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40276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40276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55107" y="0"/>
            <a:ext cx="2541905" cy="6858000"/>
          </a:xfrm>
          <a:custGeom>
            <a:avLst/>
            <a:gdLst/>
            <a:ahLst/>
            <a:cxnLst/>
            <a:rect l="l" t="t" r="r" b="b"/>
            <a:pathLst>
              <a:path w="2541904" h="6858000">
                <a:moveTo>
                  <a:pt x="1323649" y="0"/>
                </a:moveTo>
                <a:lnTo>
                  <a:pt x="0" y="0"/>
                </a:lnTo>
                <a:lnTo>
                  <a:pt x="26938" y="38100"/>
                </a:lnTo>
                <a:lnTo>
                  <a:pt x="57358" y="63500"/>
                </a:lnTo>
                <a:lnTo>
                  <a:pt x="87516" y="101600"/>
                </a:lnTo>
                <a:lnTo>
                  <a:pt x="117409" y="139700"/>
                </a:lnTo>
                <a:lnTo>
                  <a:pt x="147037" y="165100"/>
                </a:lnTo>
                <a:lnTo>
                  <a:pt x="176398" y="203200"/>
                </a:lnTo>
                <a:lnTo>
                  <a:pt x="205489" y="241300"/>
                </a:lnTo>
                <a:lnTo>
                  <a:pt x="234310" y="266700"/>
                </a:lnTo>
                <a:lnTo>
                  <a:pt x="262859" y="304800"/>
                </a:lnTo>
                <a:lnTo>
                  <a:pt x="291134" y="342900"/>
                </a:lnTo>
                <a:lnTo>
                  <a:pt x="319133" y="381000"/>
                </a:lnTo>
                <a:lnTo>
                  <a:pt x="346855" y="406400"/>
                </a:lnTo>
                <a:lnTo>
                  <a:pt x="374298" y="444500"/>
                </a:lnTo>
                <a:lnTo>
                  <a:pt x="401460" y="482600"/>
                </a:lnTo>
                <a:lnTo>
                  <a:pt x="428341" y="520700"/>
                </a:lnTo>
                <a:lnTo>
                  <a:pt x="454938" y="558800"/>
                </a:lnTo>
                <a:lnTo>
                  <a:pt x="481249" y="584200"/>
                </a:lnTo>
                <a:lnTo>
                  <a:pt x="507273" y="622300"/>
                </a:lnTo>
                <a:lnTo>
                  <a:pt x="533008" y="660400"/>
                </a:lnTo>
                <a:lnTo>
                  <a:pt x="558453" y="698500"/>
                </a:lnTo>
                <a:lnTo>
                  <a:pt x="583606" y="736600"/>
                </a:lnTo>
                <a:lnTo>
                  <a:pt x="608465" y="774700"/>
                </a:lnTo>
                <a:lnTo>
                  <a:pt x="633029" y="812800"/>
                </a:lnTo>
                <a:lnTo>
                  <a:pt x="657296" y="850900"/>
                </a:lnTo>
                <a:lnTo>
                  <a:pt x="681264" y="889000"/>
                </a:lnTo>
                <a:lnTo>
                  <a:pt x="704932" y="927100"/>
                </a:lnTo>
                <a:lnTo>
                  <a:pt x="728298" y="965200"/>
                </a:lnTo>
                <a:lnTo>
                  <a:pt x="751361" y="1003300"/>
                </a:lnTo>
                <a:lnTo>
                  <a:pt x="774118" y="1041400"/>
                </a:lnTo>
                <a:lnTo>
                  <a:pt x="796568" y="1079500"/>
                </a:lnTo>
                <a:lnTo>
                  <a:pt x="818710" y="1117600"/>
                </a:lnTo>
                <a:lnTo>
                  <a:pt x="840542" y="1155700"/>
                </a:lnTo>
                <a:lnTo>
                  <a:pt x="862061" y="1206500"/>
                </a:lnTo>
                <a:lnTo>
                  <a:pt x="883268" y="1244600"/>
                </a:lnTo>
                <a:lnTo>
                  <a:pt x="904159" y="1282700"/>
                </a:lnTo>
                <a:lnTo>
                  <a:pt x="924733" y="1320800"/>
                </a:lnTo>
                <a:lnTo>
                  <a:pt x="944989" y="1358900"/>
                </a:lnTo>
                <a:lnTo>
                  <a:pt x="964925" y="1397000"/>
                </a:lnTo>
                <a:lnTo>
                  <a:pt x="984539" y="1447800"/>
                </a:lnTo>
                <a:lnTo>
                  <a:pt x="1003830" y="1485900"/>
                </a:lnTo>
                <a:lnTo>
                  <a:pt x="1022796" y="1524000"/>
                </a:lnTo>
                <a:lnTo>
                  <a:pt x="1041435" y="1562100"/>
                </a:lnTo>
                <a:lnTo>
                  <a:pt x="1059746" y="1612900"/>
                </a:lnTo>
                <a:lnTo>
                  <a:pt x="1077727" y="1651000"/>
                </a:lnTo>
                <a:lnTo>
                  <a:pt x="1095377" y="1689100"/>
                </a:lnTo>
                <a:lnTo>
                  <a:pt x="1112693" y="1727200"/>
                </a:lnTo>
                <a:lnTo>
                  <a:pt x="1129674" y="1778000"/>
                </a:lnTo>
                <a:lnTo>
                  <a:pt x="1146318" y="1816100"/>
                </a:lnTo>
                <a:lnTo>
                  <a:pt x="1162625" y="1854200"/>
                </a:lnTo>
                <a:lnTo>
                  <a:pt x="1178592" y="1905000"/>
                </a:lnTo>
                <a:lnTo>
                  <a:pt x="1194217" y="1943100"/>
                </a:lnTo>
                <a:lnTo>
                  <a:pt x="1209499" y="1993900"/>
                </a:lnTo>
                <a:lnTo>
                  <a:pt x="1224436" y="2032000"/>
                </a:lnTo>
                <a:lnTo>
                  <a:pt x="1239027" y="2070100"/>
                </a:lnTo>
                <a:lnTo>
                  <a:pt x="1253269" y="2120900"/>
                </a:lnTo>
                <a:lnTo>
                  <a:pt x="1267162" y="2159000"/>
                </a:lnTo>
                <a:lnTo>
                  <a:pt x="1280704" y="2209800"/>
                </a:lnTo>
                <a:lnTo>
                  <a:pt x="1293892" y="2247900"/>
                </a:lnTo>
                <a:lnTo>
                  <a:pt x="1306726" y="2298700"/>
                </a:lnTo>
                <a:lnTo>
                  <a:pt x="1319204" y="2336800"/>
                </a:lnTo>
                <a:lnTo>
                  <a:pt x="1331324" y="2387600"/>
                </a:lnTo>
                <a:lnTo>
                  <a:pt x="1343084" y="2425700"/>
                </a:lnTo>
                <a:lnTo>
                  <a:pt x="1354482" y="2476500"/>
                </a:lnTo>
                <a:lnTo>
                  <a:pt x="1365518" y="2514600"/>
                </a:lnTo>
                <a:lnTo>
                  <a:pt x="1376189" y="2565400"/>
                </a:lnTo>
                <a:lnTo>
                  <a:pt x="1386494" y="2603500"/>
                </a:lnTo>
                <a:lnTo>
                  <a:pt x="1396431" y="2654300"/>
                </a:lnTo>
                <a:lnTo>
                  <a:pt x="1405999" y="2705100"/>
                </a:lnTo>
                <a:lnTo>
                  <a:pt x="1415196" y="2743200"/>
                </a:lnTo>
                <a:lnTo>
                  <a:pt x="1424019" y="2794000"/>
                </a:lnTo>
                <a:lnTo>
                  <a:pt x="1432469" y="2832100"/>
                </a:lnTo>
                <a:lnTo>
                  <a:pt x="1440542" y="2882900"/>
                </a:lnTo>
                <a:lnTo>
                  <a:pt x="1448237" y="2933700"/>
                </a:lnTo>
                <a:lnTo>
                  <a:pt x="1455553" y="2971800"/>
                </a:lnTo>
                <a:lnTo>
                  <a:pt x="1462488" y="3022600"/>
                </a:lnTo>
                <a:lnTo>
                  <a:pt x="1469040" y="3073400"/>
                </a:lnTo>
                <a:lnTo>
                  <a:pt x="1475208" y="3111500"/>
                </a:lnTo>
                <a:lnTo>
                  <a:pt x="1480990" y="3162300"/>
                </a:lnTo>
                <a:lnTo>
                  <a:pt x="1486385" y="3213100"/>
                </a:lnTo>
                <a:lnTo>
                  <a:pt x="1491390" y="3251200"/>
                </a:lnTo>
                <a:lnTo>
                  <a:pt x="1496004" y="3302000"/>
                </a:lnTo>
                <a:lnTo>
                  <a:pt x="1500225" y="3352800"/>
                </a:lnTo>
                <a:lnTo>
                  <a:pt x="1504053" y="3390900"/>
                </a:lnTo>
                <a:lnTo>
                  <a:pt x="1507484" y="3441700"/>
                </a:lnTo>
                <a:lnTo>
                  <a:pt x="1510518" y="3492500"/>
                </a:lnTo>
                <a:lnTo>
                  <a:pt x="1513153" y="3543300"/>
                </a:lnTo>
                <a:lnTo>
                  <a:pt x="1515386" y="3581400"/>
                </a:lnTo>
                <a:lnTo>
                  <a:pt x="1517218" y="3632200"/>
                </a:lnTo>
                <a:lnTo>
                  <a:pt x="1518645" y="3683000"/>
                </a:lnTo>
                <a:lnTo>
                  <a:pt x="1519667" y="3733800"/>
                </a:lnTo>
                <a:lnTo>
                  <a:pt x="1520281" y="3784600"/>
                </a:lnTo>
                <a:lnTo>
                  <a:pt x="1520486" y="3822700"/>
                </a:lnTo>
                <a:lnTo>
                  <a:pt x="1520281" y="3873500"/>
                </a:lnTo>
                <a:lnTo>
                  <a:pt x="1519667" y="3924300"/>
                </a:lnTo>
                <a:lnTo>
                  <a:pt x="1518645" y="3975100"/>
                </a:lnTo>
                <a:lnTo>
                  <a:pt x="1517218" y="4013200"/>
                </a:lnTo>
                <a:lnTo>
                  <a:pt x="1515386" y="4064000"/>
                </a:lnTo>
                <a:lnTo>
                  <a:pt x="1513153" y="4114800"/>
                </a:lnTo>
                <a:lnTo>
                  <a:pt x="1510518" y="4165600"/>
                </a:lnTo>
                <a:lnTo>
                  <a:pt x="1507484" y="4203700"/>
                </a:lnTo>
                <a:lnTo>
                  <a:pt x="1504053" y="4254500"/>
                </a:lnTo>
                <a:lnTo>
                  <a:pt x="1500225" y="4305300"/>
                </a:lnTo>
                <a:lnTo>
                  <a:pt x="1496004" y="4356100"/>
                </a:lnTo>
                <a:lnTo>
                  <a:pt x="1491390" y="4394200"/>
                </a:lnTo>
                <a:lnTo>
                  <a:pt x="1486385" y="4445000"/>
                </a:lnTo>
                <a:lnTo>
                  <a:pt x="1480990" y="4495800"/>
                </a:lnTo>
                <a:lnTo>
                  <a:pt x="1475208" y="4533900"/>
                </a:lnTo>
                <a:lnTo>
                  <a:pt x="1469040" y="4584700"/>
                </a:lnTo>
                <a:lnTo>
                  <a:pt x="1462488" y="4635500"/>
                </a:lnTo>
                <a:lnTo>
                  <a:pt x="1455553" y="4673600"/>
                </a:lnTo>
                <a:lnTo>
                  <a:pt x="1448237" y="4724400"/>
                </a:lnTo>
                <a:lnTo>
                  <a:pt x="1440542" y="4775200"/>
                </a:lnTo>
                <a:lnTo>
                  <a:pt x="1432469" y="4813300"/>
                </a:lnTo>
                <a:lnTo>
                  <a:pt x="1424019" y="4864100"/>
                </a:lnTo>
                <a:lnTo>
                  <a:pt x="1415196" y="4914900"/>
                </a:lnTo>
                <a:lnTo>
                  <a:pt x="1405999" y="4953000"/>
                </a:lnTo>
                <a:lnTo>
                  <a:pt x="1396431" y="5003800"/>
                </a:lnTo>
                <a:lnTo>
                  <a:pt x="1386494" y="5041900"/>
                </a:lnTo>
                <a:lnTo>
                  <a:pt x="1376189" y="5092700"/>
                </a:lnTo>
                <a:lnTo>
                  <a:pt x="1365518" y="5130800"/>
                </a:lnTo>
                <a:lnTo>
                  <a:pt x="1354482" y="5181600"/>
                </a:lnTo>
                <a:lnTo>
                  <a:pt x="1343084" y="5219700"/>
                </a:lnTo>
                <a:lnTo>
                  <a:pt x="1331324" y="5270500"/>
                </a:lnTo>
                <a:lnTo>
                  <a:pt x="1319204" y="5308600"/>
                </a:lnTo>
                <a:lnTo>
                  <a:pt x="1306726" y="5359400"/>
                </a:lnTo>
                <a:lnTo>
                  <a:pt x="1293892" y="5397500"/>
                </a:lnTo>
                <a:lnTo>
                  <a:pt x="1280704" y="5448300"/>
                </a:lnTo>
                <a:lnTo>
                  <a:pt x="1267162" y="5486400"/>
                </a:lnTo>
                <a:lnTo>
                  <a:pt x="1253269" y="5537200"/>
                </a:lnTo>
                <a:lnTo>
                  <a:pt x="1239027" y="5575300"/>
                </a:lnTo>
                <a:lnTo>
                  <a:pt x="1224436" y="5626100"/>
                </a:lnTo>
                <a:lnTo>
                  <a:pt x="1209499" y="5664200"/>
                </a:lnTo>
                <a:lnTo>
                  <a:pt x="1194217" y="5702300"/>
                </a:lnTo>
                <a:lnTo>
                  <a:pt x="1178592" y="5753100"/>
                </a:lnTo>
                <a:lnTo>
                  <a:pt x="1162625" y="5791200"/>
                </a:lnTo>
                <a:lnTo>
                  <a:pt x="1146318" y="5829300"/>
                </a:lnTo>
                <a:lnTo>
                  <a:pt x="1129674" y="5880100"/>
                </a:lnTo>
                <a:lnTo>
                  <a:pt x="1112693" y="5918200"/>
                </a:lnTo>
                <a:lnTo>
                  <a:pt x="1095377" y="5956300"/>
                </a:lnTo>
                <a:lnTo>
                  <a:pt x="1077727" y="6007100"/>
                </a:lnTo>
                <a:lnTo>
                  <a:pt x="1059746" y="6045200"/>
                </a:lnTo>
                <a:lnTo>
                  <a:pt x="1041435" y="6083300"/>
                </a:lnTo>
                <a:lnTo>
                  <a:pt x="1022796" y="6134100"/>
                </a:lnTo>
                <a:lnTo>
                  <a:pt x="1003830" y="6172200"/>
                </a:lnTo>
                <a:lnTo>
                  <a:pt x="984539" y="6210300"/>
                </a:lnTo>
                <a:lnTo>
                  <a:pt x="964925" y="6248400"/>
                </a:lnTo>
                <a:lnTo>
                  <a:pt x="944989" y="6286500"/>
                </a:lnTo>
                <a:lnTo>
                  <a:pt x="924733" y="6337300"/>
                </a:lnTo>
                <a:lnTo>
                  <a:pt x="904159" y="6375400"/>
                </a:lnTo>
                <a:lnTo>
                  <a:pt x="883268" y="6413500"/>
                </a:lnTo>
                <a:lnTo>
                  <a:pt x="862061" y="6451600"/>
                </a:lnTo>
                <a:lnTo>
                  <a:pt x="840542" y="6489700"/>
                </a:lnTo>
                <a:lnTo>
                  <a:pt x="818710" y="6527800"/>
                </a:lnTo>
                <a:lnTo>
                  <a:pt x="796568" y="6565900"/>
                </a:lnTo>
                <a:lnTo>
                  <a:pt x="774118" y="6616700"/>
                </a:lnTo>
                <a:lnTo>
                  <a:pt x="751361" y="6654800"/>
                </a:lnTo>
                <a:lnTo>
                  <a:pt x="728298" y="6692900"/>
                </a:lnTo>
                <a:lnTo>
                  <a:pt x="704932" y="6731000"/>
                </a:lnTo>
                <a:lnTo>
                  <a:pt x="681264" y="6769100"/>
                </a:lnTo>
                <a:lnTo>
                  <a:pt x="657296" y="6807200"/>
                </a:lnTo>
                <a:lnTo>
                  <a:pt x="633029" y="6845300"/>
                </a:lnTo>
                <a:lnTo>
                  <a:pt x="617826" y="6858000"/>
                </a:lnTo>
                <a:lnTo>
                  <a:pt x="1805326" y="6858000"/>
                </a:lnTo>
                <a:lnTo>
                  <a:pt x="1828684" y="6807200"/>
                </a:lnTo>
                <a:lnTo>
                  <a:pt x="1851699" y="6769100"/>
                </a:lnTo>
                <a:lnTo>
                  <a:pt x="1874369" y="6718300"/>
                </a:lnTo>
                <a:lnTo>
                  <a:pt x="1896692" y="6680200"/>
                </a:lnTo>
                <a:lnTo>
                  <a:pt x="1918668" y="6629400"/>
                </a:lnTo>
                <a:lnTo>
                  <a:pt x="1940294" y="6578600"/>
                </a:lnTo>
                <a:lnTo>
                  <a:pt x="1961569" y="6540500"/>
                </a:lnTo>
                <a:lnTo>
                  <a:pt x="1982491" y="6489700"/>
                </a:lnTo>
                <a:lnTo>
                  <a:pt x="2003058" y="6438900"/>
                </a:lnTo>
                <a:lnTo>
                  <a:pt x="2023268" y="6400800"/>
                </a:lnTo>
                <a:lnTo>
                  <a:pt x="2043120" y="6350000"/>
                </a:lnTo>
                <a:lnTo>
                  <a:pt x="2062612" y="6299200"/>
                </a:lnTo>
                <a:lnTo>
                  <a:pt x="2081743" y="6248400"/>
                </a:lnTo>
                <a:lnTo>
                  <a:pt x="2100511" y="6210300"/>
                </a:lnTo>
                <a:lnTo>
                  <a:pt x="2118913" y="6159500"/>
                </a:lnTo>
                <a:lnTo>
                  <a:pt x="2136949" y="6108700"/>
                </a:lnTo>
                <a:lnTo>
                  <a:pt x="2154616" y="6057900"/>
                </a:lnTo>
                <a:lnTo>
                  <a:pt x="2171914" y="6007100"/>
                </a:lnTo>
                <a:lnTo>
                  <a:pt x="2188839" y="5956300"/>
                </a:lnTo>
                <a:lnTo>
                  <a:pt x="2205391" y="5918200"/>
                </a:lnTo>
                <a:lnTo>
                  <a:pt x="2221568" y="5867400"/>
                </a:lnTo>
                <a:lnTo>
                  <a:pt x="2237368" y="5816600"/>
                </a:lnTo>
                <a:lnTo>
                  <a:pt x="2252790" y="5765800"/>
                </a:lnTo>
                <a:lnTo>
                  <a:pt x="2267831" y="5715000"/>
                </a:lnTo>
                <a:lnTo>
                  <a:pt x="2282491" y="5664200"/>
                </a:lnTo>
                <a:lnTo>
                  <a:pt x="2296766" y="5613400"/>
                </a:lnTo>
                <a:lnTo>
                  <a:pt x="2310657" y="5562600"/>
                </a:lnTo>
                <a:lnTo>
                  <a:pt x="2324160" y="5511800"/>
                </a:lnTo>
                <a:lnTo>
                  <a:pt x="2337274" y="5461000"/>
                </a:lnTo>
                <a:lnTo>
                  <a:pt x="2349999" y="5410200"/>
                </a:lnTo>
                <a:lnTo>
                  <a:pt x="2362331" y="5359400"/>
                </a:lnTo>
                <a:lnTo>
                  <a:pt x="2374269" y="5308600"/>
                </a:lnTo>
                <a:lnTo>
                  <a:pt x="2385811" y="5257800"/>
                </a:lnTo>
                <a:lnTo>
                  <a:pt x="2396957" y="5207000"/>
                </a:lnTo>
                <a:lnTo>
                  <a:pt x="2407703" y="5156200"/>
                </a:lnTo>
                <a:lnTo>
                  <a:pt x="2418049" y="5105400"/>
                </a:lnTo>
                <a:lnTo>
                  <a:pt x="2427992" y="5054600"/>
                </a:lnTo>
                <a:lnTo>
                  <a:pt x="2437532" y="5003800"/>
                </a:lnTo>
                <a:lnTo>
                  <a:pt x="2446665" y="4953000"/>
                </a:lnTo>
                <a:lnTo>
                  <a:pt x="2455392" y="4902200"/>
                </a:lnTo>
                <a:lnTo>
                  <a:pt x="2463709" y="4838700"/>
                </a:lnTo>
                <a:lnTo>
                  <a:pt x="2471615" y="4787900"/>
                </a:lnTo>
                <a:lnTo>
                  <a:pt x="2479109" y="4737100"/>
                </a:lnTo>
                <a:lnTo>
                  <a:pt x="2486189" y="4686300"/>
                </a:lnTo>
                <a:lnTo>
                  <a:pt x="2492852" y="4635500"/>
                </a:lnTo>
                <a:lnTo>
                  <a:pt x="2499098" y="4584700"/>
                </a:lnTo>
                <a:lnTo>
                  <a:pt x="2504925" y="4533900"/>
                </a:lnTo>
                <a:lnTo>
                  <a:pt x="2510331" y="4470400"/>
                </a:lnTo>
                <a:lnTo>
                  <a:pt x="2515314" y="4419600"/>
                </a:lnTo>
                <a:lnTo>
                  <a:pt x="2519873" y="4368800"/>
                </a:lnTo>
                <a:lnTo>
                  <a:pt x="2524005" y="4318000"/>
                </a:lnTo>
                <a:lnTo>
                  <a:pt x="2527710" y="4254500"/>
                </a:lnTo>
                <a:lnTo>
                  <a:pt x="2530985" y="4203700"/>
                </a:lnTo>
                <a:lnTo>
                  <a:pt x="2533829" y="4152900"/>
                </a:lnTo>
                <a:lnTo>
                  <a:pt x="2536241" y="4102100"/>
                </a:lnTo>
                <a:lnTo>
                  <a:pt x="2538217" y="4038600"/>
                </a:lnTo>
                <a:lnTo>
                  <a:pt x="2539758" y="3987800"/>
                </a:lnTo>
                <a:lnTo>
                  <a:pt x="2540860" y="3937000"/>
                </a:lnTo>
                <a:lnTo>
                  <a:pt x="2541523" y="3886200"/>
                </a:lnTo>
                <a:lnTo>
                  <a:pt x="2541744" y="3822700"/>
                </a:lnTo>
                <a:lnTo>
                  <a:pt x="2541523" y="3771900"/>
                </a:lnTo>
                <a:lnTo>
                  <a:pt x="2540860" y="3721100"/>
                </a:lnTo>
                <a:lnTo>
                  <a:pt x="2539758" y="3657600"/>
                </a:lnTo>
                <a:lnTo>
                  <a:pt x="2538217" y="3606800"/>
                </a:lnTo>
                <a:lnTo>
                  <a:pt x="2536241" y="3556000"/>
                </a:lnTo>
                <a:lnTo>
                  <a:pt x="2533829" y="3505200"/>
                </a:lnTo>
                <a:lnTo>
                  <a:pt x="2530985" y="3441700"/>
                </a:lnTo>
                <a:lnTo>
                  <a:pt x="2527710" y="3390900"/>
                </a:lnTo>
                <a:lnTo>
                  <a:pt x="2524005" y="3340100"/>
                </a:lnTo>
                <a:lnTo>
                  <a:pt x="2519873" y="3289300"/>
                </a:lnTo>
                <a:lnTo>
                  <a:pt x="2515314" y="3238500"/>
                </a:lnTo>
                <a:lnTo>
                  <a:pt x="2510331" y="3175000"/>
                </a:lnTo>
                <a:lnTo>
                  <a:pt x="2504925" y="3124200"/>
                </a:lnTo>
                <a:lnTo>
                  <a:pt x="2499098" y="3073400"/>
                </a:lnTo>
                <a:lnTo>
                  <a:pt x="2492852" y="3022600"/>
                </a:lnTo>
                <a:lnTo>
                  <a:pt x="2486189" y="2971800"/>
                </a:lnTo>
                <a:lnTo>
                  <a:pt x="2479109" y="2908300"/>
                </a:lnTo>
                <a:lnTo>
                  <a:pt x="2471615" y="2857500"/>
                </a:lnTo>
                <a:lnTo>
                  <a:pt x="2463709" y="2806700"/>
                </a:lnTo>
                <a:lnTo>
                  <a:pt x="2455392" y="2755900"/>
                </a:lnTo>
                <a:lnTo>
                  <a:pt x="2446665" y="2705100"/>
                </a:lnTo>
                <a:lnTo>
                  <a:pt x="2437532" y="2654300"/>
                </a:lnTo>
                <a:lnTo>
                  <a:pt x="2427992" y="2603500"/>
                </a:lnTo>
                <a:lnTo>
                  <a:pt x="2418049" y="2552700"/>
                </a:lnTo>
                <a:lnTo>
                  <a:pt x="2407703" y="2501900"/>
                </a:lnTo>
                <a:lnTo>
                  <a:pt x="2396957" y="2451100"/>
                </a:lnTo>
                <a:lnTo>
                  <a:pt x="2385811" y="2400300"/>
                </a:lnTo>
                <a:lnTo>
                  <a:pt x="2374269" y="2349500"/>
                </a:lnTo>
                <a:lnTo>
                  <a:pt x="2362331" y="2286000"/>
                </a:lnTo>
                <a:lnTo>
                  <a:pt x="2349999" y="2235200"/>
                </a:lnTo>
                <a:lnTo>
                  <a:pt x="2337274" y="2184400"/>
                </a:lnTo>
                <a:lnTo>
                  <a:pt x="2324160" y="2146300"/>
                </a:lnTo>
                <a:lnTo>
                  <a:pt x="2310657" y="2095500"/>
                </a:lnTo>
                <a:lnTo>
                  <a:pt x="2296766" y="2044700"/>
                </a:lnTo>
                <a:lnTo>
                  <a:pt x="2282491" y="1993900"/>
                </a:lnTo>
                <a:lnTo>
                  <a:pt x="2267831" y="1943100"/>
                </a:lnTo>
                <a:lnTo>
                  <a:pt x="2252790" y="1892300"/>
                </a:lnTo>
                <a:lnTo>
                  <a:pt x="2237368" y="1841500"/>
                </a:lnTo>
                <a:lnTo>
                  <a:pt x="2221568" y="1790700"/>
                </a:lnTo>
                <a:lnTo>
                  <a:pt x="2205391" y="1739900"/>
                </a:lnTo>
                <a:lnTo>
                  <a:pt x="2188839" y="1689100"/>
                </a:lnTo>
                <a:lnTo>
                  <a:pt x="2171914" y="1638300"/>
                </a:lnTo>
                <a:lnTo>
                  <a:pt x="2154616" y="1600200"/>
                </a:lnTo>
                <a:lnTo>
                  <a:pt x="2136949" y="1549400"/>
                </a:lnTo>
                <a:lnTo>
                  <a:pt x="2118913" y="1498600"/>
                </a:lnTo>
                <a:lnTo>
                  <a:pt x="2100511" y="1447800"/>
                </a:lnTo>
                <a:lnTo>
                  <a:pt x="2081743" y="1397000"/>
                </a:lnTo>
                <a:lnTo>
                  <a:pt x="2062612" y="1358900"/>
                </a:lnTo>
                <a:lnTo>
                  <a:pt x="2043120" y="1308100"/>
                </a:lnTo>
                <a:lnTo>
                  <a:pt x="2023268" y="1257300"/>
                </a:lnTo>
                <a:lnTo>
                  <a:pt x="2003058" y="1206500"/>
                </a:lnTo>
                <a:lnTo>
                  <a:pt x="1982491" y="1168400"/>
                </a:lnTo>
                <a:lnTo>
                  <a:pt x="1961569" y="1117600"/>
                </a:lnTo>
                <a:lnTo>
                  <a:pt x="1940294" y="1066800"/>
                </a:lnTo>
                <a:lnTo>
                  <a:pt x="1918668" y="1028700"/>
                </a:lnTo>
                <a:lnTo>
                  <a:pt x="1896692" y="977900"/>
                </a:lnTo>
                <a:lnTo>
                  <a:pt x="1874369" y="927100"/>
                </a:lnTo>
                <a:lnTo>
                  <a:pt x="1851699" y="889000"/>
                </a:lnTo>
                <a:lnTo>
                  <a:pt x="1828684" y="838200"/>
                </a:lnTo>
                <a:lnTo>
                  <a:pt x="1805326" y="800100"/>
                </a:lnTo>
                <a:lnTo>
                  <a:pt x="1781627" y="749300"/>
                </a:lnTo>
                <a:lnTo>
                  <a:pt x="1757589" y="698500"/>
                </a:lnTo>
                <a:lnTo>
                  <a:pt x="1733213" y="660400"/>
                </a:lnTo>
                <a:lnTo>
                  <a:pt x="1708501" y="609600"/>
                </a:lnTo>
                <a:lnTo>
                  <a:pt x="1683454" y="571500"/>
                </a:lnTo>
                <a:lnTo>
                  <a:pt x="1658075" y="520700"/>
                </a:lnTo>
                <a:lnTo>
                  <a:pt x="1632365" y="482600"/>
                </a:lnTo>
                <a:lnTo>
                  <a:pt x="1606325" y="444500"/>
                </a:lnTo>
                <a:lnTo>
                  <a:pt x="1579958" y="393700"/>
                </a:lnTo>
                <a:lnTo>
                  <a:pt x="1553264" y="355600"/>
                </a:lnTo>
                <a:lnTo>
                  <a:pt x="1526247" y="304800"/>
                </a:lnTo>
                <a:lnTo>
                  <a:pt x="1498907" y="266700"/>
                </a:lnTo>
                <a:lnTo>
                  <a:pt x="1471246" y="228600"/>
                </a:lnTo>
                <a:lnTo>
                  <a:pt x="1443266" y="177800"/>
                </a:lnTo>
                <a:lnTo>
                  <a:pt x="1414969" y="139700"/>
                </a:lnTo>
                <a:lnTo>
                  <a:pt x="1386356" y="101600"/>
                </a:lnTo>
                <a:lnTo>
                  <a:pt x="1357429" y="50800"/>
                </a:lnTo>
                <a:lnTo>
                  <a:pt x="1328189" y="12700"/>
                </a:lnTo>
                <a:lnTo>
                  <a:pt x="1323649" y="0"/>
                </a:lnTo>
                <a:close/>
              </a:path>
            </a:pathLst>
          </a:custGeom>
          <a:solidFill>
            <a:srgbClr val="7961AA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245680" y="0"/>
            <a:ext cx="2334260" cy="6858000"/>
          </a:xfrm>
          <a:custGeom>
            <a:avLst/>
            <a:gdLst/>
            <a:ahLst/>
            <a:cxnLst/>
            <a:rect l="l" t="t" r="r" b="b"/>
            <a:pathLst>
              <a:path w="2334259" h="6858000">
                <a:moveTo>
                  <a:pt x="950649" y="0"/>
                </a:moveTo>
                <a:lnTo>
                  <a:pt x="0" y="0"/>
                </a:lnTo>
                <a:lnTo>
                  <a:pt x="31168" y="38100"/>
                </a:lnTo>
                <a:lnTo>
                  <a:pt x="63330" y="63500"/>
                </a:lnTo>
                <a:lnTo>
                  <a:pt x="95225" y="101600"/>
                </a:lnTo>
                <a:lnTo>
                  <a:pt x="126851" y="127000"/>
                </a:lnTo>
                <a:lnTo>
                  <a:pt x="158206" y="165100"/>
                </a:lnTo>
                <a:lnTo>
                  <a:pt x="189289" y="190500"/>
                </a:lnTo>
                <a:lnTo>
                  <a:pt x="220097" y="228600"/>
                </a:lnTo>
                <a:lnTo>
                  <a:pt x="250629" y="266700"/>
                </a:lnTo>
                <a:lnTo>
                  <a:pt x="280882" y="292100"/>
                </a:lnTo>
                <a:lnTo>
                  <a:pt x="310855" y="330200"/>
                </a:lnTo>
                <a:lnTo>
                  <a:pt x="340547" y="368300"/>
                </a:lnTo>
                <a:lnTo>
                  <a:pt x="369955" y="393700"/>
                </a:lnTo>
                <a:lnTo>
                  <a:pt x="399077" y="431800"/>
                </a:lnTo>
                <a:lnTo>
                  <a:pt x="427911" y="469900"/>
                </a:lnTo>
                <a:lnTo>
                  <a:pt x="456456" y="495300"/>
                </a:lnTo>
                <a:lnTo>
                  <a:pt x="484710" y="533400"/>
                </a:lnTo>
                <a:lnTo>
                  <a:pt x="512670" y="571500"/>
                </a:lnTo>
                <a:lnTo>
                  <a:pt x="540336" y="609600"/>
                </a:lnTo>
                <a:lnTo>
                  <a:pt x="567704" y="647700"/>
                </a:lnTo>
                <a:lnTo>
                  <a:pt x="594774" y="673100"/>
                </a:lnTo>
                <a:lnTo>
                  <a:pt x="621544" y="711200"/>
                </a:lnTo>
                <a:lnTo>
                  <a:pt x="648010" y="749300"/>
                </a:lnTo>
                <a:lnTo>
                  <a:pt x="674173" y="787400"/>
                </a:lnTo>
                <a:lnTo>
                  <a:pt x="700029" y="825500"/>
                </a:lnTo>
                <a:lnTo>
                  <a:pt x="725577" y="863600"/>
                </a:lnTo>
                <a:lnTo>
                  <a:pt x="750815" y="901700"/>
                </a:lnTo>
                <a:lnTo>
                  <a:pt x="775742" y="939800"/>
                </a:lnTo>
                <a:lnTo>
                  <a:pt x="800354" y="977900"/>
                </a:lnTo>
                <a:lnTo>
                  <a:pt x="824651" y="1016000"/>
                </a:lnTo>
                <a:lnTo>
                  <a:pt x="848631" y="1054100"/>
                </a:lnTo>
                <a:lnTo>
                  <a:pt x="872291" y="1092200"/>
                </a:lnTo>
                <a:lnTo>
                  <a:pt x="895631" y="1130300"/>
                </a:lnTo>
                <a:lnTo>
                  <a:pt x="918647" y="1168400"/>
                </a:lnTo>
                <a:lnTo>
                  <a:pt x="941338" y="1206500"/>
                </a:lnTo>
                <a:lnTo>
                  <a:pt x="963703" y="1244600"/>
                </a:lnTo>
                <a:lnTo>
                  <a:pt x="985738" y="1282700"/>
                </a:lnTo>
                <a:lnTo>
                  <a:pt x="1007444" y="1320800"/>
                </a:lnTo>
                <a:lnTo>
                  <a:pt x="1028817" y="1371600"/>
                </a:lnTo>
                <a:lnTo>
                  <a:pt x="1049856" y="1409700"/>
                </a:lnTo>
                <a:lnTo>
                  <a:pt x="1070559" y="1447800"/>
                </a:lnTo>
                <a:lnTo>
                  <a:pt x="1090923" y="1485900"/>
                </a:lnTo>
                <a:lnTo>
                  <a:pt x="1110948" y="1524000"/>
                </a:lnTo>
                <a:lnTo>
                  <a:pt x="1130631" y="1574800"/>
                </a:lnTo>
                <a:lnTo>
                  <a:pt x="1149971" y="1612900"/>
                </a:lnTo>
                <a:lnTo>
                  <a:pt x="1168965" y="1651000"/>
                </a:lnTo>
                <a:lnTo>
                  <a:pt x="1187612" y="1689100"/>
                </a:lnTo>
                <a:lnTo>
                  <a:pt x="1205910" y="1739900"/>
                </a:lnTo>
                <a:lnTo>
                  <a:pt x="1223857" y="1778000"/>
                </a:lnTo>
                <a:lnTo>
                  <a:pt x="1241451" y="1816100"/>
                </a:lnTo>
                <a:lnTo>
                  <a:pt x="1258690" y="1866900"/>
                </a:lnTo>
                <a:lnTo>
                  <a:pt x="1275572" y="1905000"/>
                </a:lnTo>
                <a:lnTo>
                  <a:pt x="1292096" y="1943100"/>
                </a:lnTo>
                <a:lnTo>
                  <a:pt x="1308260" y="1993900"/>
                </a:lnTo>
                <a:lnTo>
                  <a:pt x="1324061" y="2032000"/>
                </a:lnTo>
                <a:lnTo>
                  <a:pt x="1339499" y="2070100"/>
                </a:lnTo>
                <a:lnTo>
                  <a:pt x="1354570" y="2120900"/>
                </a:lnTo>
                <a:lnTo>
                  <a:pt x="1369273" y="2159000"/>
                </a:lnTo>
                <a:lnTo>
                  <a:pt x="1383607" y="2209800"/>
                </a:lnTo>
                <a:lnTo>
                  <a:pt x="1397569" y="2247900"/>
                </a:lnTo>
                <a:lnTo>
                  <a:pt x="1411158" y="2298700"/>
                </a:lnTo>
                <a:lnTo>
                  <a:pt x="1424372" y="2336800"/>
                </a:lnTo>
                <a:lnTo>
                  <a:pt x="1437208" y="2387600"/>
                </a:lnTo>
                <a:lnTo>
                  <a:pt x="1449665" y="2425700"/>
                </a:lnTo>
                <a:lnTo>
                  <a:pt x="1461742" y="2476500"/>
                </a:lnTo>
                <a:lnTo>
                  <a:pt x="1473435" y="2514600"/>
                </a:lnTo>
                <a:lnTo>
                  <a:pt x="1484744" y="2565400"/>
                </a:lnTo>
                <a:lnTo>
                  <a:pt x="1495667" y="2603500"/>
                </a:lnTo>
                <a:lnTo>
                  <a:pt x="1506201" y="2654300"/>
                </a:lnTo>
                <a:lnTo>
                  <a:pt x="1516345" y="2692400"/>
                </a:lnTo>
                <a:lnTo>
                  <a:pt x="1526097" y="2743200"/>
                </a:lnTo>
                <a:lnTo>
                  <a:pt x="1535454" y="2794000"/>
                </a:lnTo>
                <a:lnTo>
                  <a:pt x="1544416" y="2832100"/>
                </a:lnTo>
                <a:lnTo>
                  <a:pt x="1552981" y="2882900"/>
                </a:lnTo>
                <a:lnTo>
                  <a:pt x="1561145" y="2921000"/>
                </a:lnTo>
                <a:lnTo>
                  <a:pt x="1568909" y="2971800"/>
                </a:lnTo>
                <a:lnTo>
                  <a:pt x="1576268" y="3022600"/>
                </a:lnTo>
                <a:lnTo>
                  <a:pt x="1583223" y="3060700"/>
                </a:lnTo>
                <a:lnTo>
                  <a:pt x="1589771" y="3111500"/>
                </a:lnTo>
                <a:lnTo>
                  <a:pt x="1595910" y="3162300"/>
                </a:lnTo>
                <a:lnTo>
                  <a:pt x="1601638" y="3200400"/>
                </a:lnTo>
                <a:lnTo>
                  <a:pt x="1606953" y="3251200"/>
                </a:lnTo>
                <a:lnTo>
                  <a:pt x="1611854" y="3302000"/>
                </a:lnTo>
                <a:lnTo>
                  <a:pt x="1616339" y="3352800"/>
                </a:lnTo>
                <a:lnTo>
                  <a:pt x="1620405" y="3390900"/>
                </a:lnTo>
                <a:lnTo>
                  <a:pt x="1624051" y="3441700"/>
                </a:lnTo>
                <a:lnTo>
                  <a:pt x="1627276" y="3492500"/>
                </a:lnTo>
                <a:lnTo>
                  <a:pt x="1630076" y="3543300"/>
                </a:lnTo>
                <a:lnTo>
                  <a:pt x="1632451" y="3581400"/>
                </a:lnTo>
                <a:lnTo>
                  <a:pt x="1634398" y="3632200"/>
                </a:lnTo>
                <a:lnTo>
                  <a:pt x="1635915" y="3683000"/>
                </a:lnTo>
                <a:lnTo>
                  <a:pt x="1637002" y="3733800"/>
                </a:lnTo>
                <a:lnTo>
                  <a:pt x="1637655" y="3784600"/>
                </a:lnTo>
                <a:lnTo>
                  <a:pt x="1637873" y="3822700"/>
                </a:lnTo>
                <a:lnTo>
                  <a:pt x="1637626" y="3873500"/>
                </a:lnTo>
                <a:lnTo>
                  <a:pt x="1636888" y="3924300"/>
                </a:lnTo>
                <a:lnTo>
                  <a:pt x="1635660" y="3975100"/>
                </a:lnTo>
                <a:lnTo>
                  <a:pt x="1633945" y="4025900"/>
                </a:lnTo>
                <a:lnTo>
                  <a:pt x="1631744" y="4076700"/>
                </a:lnTo>
                <a:lnTo>
                  <a:pt x="1629061" y="4127500"/>
                </a:lnTo>
                <a:lnTo>
                  <a:pt x="1625897" y="4178300"/>
                </a:lnTo>
                <a:lnTo>
                  <a:pt x="1622255" y="4229100"/>
                </a:lnTo>
                <a:lnTo>
                  <a:pt x="1618137" y="4279900"/>
                </a:lnTo>
                <a:lnTo>
                  <a:pt x="1613545" y="4330700"/>
                </a:lnTo>
                <a:lnTo>
                  <a:pt x="1608481" y="4381500"/>
                </a:lnTo>
                <a:lnTo>
                  <a:pt x="1602948" y="4432300"/>
                </a:lnTo>
                <a:lnTo>
                  <a:pt x="1596948" y="4483100"/>
                </a:lnTo>
                <a:lnTo>
                  <a:pt x="1590483" y="4533900"/>
                </a:lnTo>
                <a:lnTo>
                  <a:pt x="1583556" y="4584700"/>
                </a:lnTo>
                <a:lnTo>
                  <a:pt x="1576168" y="4635500"/>
                </a:lnTo>
                <a:lnTo>
                  <a:pt x="1568322" y="4686300"/>
                </a:lnTo>
                <a:lnTo>
                  <a:pt x="1560020" y="4737100"/>
                </a:lnTo>
                <a:lnTo>
                  <a:pt x="1551265" y="4787900"/>
                </a:lnTo>
                <a:lnTo>
                  <a:pt x="1542058" y="4826000"/>
                </a:lnTo>
                <a:lnTo>
                  <a:pt x="1532403" y="4876800"/>
                </a:lnTo>
                <a:lnTo>
                  <a:pt x="1522300" y="4927600"/>
                </a:lnTo>
                <a:lnTo>
                  <a:pt x="1511753" y="4978400"/>
                </a:lnTo>
                <a:lnTo>
                  <a:pt x="1500763" y="5029200"/>
                </a:lnTo>
                <a:lnTo>
                  <a:pt x="1489333" y="5067300"/>
                </a:lnTo>
                <a:lnTo>
                  <a:pt x="1477466" y="5118100"/>
                </a:lnTo>
                <a:lnTo>
                  <a:pt x="1465162" y="5168900"/>
                </a:lnTo>
                <a:lnTo>
                  <a:pt x="1452426" y="5219700"/>
                </a:lnTo>
                <a:lnTo>
                  <a:pt x="1439258" y="5257800"/>
                </a:lnTo>
                <a:lnTo>
                  <a:pt x="1425661" y="5308600"/>
                </a:lnTo>
                <a:lnTo>
                  <a:pt x="1411638" y="5359400"/>
                </a:lnTo>
                <a:lnTo>
                  <a:pt x="1397191" y="5410200"/>
                </a:lnTo>
                <a:lnTo>
                  <a:pt x="1382321" y="5448300"/>
                </a:lnTo>
                <a:lnTo>
                  <a:pt x="1367031" y="5499100"/>
                </a:lnTo>
                <a:lnTo>
                  <a:pt x="1351324" y="5549900"/>
                </a:lnTo>
                <a:lnTo>
                  <a:pt x="1335201" y="5588000"/>
                </a:lnTo>
                <a:lnTo>
                  <a:pt x="1318666" y="5638800"/>
                </a:lnTo>
                <a:lnTo>
                  <a:pt x="1301719" y="5676900"/>
                </a:lnTo>
                <a:lnTo>
                  <a:pt x="1284364" y="5727700"/>
                </a:lnTo>
                <a:lnTo>
                  <a:pt x="1266602" y="5778500"/>
                </a:lnTo>
                <a:lnTo>
                  <a:pt x="1248436" y="5816600"/>
                </a:lnTo>
                <a:lnTo>
                  <a:pt x="1229868" y="5867400"/>
                </a:lnTo>
                <a:lnTo>
                  <a:pt x="1210901" y="5905500"/>
                </a:lnTo>
                <a:lnTo>
                  <a:pt x="1191536" y="5956300"/>
                </a:lnTo>
                <a:lnTo>
                  <a:pt x="1171776" y="5994400"/>
                </a:lnTo>
                <a:lnTo>
                  <a:pt x="1151623" y="6045200"/>
                </a:lnTo>
                <a:lnTo>
                  <a:pt x="1131080" y="6083300"/>
                </a:lnTo>
                <a:lnTo>
                  <a:pt x="1110148" y="6121400"/>
                </a:lnTo>
                <a:lnTo>
                  <a:pt x="1088829" y="6172200"/>
                </a:lnTo>
                <a:lnTo>
                  <a:pt x="1067127" y="6210300"/>
                </a:lnTo>
                <a:lnTo>
                  <a:pt x="1045044" y="6261100"/>
                </a:lnTo>
                <a:lnTo>
                  <a:pt x="1022580" y="6299200"/>
                </a:lnTo>
                <a:lnTo>
                  <a:pt x="999740" y="6337300"/>
                </a:lnTo>
                <a:lnTo>
                  <a:pt x="976525" y="6388100"/>
                </a:lnTo>
                <a:lnTo>
                  <a:pt x="952937" y="6426200"/>
                </a:lnTo>
                <a:lnTo>
                  <a:pt x="928979" y="6464300"/>
                </a:lnTo>
                <a:lnTo>
                  <a:pt x="904652" y="6515100"/>
                </a:lnTo>
                <a:lnTo>
                  <a:pt x="879959" y="6553200"/>
                </a:lnTo>
                <a:lnTo>
                  <a:pt x="854903" y="6591300"/>
                </a:lnTo>
                <a:lnTo>
                  <a:pt x="829486" y="6629400"/>
                </a:lnTo>
                <a:lnTo>
                  <a:pt x="803709" y="6667500"/>
                </a:lnTo>
                <a:lnTo>
                  <a:pt x="777575" y="6718300"/>
                </a:lnTo>
                <a:lnTo>
                  <a:pt x="751086" y="6756400"/>
                </a:lnTo>
                <a:lnTo>
                  <a:pt x="724246" y="6794500"/>
                </a:lnTo>
                <a:lnTo>
                  <a:pt x="697054" y="6832600"/>
                </a:lnTo>
                <a:lnTo>
                  <a:pt x="674974" y="6858000"/>
                </a:lnTo>
                <a:lnTo>
                  <a:pt x="1510383" y="6858000"/>
                </a:lnTo>
                <a:lnTo>
                  <a:pt x="1534743" y="6807200"/>
                </a:lnTo>
                <a:lnTo>
                  <a:pt x="1558775" y="6769100"/>
                </a:lnTo>
                <a:lnTo>
                  <a:pt x="1582477" y="6731000"/>
                </a:lnTo>
                <a:lnTo>
                  <a:pt x="1605848" y="6680200"/>
                </a:lnTo>
                <a:lnTo>
                  <a:pt x="1628885" y="6642100"/>
                </a:lnTo>
                <a:lnTo>
                  <a:pt x="1651587" y="6604000"/>
                </a:lnTo>
                <a:lnTo>
                  <a:pt x="1673952" y="6553200"/>
                </a:lnTo>
                <a:lnTo>
                  <a:pt x="1695978" y="6515100"/>
                </a:lnTo>
                <a:lnTo>
                  <a:pt x="1717663" y="6464300"/>
                </a:lnTo>
                <a:lnTo>
                  <a:pt x="1739006" y="6426200"/>
                </a:lnTo>
                <a:lnTo>
                  <a:pt x="1760006" y="6375400"/>
                </a:lnTo>
                <a:lnTo>
                  <a:pt x="1780659" y="6337300"/>
                </a:lnTo>
                <a:lnTo>
                  <a:pt x="1800964" y="6299200"/>
                </a:lnTo>
                <a:lnTo>
                  <a:pt x="1820921" y="6248400"/>
                </a:lnTo>
                <a:lnTo>
                  <a:pt x="1840526" y="6210300"/>
                </a:lnTo>
                <a:lnTo>
                  <a:pt x="1859777" y="6159500"/>
                </a:lnTo>
                <a:lnTo>
                  <a:pt x="1878675" y="6108700"/>
                </a:lnTo>
                <a:lnTo>
                  <a:pt x="1897215" y="6070600"/>
                </a:lnTo>
                <a:lnTo>
                  <a:pt x="1915398" y="6019800"/>
                </a:lnTo>
                <a:lnTo>
                  <a:pt x="1933220" y="5981700"/>
                </a:lnTo>
                <a:lnTo>
                  <a:pt x="1950680" y="5930900"/>
                </a:lnTo>
                <a:lnTo>
                  <a:pt x="1967777" y="5892800"/>
                </a:lnTo>
                <a:lnTo>
                  <a:pt x="1984509" y="5842000"/>
                </a:lnTo>
                <a:lnTo>
                  <a:pt x="2000873" y="5791200"/>
                </a:lnTo>
                <a:lnTo>
                  <a:pt x="2016868" y="5753100"/>
                </a:lnTo>
                <a:lnTo>
                  <a:pt x="2032493" y="5702300"/>
                </a:lnTo>
                <a:lnTo>
                  <a:pt x="2047744" y="5651500"/>
                </a:lnTo>
                <a:lnTo>
                  <a:pt x="2062622" y="5613400"/>
                </a:lnTo>
                <a:lnTo>
                  <a:pt x="2077124" y="5562600"/>
                </a:lnTo>
                <a:lnTo>
                  <a:pt x="2091247" y="5511800"/>
                </a:lnTo>
                <a:lnTo>
                  <a:pt x="2104991" y="5473700"/>
                </a:lnTo>
                <a:lnTo>
                  <a:pt x="2118354" y="5422900"/>
                </a:lnTo>
                <a:lnTo>
                  <a:pt x="2131334" y="5372100"/>
                </a:lnTo>
                <a:lnTo>
                  <a:pt x="2143928" y="5321300"/>
                </a:lnTo>
                <a:lnTo>
                  <a:pt x="2156136" y="5270500"/>
                </a:lnTo>
                <a:lnTo>
                  <a:pt x="2167955" y="5232400"/>
                </a:lnTo>
                <a:lnTo>
                  <a:pt x="2179384" y="5181600"/>
                </a:lnTo>
                <a:lnTo>
                  <a:pt x="2190421" y="5130800"/>
                </a:lnTo>
                <a:lnTo>
                  <a:pt x="2201064" y="5080000"/>
                </a:lnTo>
                <a:lnTo>
                  <a:pt x="2211312" y="5029200"/>
                </a:lnTo>
                <a:lnTo>
                  <a:pt x="2221162" y="4991100"/>
                </a:lnTo>
                <a:lnTo>
                  <a:pt x="2230613" y="4940300"/>
                </a:lnTo>
                <a:lnTo>
                  <a:pt x="2239663" y="4889500"/>
                </a:lnTo>
                <a:lnTo>
                  <a:pt x="2248310" y="4838700"/>
                </a:lnTo>
                <a:lnTo>
                  <a:pt x="2256553" y="4787900"/>
                </a:lnTo>
                <a:lnTo>
                  <a:pt x="2264389" y="4737100"/>
                </a:lnTo>
                <a:lnTo>
                  <a:pt x="2271818" y="4686300"/>
                </a:lnTo>
                <a:lnTo>
                  <a:pt x="2278836" y="4635500"/>
                </a:lnTo>
                <a:lnTo>
                  <a:pt x="2285443" y="4584700"/>
                </a:lnTo>
                <a:lnTo>
                  <a:pt x="2291637" y="4533900"/>
                </a:lnTo>
                <a:lnTo>
                  <a:pt x="2297415" y="4495800"/>
                </a:lnTo>
                <a:lnTo>
                  <a:pt x="2302777" y="4445000"/>
                </a:lnTo>
                <a:lnTo>
                  <a:pt x="2307720" y="4394200"/>
                </a:lnTo>
                <a:lnTo>
                  <a:pt x="2312242" y="4343400"/>
                </a:lnTo>
                <a:lnTo>
                  <a:pt x="2316342" y="4292600"/>
                </a:lnTo>
                <a:lnTo>
                  <a:pt x="2320018" y="4241800"/>
                </a:lnTo>
                <a:lnTo>
                  <a:pt x="2323268" y="4191000"/>
                </a:lnTo>
                <a:lnTo>
                  <a:pt x="2326091" y="4140200"/>
                </a:lnTo>
                <a:lnTo>
                  <a:pt x="2328484" y="4089400"/>
                </a:lnTo>
                <a:lnTo>
                  <a:pt x="2330446" y="4038600"/>
                </a:lnTo>
                <a:lnTo>
                  <a:pt x="2331975" y="3987800"/>
                </a:lnTo>
                <a:lnTo>
                  <a:pt x="2333070" y="3924300"/>
                </a:lnTo>
                <a:lnTo>
                  <a:pt x="2333728" y="3873500"/>
                </a:lnTo>
                <a:lnTo>
                  <a:pt x="2333947" y="3822700"/>
                </a:lnTo>
                <a:lnTo>
                  <a:pt x="2333751" y="3771900"/>
                </a:lnTo>
                <a:lnTo>
                  <a:pt x="2333164" y="3733800"/>
                </a:lnTo>
                <a:lnTo>
                  <a:pt x="2332186" y="3683000"/>
                </a:lnTo>
                <a:lnTo>
                  <a:pt x="2330820" y="3632200"/>
                </a:lnTo>
                <a:lnTo>
                  <a:pt x="2329067" y="3581400"/>
                </a:lnTo>
                <a:lnTo>
                  <a:pt x="2326929" y="3530600"/>
                </a:lnTo>
                <a:lnTo>
                  <a:pt x="2324407" y="3492500"/>
                </a:lnTo>
                <a:lnTo>
                  <a:pt x="2321502" y="3441700"/>
                </a:lnTo>
                <a:lnTo>
                  <a:pt x="2318216" y="3390900"/>
                </a:lnTo>
                <a:lnTo>
                  <a:pt x="2314551" y="3340100"/>
                </a:lnTo>
                <a:lnTo>
                  <a:pt x="2310508" y="3289300"/>
                </a:lnTo>
                <a:lnTo>
                  <a:pt x="2306089" y="3251200"/>
                </a:lnTo>
                <a:lnTo>
                  <a:pt x="2301294" y="3200400"/>
                </a:lnTo>
                <a:lnTo>
                  <a:pt x="2296126" y="3149600"/>
                </a:lnTo>
                <a:lnTo>
                  <a:pt x="2290586" y="3098800"/>
                </a:lnTo>
                <a:lnTo>
                  <a:pt x="2284676" y="3060700"/>
                </a:lnTo>
                <a:lnTo>
                  <a:pt x="2278397" y="3009900"/>
                </a:lnTo>
                <a:lnTo>
                  <a:pt x="2271750" y="2959100"/>
                </a:lnTo>
                <a:lnTo>
                  <a:pt x="2264737" y="2921000"/>
                </a:lnTo>
                <a:lnTo>
                  <a:pt x="2257360" y="2870200"/>
                </a:lnTo>
                <a:lnTo>
                  <a:pt x="2249620" y="2819400"/>
                </a:lnTo>
                <a:lnTo>
                  <a:pt x="2241518" y="2781300"/>
                </a:lnTo>
                <a:lnTo>
                  <a:pt x="2233057" y="2730500"/>
                </a:lnTo>
                <a:lnTo>
                  <a:pt x="2224237" y="2679700"/>
                </a:lnTo>
                <a:lnTo>
                  <a:pt x="2215059" y="2641600"/>
                </a:lnTo>
                <a:lnTo>
                  <a:pt x="2205527" y="2590800"/>
                </a:lnTo>
                <a:lnTo>
                  <a:pt x="2195640" y="2540000"/>
                </a:lnTo>
                <a:lnTo>
                  <a:pt x="2185401" y="2501900"/>
                </a:lnTo>
                <a:lnTo>
                  <a:pt x="2174811" y="2451100"/>
                </a:lnTo>
                <a:lnTo>
                  <a:pt x="2163871" y="2413000"/>
                </a:lnTo>
                <a:lnTo>
                  <a:pt x="2152583" y="2362200"/>
                </a:lnTo>
                <a:lnTo>
                  <a:pt x="2140949" y="2311400"/>
                </a:lnTo>
                <a:lnTo>
                  <a:pt x="2128970" y="2273300"/>
                </a:lnTo>
                <a:lnTo>
                  <a:pt x="2116647" y="2222500"/>
                </a:lnTo>
                <a:lnTo>
                  <a:pt x="2103983" y="2184400"/>
                </a:lnTo>
                <a:lnTo>
                  <a:pt x="2090977" y="2133600"/>
                </a:lnTo>
                <a:lnTo>
                  <a:pt x="2077633" y="2095500"/>
                </a:lnTo>
                <a:lnTo>
                  <a:pt x="2063951" y="2044700"/>
                </a:lnTo>
                <a:lnTo>
                  <a:pt x="2049933" y="2006600"/>
                </a:lnTo>
                <a:lnTo>
                  <a:pt x="2035581" y="1955800"/>
                </a:lnTo>
                <a:lnTo>
                  <a:pt x="2020895" y="1917700"/>
                </a:lnTo>
                <a:lnTo>
                  <a:pt x="2005878" y="1866900"/>
                </a:lnTo>
                <a:lnTo>
                  <a:pt x="1990531" y="1828800"/>
                </a:lnTo>
                <a:lnTo>
                  <a:pt x="1974855" y="1790700"/>
                </a:lnTo>
                <a:lnTo>
                  <a:pt x="1958853" y="1739900"/>
                </a:lnTo>
                <a:lnTo>
                  <a:pt x="1942524" y="1701800"/>
                </a:lnTo>
                <a:lnTo>
                  <a:pt x="1925872" y="1651000"/>
                </a:lnTo>
                <a:lnTo>
                  <a:pt x="1908897" y="1612900"/>
                </a:lnTo>
                <a:lnTo>
                  <a:pt x="1891601" y="1574800"/>
                </a:lnTo>
                <a:lnTo>
                  <a:pt x="1873985" y="1524000"/>
                </a:lnTo>
                <a:lnTo>
                  <a:pt x="1856052" y="1485900"/>
                </a:lnTo>
                <a:lnTo>
                  <a:pt x="1837801" y="1447800"/>
                </a:lnTo>
                <a:lnTo>
                  <a:pt x="1819236" y="1397000"/>
                </a:lnTo>
                <a:lnTo>
                  <a:pt x="1800357" y="1358900"/>
                </a:lnTo>
                <a:lnTo>
                  <a:pt x="1781166" y="1320800"/>
                </a:lnTo>
                <a:lnTo>
                  <a:pt x="1761665" y="1270000"/>
                </a:lnTo>
                <a:lnTo>
                  <a:pt x="1741854" y="1231900"/>
                </a:lnTo>
                <a:lnTo>
                  <a:pt x="1721735" y="1193800"/>
                </a:lnTo>
                <a:lnTo>
                  <a:pt x="1701311" y="1155700"/>
                </a:lnTo>
                <a:lnTo>
                  <a:pt x="1680582" y="1104900"/>
                </a:lnTo>
                <a:lnTo>
                  <a:pt x="1659550" y="1066800"/>
                </a:lnTo>
                <a:lnTo>
                  <a:pt x="1638216" y="1028700"/>
                </a:lnTo>
                <a:lnTo>
                  <a:pt x="1616582" y="990600"/>
                </a:lnTo>
                <a:lnTo>
                  <a:pt x="1594650" y="952500"/>
                </a:lnTo>
                <a:lnTo>
                  <a:pt x="1572420" y="914400"/>
                </a:lnTo>
                <a:lnTo>
                  <a:pt x="1549895" y="863600"/>
                </a:lnTo>
                <a:lnTo>
                  <a:pt x="1527075" y="825500"/>
                </a:lnTo>
                <a:lnTo>
                  <a:pt x="1503963" y="787400"/>
                </a:lnTo>
                <a:lnTo>
                  <a:pt x="1480560" y="749300"/>
                </a:lnTo>
                <a:lnTo>
                  <a:pt x="1456867" y="711200"/>
                </a:lnTo>
                <a:lnTo>
                  <a:pt x="1432886" y="673100"/>
                </a:lnTo>
                <a:lnTo>
                  <a:pt x="1408619" y="635000"/>
                </a:lnTo>
                <a:lnTo>
                  <a:pt x="1384066" y="596900"/>
                </a:lnTo>
                <a:lnTo>
                  <a:pt x="1359229" y="558800"/>
                </a:lnTo>
                <a:lnTo>
                  <a:pt x="1334111" y="520700"/>
                </a:lnTo>
                <a:lnTo>
                  <a:pt x="1308711" y="482600"/>
                </a:lnTo>
                <a:lnTo>
                  <a:pt x="1283033" y="444500"/>
                </a:lnTo>
                <a:lnTo>
                  <a:pt x="1257077" y="406400"/>
                </a:lnTo>
                <a:lnTo>
                  <a:pt x="1230844" y="368300"/>
                </a:lnTo>
                <a:lnTo>
                  <a:pt x="1204337" y="330200"/>
                </a:lnTo>
                <a:lnTo>
                  <a:pt x="1177557" y="292100"/>
                </a:lnTo>
                <a:lnTo>
                  <a:pt x="1150505" y="254000"/>
                </a:lnTo>
                <a:lnTo>
                  <a:pt x="1123183" y="228600"/>
                </a:lnTo>
                <a:lnTo>
                  <a:pt x="1095593" y="190500"/>
                </a:lnTo>
                <a:lnTo>
                  <a:pt x="1067735" y="152400"/>
                </a:lnTo>
                <a:lnTo>
                  <a:pt x="1039611" y="114300"/>
                </a:lnTo>
                <a:lnTo>
                  <a:pt x="1011223" y="76200"/>
                </a:lnTo>
                <a:lnTo>
                  <a:pt x="982573" y="50800"/>
                </a:lnTo>
                <a:lnTo>
                  <a:pt x="953661" y="12700"/>
                </a:lnTo>
                <a:lnTo>
                  <a:pt x="950649" y="0"/>
                </a:lnTo>
                <a:close/>
              </a:path>
            </a:pathLst>
          </a:custGeom>
          <a:solidFill>
            <a:srgbClr val="F16782">
              <a:alpha val="29998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12018594" y="0"/>
                </a:lnTo>
                <a:lnTo>
                  <a:pt x="12018594" y="171005"/>
                </a:lnTo>
                <a:lnTo>
                  <a:pt x="12018594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018594" y="171005"/>
                </a:lnTo>
                <a:lnTo>
                  <a:pt x="12018594" y="0"/>
                </a:ln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</a:pathLst>
          </a:custGeom>
          <a:solidFill>
            <a:srgbClr val="7961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7398" y="160728"/>
            <a:ext cx="3228188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299" y="1078963"/>
            <a:ext cx="5208905" cy="444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40276F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image" Target="../media/image93.png"/><Relationship Id="rId5" Type="http://schemas.openxmlformats.org/officeDocument/2006/relationships/image" Target="../media/image94.png"/><Relationship Id="rId6" Type="http://schemas.openxmlformats.org/officeDocument/2006/relationships/image" Target="../media/image95.png"/><Relationship Id="rId7" Type="http://schemas.openxmlformats.org/officeDocument/2006/relationships/image" Target="../media/image96.png"/><Relationship Id="rId8" Type="http://schemas.openxmlformats.org/officeDocument/2006/relationships/image" Target="../media/image97.png"/><Relationship Id="rId9" Type="http://schemas.openxmlformats.org/officeDocument/2006/relationships/image" Target="../media/image98.png"/><Relationship Id="rId10" Type="http://schemas.openxmlformats.org/officeDocument/2006/relationships/image" Target="../media/image99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Relationship Id="rId6" Type="http://schemas.openxmlformats.org/officeDocument/2006/relationships/image" Target="../media/image104.png"/><Relationship Id="rId7" Type="http://schemas.openxmlformats.org/officeDocument/2006/relationships/image" Target="../media/image105.png"/><Relationship Id="rId8" Type="http://schemas.openxmlformats.org/officeDocument/2006/relationships/image" Target="../media/image106.png"/><Relationship Id="rId9" Type="http://schemas.openxmlformats.org/officeDocument/2006/relationships/image" Target="../media/image107.png"/><Relationship Id="rId10" Type="http://schemas.openxmlformats.org/officeDocument/2006/relationships/image" Target="../media/image108.png"/><Relationship Id="rId11" Type="http://schemas.openxmlformats.org/officeDocument/2006/relationships/image" Target="../media/image109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0.png"/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1" Type="http://schemas.openxmlformats.org/officeDocument/2006/relationships/image" Target="../media/image119.png"/><Relationship Id="rId12" Type="http://schemas.openxmlformats.org/officeDocument/2006/relationships/image" Target="../media/image120.png"/><Relationship Id="rId13" Type="http://schemas.openxmlformats.org/officeDocument/2006/relationships/image" Target="../media/image121.png"/><Relationship Id="rId14" Type="http://schemas.openxmlformats.org/officeDocument/2006/relationships/image" Target="../media/image122.png"/><Relationship Id="rId15" Type="http://schemas.openxmlformats.org/officeDocument/2006/relationships/image" Target="../media/image123.png"/><Relationship Id="rId16" Type="http://schemas.openxmlformats.org/officeDocument/2006/relationships/image" Target="../media/image124.png"/><Relationship Id="rId17" Type="http://schemas.openxmlformats.org/officeDocument/2006/relationships/image" Target="../media/image125.png"/><Relationship Id="rId18" Type="http://schemas.openxmlformats.org/officeDocument/2006/relationships/image" Target="../media/image126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7.png"/><Relationship Id="rId3" Type="http://schemas.openxmlformats.org/officeDocument/2006/relationships/image" Target="../media/image128.png"/><Relationship Id="rId4" Type="http://schemas.openxmlformats.org/officeDocument/2006/relationships/image" Target="../media/image129.png"/><Relationship Id="rId5" Type="http://schemas.openxmlformats.org/officeDocument/2006/relationships/image" Target="../media/image130.png"/><Relationship Id="rId6" Type="http://schemas.openxmlformats.org/officeDocument/2006/relationships/image" Target="../media/image131.png"/><Relationship Id="rId7" Type="http://schemas.openxmlformats.org/officeDocument/2006/relationships/image" Target="../media/image132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6.png"/><Relationship Id="rId3" Type="http://schemas.openxmlformats.org/officeDocument/2006/relationships/image" Target="../media/image137.png"/><Relationship Id="rId4" Type="http://schemas.openxmlformats.org/officeDocument/2006/relationships/image" Target="../media/image138.png"/><Relationship Id="rId5" Type="http://schemas.openxmlformats.org/officeDocument/2006/relationships/image" Target="../media/image139.png"/><Relationship Id="rId6" Type="http://schemas.openxmlformats.org/officeDocument/2006/relationships/image" Target="../media/image140.png"/><Relationship Id="rId7" Type="http://schemas.openxmlformats.org/officeDocument/2006/relationships/image" Target="../media/image141.png"/><Relationship Id="rId8" Type="http://schemas.openxmlformats.org/officeDocument/2006/relationships/image" Target="../media/image142.png"/><Relationship Id="rId9" Type="http://schemas.openxmlformats.org/officeDocument/2006/relationships/image" Target="../media/image143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148.png"/><Relationship Id="rId7" Type="http://schemas.openxmlformats.org/officeDocument/2006/relationships/image" Target="../media/image149.png"/><Relationship Id="rId8" Type="http://schemas.openxmlformats.org/officeDocument/2006/relationships/image" Target="../media/image150.png"/><Relationship Id="rId9" Type="http://schemas.openxmlformats.org/officeDocument/2006/relationships/image" Target="../media/image151.png"/><Relationship Id="rId10" Type="http://schemas.openxmlformats.org/officeDocument/2006/relationships/image" Target="../media/image152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153.png"/><Relationship Id="rId5" Type="http://schemas.openxmlformats.org/officeDocument/2006/relationships/image" Target="../media/image15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s.gov.uk/peoplepopulationandcommunity/" TargetMode="External"/><Relationship Id="rId3" Type="http://schemas.openxmlformats.org/officeDocument/2006/relationships/image" Target="../media/image155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6.png"/><Relationship Id="rId3" Type="http://schemas.openxmlformats.org/officeDocument/2006/relationships/image" Target="../media/image157.png"/><Relationship Id="rId4" Type="http://schemas.openxmlformats.org/officeDocument/2006/relationships/image" Target="../media/image158.png"/><Relationship Id="rId5" Type="http://schemas.openxmlformats.org/officeDocument/2006/relationships/image" Target="../media/image159.png"/><Relationship Id="rId6" Type="http://schemas.openxmlformats.org/officeDocument/2006/relationships/image" Target="../media/image160.png"/><Relationship Id="rId7" Type="http://schemas.openxmlformats.org/officeDocument/2006/relationships/image" Target="../media/image161.png"/><Relationship Id="rId8" Type="http://schemas.openxmlformats.org/officeDocument/2006/relationships/image" Target="../media/image162.png"/><Relationship Id="rId9" Type="http://schemas.openxmlformats.org/officeDocument/2006/relationships/image" Target="../media/image163.png"/><Relationship Id="rId10" Type="http://schemas.openxmlformats.org/officeDocument/2006/relationships/image" Target="../media/image164.png"/><Relationship Id="rId11" Type="http://schemas.openxmlformats.org/officeDocument/2006/relationships/image" Target="../media/image165.png"/><Relationship Id="rId12" Type="http://schemas.openxmlformats.org/officeDocument/2006/relationships/image" Target="../media/image36.png"/><Relationship Id="rId13" Type="http://schemas.openxmlformats.org/officeDocument/2006/relationships/image" Target="../media/image3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6.png"/><Relationship Id="rId3" Type="http://schemas.openxmlformats.org/officeDocument/2006/relationships/image" Target="../media/image167.png"/><Relationship Id="rId4" Type="http://schemas.openxmlformats.org/officeDocument/2006/relationships/image" Target="../media/image168.png"/><Relationship Id="rId5" Type="http://schemas.openxmlformats.org/officeDocument/2006/relationships/image" Target="../media/image169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1.png"/><Relationship Id="rId3" Type="http://schemas.openxmlformats.org/officeDocument/2006/relationships/image" Target="../media/image172.png"/><Relationship Id="rId4" Type="http://schemas.openxmlformats.org/officeDocument/2006/relationships/image" Target="../media/image173.png"/><Relationship Id="rId5" Type="http://schemas.openxmlformats.org/officeDocument/2006/relationships/image" Target="../media/image174.png"/><Relationship Id="rId6" Type="http://schemas.openxmlformats.org/officeDocument/2006/relationships/image" Target="../media/image175.png"/><Relationship Id="rId7" Type="http://schemas.openxmlformats.org/officeDocument/2006/relationships/image" Target="../media/image176.png"/><Relationship Id="rId8" Type="http://schemas.openxmlformats.org/officeDocument/2006/relationships/image" Target="../media/image177.png"/><Relationship Id="rId9" Type="http://schemas.openxmlformats.org/officeDocument/2006/relationships/image" Target="../media/image178.png"/><Relationship Id="rId10" Type="http://schemas.openxmlformats.org/officeDocument/2006/relationships/image" Target="../media/image179.png"/><Relationship Id="rId11" Type="http://schemas.openxmlformats.org/officeDocument/2006/relationships/image" Target="../media/image180.png"/><Relationship Id="rId12" Type="http://schemas.openxmlformats.org/officeDocument/2006/relationships/image" Target="../media/image181.png"/><Relationship Id="rId13" Type="http://schemas.openxmlformats.org/officeDocument/2006/relationships/image" Target="../media/image182.png"/><Relationship Id="rId14" Type="http://schemas.openxmlformats.org/officeDocument/2006/relationships/image" Target="../media/image183.png"/><Relationship Id="rId15" Type="http://schemas.openxmlformats.org/officeDocument/2006/relationships/image" Target="../media/image184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5.png"/><Relationship Id="rId3" Type="http://schemas.openxmlformats.org/officeDocument/2006/relationships/image" Target="../media/image186.png"/><Relationship Id="rId4" Type="http://schemas.openxmlformats.org/officeDocument/2006/relationships/image" Target="../media/image187.png"/><Relationship Id="rId5" Type="http://schemas.openxmlformats.org/officeDocument/2006/relationships/image" Target="../media/image188.png"/><Relationship Id="rId6" Type="http://schemas.openxmlformats.org/officeDocument/2006/relationships/image" Target="../media/image189.png"/><Relationship Id="rId7" Type="http://schemas.openxmlformats.org/officeDocument/2006/relationships/image" Target="../media/image190.png"/><Relationship Id="rId8" Type="http://schemas.openxmlformats.org/officeDocument/2006/relationships/image" Target="../media/image191.png"/><Relationship Id="rId9" Type="http://schemas.openxmlformats.org/officeDocument/2006/relationships/image" Target="../media/image192.png"/><Relationship Id="rId10" Type="http://schemas.openxmlformats.org/officeDocument/2006/relationships/image" Target="../media/image193.png"/><Relationship Id="rId11" Type="http://schemas.openxmlformats.org/officeDocument/2006/relationships/image" Target="../media/image194.png"/><Relationship Id="rId12" Type="http://schemas.openxmlformats.org/officeDocument/2006/relationships/image" Target="../media/image195.png"/><Relationship Id="rId13" Type="http://schemas.openxmlformats.org/officeDocument/2006/relationships/image" Target="../media/image196.png"/><Relationship Id="rId14" Type="http://schemas.openxmlformats.org/officeDocument/2006/relationships/image" Target="../media/image197.png"/><Relationship Id="rId15" Type="http://schemas.openxmlformats.org/officeDocument/2006/relationships/image" Target="../media/image198.png"/><Relationship Id="rId16" Type="http://schemas.openxmlformats.org/officeDocument/2006/relationships/image" Target="../media/image199.png"/><Relationship Id="rId17" Type="http://schemas.openxmlformats.org/officeDocument/2006/relationships/image" Target="../media/image200.png"/><Relationship Id="rId18" Type="http://schemas.openxmlformats.org/officeDocument/2006/relationships/image" Target="../media/image201.png"/><Relationship Id="rId19" Type="http://schemas.openxmlformats.org/officeDocument/2006/relationships/image" Target="../media/image36.png"/><Relationship Id="rId20" Type="http://schemas.openxmlformats.org/officeDocument/2006/relationships/image" Target="../media/image37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9" Type="http://schemas.openxmlformats.org/officeDocument/2006/relationships/image" Target="../media/image209.png"/><Relationship Id="rId10" Type="http://schemas.openxmlformats.org/officeDocument/2006/relationships/image" Target="../media/image210.png"/><Relationship Id="rId11" Type="http://schemas.openxmlformats.org/officeDocument/2006/relationships/image" Target="../media/image211.png"/><Relationship Id="rId12" Type="http://schemas.openxmlformats.org/officeDocument/2006/relationships/image" Target="../media/image212.png"/><Relationship Id="rId13" Type="http://schemas.openxmlformats.org/officeDocument/2006/relationships/image" Target="../media/image213.png"/><Relationship Id="rId14" Type="http://schemas.openxmlformats.org/officeDocument/2006/relationships/image" Target="../media/image214.png"/><Relationship Id="rId15" Type="http://schemas.openxmlformats.org/officeDocument/2006/relationships/image" Target="../media/image215.png"/><Relationship Id="rId16" Type="http://schemas.openxmlformats.org/officeDocument/2006/relationships/image" Target="../media/image216.png"/><Relationship Id="rId17" Type="http://schemas.openxmlformats.org/officeDocument/2006/relationships/image" Target="../media/image217.png"/><Relationship Id="rId18" Type="http://schemas.openxmlformats.org/officeDocument/2006/relationships/image" Target="../media/image218.png"/><Relationship Id="rId19" Type="http://schemas.openxmlformats.org/officeDocument/2006/relationships/image" Target="../media/image219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Relationship Id="rId10" Type="http://schemas.openxmlformats.org/officeDocument/2006/relationships/image" Target="../media/image228.png"/><Relationship Id="rId11" Type="http://schemas.openxmlformats.org/officeDocument/2006/relationships/image" Target="../media/image229.png"/><Relationship Id="rId12" Type="http://schemas.openxmlformats.org/officeDocument/2006/relationships/image" Target="../media/image230.png"/><Relationship Id="rId13" Type="http://schemas.openxmlformats.org/officeDocument/2006/relationships/image" Target="../media/image231.png"/><Relationship Id="rId14" Type="http://schemas.openxmlformats.org/officeDocument/2006/relationships/image" Target="../media/image232.png"/><Relationship Id="rId15" Type="http://schemas.openxmlformats.org/officeDocument/2006/relationships/image" Target="../media/image233.png"/><Relationship Id="rId16" Type="http://schemas.openxmlformats.org/officeDocument/2006/relationships/image" Target="../media/image234.png"/><Relationship Id="rId17" Type="http://schemas.openxmlformats.org/officeDocument/2006/relationships/image" Target="../media/image235.png"/><Relationship Id="rId18" Type="http://schemas.openxmlformats.org/officeDocument/2006/relationships/image" Target="../media/image236.png"/><Relationship Id="rId19" Type="http://schemas.openxmlformats.org/officeDocument/2006/relationships/image" Target="../media/image237.png"/><Relationship Id="rId20" Type="http://schemas.openxmlformats.org/officeDocument/2006/relationships/image" Target="../media/image238.png"/><Relationship Id="rId21" Type="http://schemas.openxmlformats.org/officeDocument/2006/relationships/image" Target="../media/image239.png"/><Relationship Id="rId22" Type="http://schemas.openxmlformats.org/officeDocument/2006/relationships/image" Target="../media/image240.png"/><Relationship Id="rId23" Type="http://schemas.openxmlformats.org/officeDocument/2006/relationships/image" Target="../media/image241.png"/><Relationship Id="rId24" Type="http://schemas.openxmlformats.org/officeDocument/2006/relationships/image" Target="../media/image36.png"/><Relationship Id="rId25" Type="http://schemas.openxmlformats.org/officeDocument/2006/relationships/image" Target="../media/image3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2.pn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6.png"/><Relationship Id="rId3" Type="http://schemas.openxmlformats.org/officeDocument/2006/relationships/image" Target="../media/image247.png"/><Relationship Id="rId4" Type="http://schemas.openxmlformats.org/officeDocument/2006/relationships/image" Target="../media/image248.png"/><Relationship Id="rId5" Type="http://schemas.openxmlformats.org/officeDocument/2006/relationships/image" Target="../media/image249.png"/><Relationship Id="rId6" Type="http://schemas.openxmlformats.org/officeDocument/2006/relationships/image" Target="../media/image250.png"/><Relationship Id="rId7" Type="http://schemas.openxmlformats.org/officeDocument/2006/relationships/image" Target="../media/image251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2.png"/><Relationship Id="rId3" Type="http://schemas.openxmlformats.org/officeDocument/2006/relationships/image" Target="../media/image253.png"/><Relationship Id="rId4" Type="http://schemas.openxmlformats.org/officeDocument/2006/relationships/image" Target="../media/image254.png"/><Relationship Id="rId5" Type="http://schemas.openxmlformats.org/officeDocument/2006/relationships/image" Target="../media/image25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8.png"/><Relationship Id="rId3" Type="http://schemas.openxmlformats.org/officeDocument/2006/relationships/image" Target="../media/image259.png"/><Relationship Id="rId4" Type="http://schemas.openxmlformats.org/officeDocument/2006/relationships/image" Target="../media/image260.png"/><Relationship Id="rId5" Type="http://schemas.openxmlformats.org/officeDocument/2006/relationships/image" Target="../media/image261.png"/><Relationship Id="rId6" Type="http://schemas.openxmlformats.org/officeDocument/2006/relationships/image" Target="../media/image262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263.png"/><Relationship Id="rId5" Type="http://schemas.openxmlformats.org/officeDocument/2006/relationships/image" Target="../media/image264.png"/><Relationship Id="rId6" Type="http://schemas.openxmlformats.org/officeDocument/2006/relationships/image" Target="../media/image265.png"/><Relationship Id="rId7" Type="http://schemas.openxmlformats.org/officeDocument/2006/relationships/image" Target="../media/image266.png"/><Relationship Id="rId8" Type="http://schemas.openxmlformats.org/officeDocument/2006/relationships/image" Target="../media/image267.png"/><Relationship Id="rId9" Type="http://schemas.openxmlformats.org/officeDocument/2006/relationships/image" Target="../media/image268.png"/><Relationship Id="rId10" Type="http://schemas.openxmlformats.org/officeDocument/2006/relationships/image" Target="../media/image269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Relationship Id="rId3" Type="http://schemas.openxmlformats.org/officeDocument/2006/relationships/image" Target="../media/image271.png"/><Relationship Id="rId4" Type="http://schemas.openxmlformats.org/officeDocument/2006/relationships/image" Target="../media/image272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36.png"/><Relationship Id="rId21" Type="http://schemas.openxmlformats.org/officeDocument/2006/relationships/image" Target="../media/image3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9" Type="http://schemas.openxmlformats.org/officeDocument/2006/relationships/image" Target="../media/image68.png"/><Relationship Id="rId10" Type="http://schemas.openxmlformats.org/officeDocument/2006/relationships/image" Target="../media/image69.png"/><Relationship Id="rId11" Type="http://schemas.openxmlformats.org/officeDocument/2006/relationships/image" Target="../media/image70.png"/><Relationship Id="rId12" Type="http://schemas.openxmlformats.org/officeDocument/2006/relationships/image" Target="../media/image71.png"/><Relationship Id="rId13" Type="http://schemas.openxmlformats.org/officeDocument/2006/relationships/image" Target="../media/image72.png"/><Relationship Id="rId14" Type="http://schemas.openxmlformats.org/officeDocument/2006/relationships/image" Target="../media/image73.png"/><Relationship Id="rId15" Type="http://schemas.openxmlformats.org/officeDocument/2006/relationships/image" Target="../media/image74.png"/><Relationship Id="rId16" Type="http://schemas.openxmlformats.org/officeDocument/2006/relationships/image" Target="../media/image75.png"/><Relationship Id="rId17" Type="http://schemas.openxmlformats.org/officeDocument/2006/relationships/image" Target="../media/image76.png"/><Relationship Id="rId18" Type="http://schemas.openxmlformats.org/officeDocument/2006/relationships/image" Target="../media/image77.png"/><Relationship Id="rId19" Type="http://schemas.openxmlformats.org/officeDocument/2006/relationships/image" Target="../media/image78.png"/><Relationship Id="rId20" Type="http://schemas.openxmlformats.org/officeDocument/2006/relationships/image" Target="../media/image79.png"/><Relationship Id="rId21" Type="http://schemas.openxmlformats.org/officeDocument/2006/relationships/image" Target="../media/image80.png"/><Relationship Id="rId22" Type="http://schemas.openxmlformats.org/officeDocument/2006/relationships/image" Target="../media/image81.png"/><Relationship Id="rId23" Type="http://schemas.openxmlformats.org/officeDocument/2006/relationships/image" Target="../media/image82.png"/><Relationship Id="rId24" Type="http://schemas.openxmlformats.org/officeDocument/2006/relationships/image" Target="../media/image83.png"/><Relationship Id="rId25" Type="http://schemas.openxmlformats.org/officeDocument/2006/relationships/image" Target="../media/image84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5" Type="http://schemas.openxmlformats.org/officeDocument/2006/relationships/image" Target="../media/image88.pn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40002" y="0"/>
            <a:ext cx="3093085" cy="6858000"/>
            <a:chOff x="6840002" y="0"/>
            <a:chExt cx="309308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840002" y="0"/>
              <a:ext cx="2668905" cy="6858000"/>
            </a:xfrm>
            <a:custGeom>
              <a:avLst/>
              <a:gdLst/>
              <a:ahLst/>
              <a:cxnLst/>
              <a:rect l="l" t="t" r="r" b="b"/>
              <a:pathLst>
                <a:path w="2668904" h="6858000">
                  <a:moveTo>
                    <a:pt x="2668355" y="0"/>
                  </a:moveTo>
                  <a:lnTo>
                    <a:pt x="1324732" y="0"/>
                  </a:lnTo>
                  <a:lnTo>
                    <a:pt x="1313028" y="25400"/>
                  </a:lnTo>
                  <a:lnTo>
                    <a:pt x="1283027" y="63500"/>
                  </a:lnTo>
                  <a:lnTo>
                    <a:pt x="1253326" y="101600"/>
                  </a:lnTo>
                  <a:lnTo>
                    <a:pt x="1223927" y="139700"/>
                  </a:lnTo>
                  <a:lnTo>
                    <a:pt x="1194833" y="177800"/>
                  </a:lnTo>
                  <a:lnTo>
                    <a:pt x="1166045" y="228600"/>
                  </a:lnTo>
                  <a:lnTo>
                    <a:pt x="1137564" y="266700"/>
                  </a:lnTo>
                  <a:lnTo>
                    <a:pt x="1109392" y="304800"/>
                  </a:lnTo>
                  <a:lnTo>
                    <a:pt x="1081531" y="342900"/>
                  </a:lnTo>
                  <a:lnTo>
                    <a:pt x="1053983" y="393700"/>
                  </a:lnTo>
                  <a:lnTo>
                    <a:pt x="1026749" y="431800"/>
                  </a:lnTo>
                  <a:lnTo>
                    <a:pt x="999831" y="469900"/>
                  </a:lnTo>
                  <a:lnTo>
                    <a:pt x="973230" y="520700"/>
                  </a:lnTo>
                  <a:lnTo>
                    <a:pt x="946949" y="558800"/>
                  </a:lnTo>
                  <a:lnTo>
                    <a:pt x="920988" y="596900"/>
                  </a:lnTo>
                  <a:lnTo>
                    <a:pt x="895350" y="647700"/>
                  </a:lnTo>
                  <a:lnTo>
                    <a:pt x="870037" y="685800"/>
                  </a:lnTo>
                  <a:lnTo>
                    <a:pt x="845049" y="736600"/>
                  </a:lnTo>
                  <a:lnTo>
                    <a:pt x="820388" y="774700"/>
                  </a:lnTo>
                  <a:lnTo>
                    <a:pt x="796057" y="825500"/>
                  </a:lnTo>
                  <a:lnTo>
                    <a:pt x="772057" y="863600"/>
                  </a:lnTo>
                  <a:lnTo>
                    <a:pt x="748390" y="914400"/>
                  </a:lnTo>
                  <a:lnTo>
                    <a:pt x="725057" y="952500"/>
                  </a:lnTo>
                  <a:lnTo>
                    <a:pt x="702059" y="1003300"/>
                  </a:lnTo>
                  <a:lnTo>
                    <a:pt x="679400" y="1041400"/>
                  </a:lnTo>
                  <a:lnTo>
                    <a:pt x="657079" y="1092200"/>
                  </a:lnTo>
                  <a:lnTo>
                    <a:pt x="635100" y="1130300"/>
                  </a:lnTo>
                  <a:lnTo>
                    <a:pt x="613463" y="1181100"/>
                  </a:lnTo>
                  <a:lnTo>
                    <a:pt x="592171" y="1219200"/>
                  </a:lnTo>
                  <a:lnTo>
                    <a:pt x="571224" y="1270000"/>
                  </a:lnTo>
                  <a:lnTo>
                    <a:pt x="550625" y="1320800"/>
                  </a:lnTo>
                  <a:lnTo>
                    <a:pt x="530376" y="1358900"/>
                  </a:lnTo>
                  <a:lnTo>
                    <a:pt x="510477" y="1409700"/>
                  </a:lnTo>
                  <a:lnTo>
                    <a:pt x="490931" y="1460500"/>
                  </a:lnTo>
                  <a:lnTo>
                    <a:pt x="471740" y="1498600"/>
                  </a:lnTo>
                  <a:lnTo>
                    <a:pt x="452904" y="1549400"/>
                  </a:lnTo>
                  <a:lnTo>
                    <a:pt x="434426" y="1600200"/>
                  </a:lnTo>
                  <a:lnTo>
                    <a:pt x="416308" y="1651000"/>
                  </a:lnTo>
                  <a:lnTo>
                    <a:pt x="398550" y="1689100"/>
                  </a:lnTo>
                  <a:lnTo>
                    <a:pt x="381155" y="1739900"/>
                  </a:lnTo>
                  <a:lnTo>
                    <a:pt x="364125" y="1790700"/>
                  </a:lnTo>
                  <a:lnTo>
                    <a:pt x="347460" y="1841500"/>
                  </a:lnTo>
                  <a:lnTo>
                    <a:pt x="331163" y="1879600"/>
                  </a:lnTo>
                  <a:lnTo>
                    <a:pt x="315236" y="1930400"/>
                  </a:lnTo>
                  <a:lnTo>
                    <a:pt x="299679" y="1981200"/>
                  </a:lnTo>
                  <a:lnTo>
                    <a:pt x="284496" y="2032000"/>
                  </a:lnTo>
                  <a:lnTo>
                    <a:pt x="269687" y="2082800"/>
                  </a:lnTo>
                  <a:lnTo>
                    <a:pt x="255253" y="2133600"/>
                  </a:lnTo>
                  <a:lnTo>
                    <a:pt x="241198" y="2184400"/>
                  </a:lnTo>
                  <a:lnTo>
                    <a:pt x="227522" y="2222500"/>
                  </a:lnTo>
                  <a:lnTo>
                    <a:pt x="214227" y="2273300"/>
                  </a:lnTo>
                  <a:lnTo>
                    <a:pt x="201315" y="2324100"/>
                  </a:lnTo>
                  <a:lnTo>
                    <a:pt x="188787" y="2374900"/>
                  </a:lnTo>
                  <a:lnTo>
                    <a:pt x="176645" y="2425700"/>
                  </a:lnTo>
                  <a:lnTo>
                    <a:pt x="164891" y="2476500"/>
                  </a:lnTo>
                  <a:lnTo>
                    <a:pt x="153527" y="2527300"/>
                  </a:lnTo>
                  <a:lnTo>
                    <a:pt x="142553" y="2578100"/>
                  </a:lnTo>
                  <a:lnTo>
                    <a:pt x="131972" y="2628900"/>
                  </a:lnTo>
                  <a:lnTo>
                    <a:pt x="121786" y="2679700"/>
                  </a:lnTo>
                  <a:lnTo>
                    <a:pt x="111996" y="2730500"/>
                  </a:lnTo>
                  <a:lnTo>
                    <a:pt x="102604" y="2781300"/>
                  </a:lnTo>
                  <a:lnTo>
                    <a:pt x="93611" y="2832100"/>
                  </a:lnTo>
                  <a:lnTo>
                    <a:pt x="85019" y="2882900"/>
                  </a:lnTo>
                  <a:lnTo>
                    <a:pt x="76831" y="2933700"/>
                  </a:lnTo>
                  <a:lnTo>
                    <a:pt x="69046" y="2984500"/>
                  </a:lnTo>
                  <a:lnTo>
                    <a:pt x="61668" y="3035300"/>
                  </a:lnTo>
                  <a:lnTo>
                    <a:pt x="54698" y="3086100"/>
                  </a:lnTo>
                  <a:lnTo>
                    <a:pt x="48137" y="3149600"/>
                  </a:lnTo>
                  <a:lnTo>
                    <a:pt x="41987" y="3200400"/>
                  </a:lnTo>
                  <a:lnTo>
                    <a:pt x="36250" y="3251200"/>
                  </a:lnTo>
                  <a:lnTo>
                    <a:pt x="30928" y="3302000"/>
                  </a:lnTo>
                  <a:lnTo>
                    <a:pt x="26021" y="3352800"/>
                  </a:lnTo>
                  <a:lnTo>
                    <a:pt x="21533" y="3403600"/>
                  </a:lnTo>
                  <a:lnTo>
                    <a:pt x="17464" y="3454400"/>
                  </a:lnTo>
                  <a:lnTo>
                    <a:pt x="13817" y="3505200"/>
                  </a:lnTo>
                  <a:lnTo>
                    <a:pt x="10592" y="3568700"/>
                  </a:lnTo>
                  <a:lnTo>
                    <a:pt x="7792" y="3619500"/>
                  </a:lnTo>
                  <a:lnTo>
                    <a:pt x="5418" y="3670300"/>
                  </a:lnTo>
                  <a:lnTo>
                    <a:pt x="3472" y="3721100"/>
                  </a:lnTo>
                  <a:lnTo>
                    <a:pt x="1955" y="3771900"/>
                  </a:lnTo>
                  <a:lnTo>
                    <a:pt x="870" y="3835400"/>
                  </a:lnTo>
                  <a:lnTo>
                    <a:pt x="217" y="3886200"/>
                  </a:lnTo>
                  <a:lnTo>
                    <a:pt x="0" y="3937000"/>
                  </a:lnTo>
                  <a:lnTo>
                    <a:pt x="217" y="3987800"/>
                  </a:lnTo>
                  <a:lnTo>
                    <a:pt x="870" y="4051300"/>
                  </a:lnTo>
                  <a:lnTo>
                    <a:pt x="1955" y="4102100"/>
                  </a:lnTo>
                  <a:lnTo>
                    <a:pt x="3472" y="4152900"/>
                  </a:lnTo>
                  <a:lnTo>
                    <a:pt x="5418" y="4203700"/>
                  </a:lnTo>
                  <a:lnTo>
                    <a:pt x="7792" y="4254500"/>
                  </a:lnTo>
                  <a:lnTo>
                    <a:pt x="10592" y="4318000"/>
                  </a:lnTo>
                  <a:lnTo>
                    <a:pt x="13817" y="4368800"/>
                  </a:lnTo>
                  <a:lnTo>
                    <a:pt x="17464" y="4419600"/>
                  </a:lnTo>
                  <a:lnTo>
                    <a:pt x="21533" y="4470400"/>
                  </a:lnTo>
                  <a:lnTo>
                    <a:pt x="26021" y="4521200"/>
                  </a:lnTo>
                  <a:lnTo>
                    <a:pt x="30928" y="4572000"/>
                  </a:lnTo>
                  <a:lnTo>
                    <a:pt x="36250" y="4622800"/>
                  </a:lnTo>
                  <a:lnTo>
                    <a:pt x="41987" y="4686300"/>
                  </a:lnTo>
                  <a:lnTo>
                    <a:pt x="48137" y="4737100"/>
                  </a:lnTo>
                  <a:lnTo>
                    <a:pt x="54698" y="4787900"/>
                  </a:lnTo>
                  <a:lnTo>
                    <a:pt x="61668" y="4838700"/>
                  </a:lnTo>
                  <a:lnTo>
                    <a:pt x="69046" y="4889500"/>
                  </a:lnTo>
                  <a:lnTo>
                    <a:pt x="76831" y="4940300"/>
                  </a:lnTo>
                  <a:lnTo>
                    <a:pt x="85019" y="4991100"/>
                  </a:lnTo>
                  <a:lnTo>
                    <a:pt x="93611" y="5041900"/>
                  </a:lnTo>
                  <a:lnTo>
                    <a:pt x="102604" y="5092700"/>
                  </a:lnTo>
                  <a:lnTo>
                    <a:pt x="111996" y="5143500"/>
                  </a:lnTo>
                  <a:lnTo>
                    <a:pt x="121786" y="5194300"/>
                  </a:lnTo>
                  <a:lnTo>
                    <a:pt x="131972" y="5245100"/>
                  </a:lnTo>
                  <a:lnTo>
                    <a:pt x="142553" y="5295900"/>
                  </a:lnTo>
                  <a:lnTo>
                    <a:pt x="153527" y="5346700"/>
                  </a:lnTo>
                  <a:lnTo>
                    <a:pt x="164891" y="5397500"/>
                  </a:lnTo>
                  <a:lnTo>
                    <a:pt x="176645" y="5448300"/>
                  </a:lnTo>
                  <a:lnTo>
                    <a:pt x="188787" y="5499100"/>
                  </a:lnTo>
                  <a:lnTo>
                    <a:pt x="201315" y="5549900"/>
                  </a:lnTo>
                  <a:lnTo>
                    <a:pt x="214227" y="5600700"/>
                  </a:lnTo>
                  <a:lnTo>
                    <a:pt x="227522" y="5651500"/>
                  </a:lnTo>
                  <a:lnTo>
                    <a:pt x="241198" y="5702300"/>
                  </a:lnTo>
                  <a:lnTo>
                    <a:pt x="255253" y="5753100"/>
                  </a:lnTo>
                  <a:lnTo>
                    <a:pt x="269687" y="5791200"/>
                  </a:lnTo>
                  <a:lnTo>
                    <a:pt x="284496" y="5842000"/>
                  </a:lnTo>
                  <a:lnTo>
                    <a:pt x="299679" y="5892800"/>
                  </a:lnTo>
                  <a:lnTo>
                    <a:pt x="315236" y="5943600"/>
                  </a:lnTo>
                  <a:lnTo>
                    <a:pt x="331163" y="5994400"/>
                  </a:lnTo>
                  <a:lnTo>
                    <a:pt x="347460" y="6045200"/>
                  </a:lnTo>
                  <a:lnTo>
                    <a:pt x="364125" y="6083300"/>
                  </a:lnTo>
                  <a:lnTo>
                    <a:pt x="381155" y="6134100"/>
                  </a:lnTo>
                  <a:lnTo>
                    <a:pt x="398550" y="6184900"/>
                  </a:lnTo>
                  <a:lnTo>
                    <a:pt x="416308" y="6235700"/>
                  </a:lnTo>
                  <a:lnTo>
                    <a:pt x="434426" y="6273800"/>
                  </a:lnTo>
                  <a:lnTo>
                    <a:pt x="452904" y="6324600"/>
                  </a:lnTo>
                  <a:lnTo>
                    <a:pt x="471740" y="6375400"/>
                  </a:lnTo>
                  <a:lnTo>
                    <a:pt x="490931" y="6426200"/>
                  </a:lnTo>
                  <a:lnTo>
                    <a:pt x="510477" y="6464300"/>
                  </a:lnTo>
                  <a:lnTo>
                    <a:pt x="530376" y="6515100"/>
                  </a:lnTo>
                  <a:lnTo>
                    <a:pt x="550625" y="6565900"/>
                  </a:lnTo>
                  <a:lnTo>
                    <a:pt x="571224" y="6604000"/>
                  </a:lnTo>
                  <a:lnTo>
                    <a:pt x="592171" y="6654800"/>
                  </a:lnTo>
                  <a:lnTo>
                    <a:pt x="613463" y="6692900"/>
                  </a:lnTo>
                  <a:lnTo>
                    <a:pt x="635100" y="6743700"/>
                  </a:lnTo>
                  <a:lnTo>
                    <a:pt x="657079" y="6794500"/>
                  </a:lnTo>
                  <a:lnTo>
                    <a:pt x="679400" y="6832600"/>
                  </a:lnTo>
                  <a:lnTo>
                    <a:pt x="694852" y="6858000"/>
                  </a:lnTo>
                  <a:lnTo>
                    <a:pt x="1850301" y="6858000"/>
                  </a:lnTo>
                  <a:lnTo>
                    <a:pt x="1830646" y="6832600"/>
                  </a:lnTo>
                  <a:lnTo>
                    <a:pt x="1806958" y="6794500"/>
                  </a:lnTo>
                  <a:lnTo>
                    <a:pt x="1783577" y="6756400"/>
                  </a:lnTo>
                  <a:lnTo>
                    <a:pt x="1760503" y="6718300"/>
                  </a:lnTo>
                  <a:lnTo>
                    <a:pt x="1737741" y="6680200"/>
                  </a:lnTo>
                  <a:lnTo>
                    <a:pt x="1715290" y="6642100"/>
                  </a:lnTo>
                  <a:lnTo>
                    <a:pt x="1693152" y="6604000"/>
                  </a:lnTo>
                  <a:lnTo>
                    <a:pt x="1671330" y="6565900"/>
                  </a:lnTo>
                  <a:lnTo>
                    <a:pt x="1649825" y="6515100"/>
                  </a:lnTo>
                  <a:lnTo>
                    <a:pt x="1628638" y="6477000"/>
                  </a:lnTo>
                  <a:lnTo>
                    <a:pt x="1607772" y="6438900"/>
                  </a:lnTo>
                  <a:lnTo>
                    <a:pt x="1587228" y="6400800"/>
                  </a:lnTo>
                  <a:lnTo>
                    <a:pt x="1567008" y="6362700"/>
                  </a:lnTo>
                  <a:lnTo>
                    <a:pt x="1547113" y="6324600"/>
                  </a:lnTo>
                  <a:lnTo>
                    <a:pt x="1527546" y="6273800"/>
                  </a:lnTo>
                  <a:lnTo>
                    <a:pt x="1508307" y="6235700"/>
                  </a:lnTo>
                  <a:lnTo>
                    <a:pt x="1489399" y="6197600"/>
                  </a:lnTo>
                  <a:lnTo>
                    <a:pt x="1470824" y="6159500"/>
                  </a:lnTo>
                  <a:lnTo>
                    <a:pt x="1452582" y="6108700"/>
                  </a:lnTo>
                  <a:lnTo>
                    <a:pt x="1434676" y="6070600"/>
                  </a:lnTo>
                  <a:lnTo>
                    <a:pt x="1417107" y="6032500"/>
                  </a:lnTo>
                  <a:lnTo>
                    <a:pt x="1399878" y="5981700"/>
                  </a:lnTo>
                  <a:lnTo>
                    <a:pt x="1382989" y="5943600"/>
                  </a:lnTo>
                  <a:lnTo>
                    <a:pt x="1366443" y="5905500"/>
                  </a:lnTo>
                  <a:lnTo>
                    <a:pt x="1350241" y="5854700"/>
                  </a:lnTo>
                  <a:lnTo>
                    <a:pt x="1334385" y="5816600"/>
                  </a:lnTo>
                  <a:lnTo>
                    <a:pt x="1318877" y="5778500"/>
                  </a:lnTo>
                  <a:lnTo>
                    <a:pt x="1303718" y="5727700"/>
                  </a:lnTo>
                  <a:lnTo>
                    <a:pt x="1288910" y="5689600"/>
                  </a:lnTo>
                  <a:lnTo>
                    <a:pt x="1274455" y="5638800"/>
                  </a:lnTo>
                  <a:lnTo>
                    <a:pt x="1260354" y="5600700"/>
                  </a:lnTo>
                  <a:lnTo>
                    <a:pt x="1246609" y="5562600"/>
                  </a:lnTo>
                  <a:lnTo>
                    <a:pt x="1233222" y="5511800"/>
                  </a:lnTo>
                  <a:lnTo>
                    <a:pt x="1220194" y="5473700"/>
                  </a:lnTo>
                  <a:lnTo>
                    <a:pt x="1207528" y="5422900"/>
                  </a:lnTo>
                  <a:lnTo>
                    <a:pt x="1195225" y="5384800"/>
                  </a:lnTo>
                  <a:lnTo>
                    <a:pt x="1183286" y="5334000"/>
                  </a:lnTo>
                  <a:lnTo>
                    <a:pt x="1171714" y="5295900"/>
                  </a:lnTo>
                  <a:lnTo>
                    <a:pt x="1160510" y="5245100"/>
                  </a:lnTo>
                  <a:lnTo>
                    <a:pt x="1149675" y="5207000"/>
                  </a:lnTo>
                  <a:lnTo>
                    <a:pt x="1139212" y="5156200"/>
                  </a:lnTo>
                  <a:lnTo>
                    <a:pt x="1129122" y="5105400"/>
                  </a:lnTo>
                  <a:lnTo>
                    <a:pt x="1119407" y="5067300"/>
                  </a:lnTo>
                  <a:lnTo>
                    <a:pt x="1110069" y="5016500"/>
                  </a:lnTo>
                  <a:lnTo>
                    <a:pt x="1101108" y="4978400"/>
                  </a:lnTo>
                  <a:lnTo>
                    <a:pt x="1092528" y="4927600"/>
                  </a:lnTo>
                  <a:lnTo>
                    <a:pt x="1084329" y="4876800"/>
                  </a:lnTo>
                  <a:lnTo>
                    <a:pt x="1076514" y="4838700"/>
                  </a:lnTo>
                  <a:lnTo>
                    <a:pt x="1069084" y="4787900"/>
                  </a:lnTo>
                  <a:lnTo>
                    <a:pt x="1062040" y="4749800"/>
                  </a:lnTo>
                  <a:lnTo>
                    <a:pt x="1055385" y="4699000"/>
                  </a:lnTo>
                  <a:lnTo>
                    <a:pt x="1049120" y="4648200"/>
                  </a:lnTo>
                  <a:lnTo>
                    <a:pt x="1043247" y="4610100"/>
                  </a:lnTo>
                  <a:lnTo>
                    <a:pt x="1037767" y="4559300"/>
                  </a:lnTo>
                  <a:lnTo>
                    <a:pt x="1032683" y="4508500"/>
                  </a:lnTo>
                  <a:lnTo>
                    <a:pt x="1027996" y="4457700"/>
                  </a:lnTo>
                  <a:lnTo>
                    <a:pt x="1023707" y="4419600"/>
                  </a:lnTo>
                  <a:lnTo>
                    <a:pt x="1019819" y="4368800"/>
                  </a:lnTo>
                  <a:lnTo>
                    <a:pt x="1016333" y="4318000"/>
                  </a:lnTo>
                  <a:lnTo>
                    <a:pt x="1013250" y="4279900"/>
                  </a:lnTo>
                  <a:lnTo>
                    <a:pt x="1010573" y="4229100"/>
                  </a:lnTo>
                  <a:lnTo>
                    <a:pt x="1008304" y="4178300"/>
                  </a:lnTo>
                  <a:lnTo>
                    <a:pt x="1006443" y="4127500"/>
                  </a:lnTo>
                  <a:lnTo>
                    <a:pt x="1004992" y="4076700"/>
                  </a:lnTo>
                  <a:lnTo>
                    <a:pt x="1003954" y="4038600"/>
                  </a:lnTo>
                  <a:lnTo>
                    <a:pt x="1003330" y="3987800"/>
                  </a:lnTo>
                  <a:lnTo>
                    <a:pt x="1003122" y="3937000"/>
                  </a:lnTo>
                  <a:lnTo>
                    <a:pt x="1003330" y="3886200"/>
                  </a:lnTo>
                  <a:lnTo>
                    <a:pt x="1003954" y="3835400"/>
                  </a:lnTo>
                  <a:lnTo>
                    <a:pt x="1004992" y="3797300"/>
                  </a:lnTo>
                  <a:lnTo>
                    <a:pt x="1006443" y="3746500"/>
                  </a:lnTo>
                  <a:lnTo>
                    <a:pt x="1008304" y="3695700"/>
                  </a:lnTo>
                  <a:lnTo>
                    <a:pt x="1010573" y="3644900"/>
                  </a:lnTo>
                  <a:lnTo>
                    <a:pt x="1013250" y="3606800"/>
                  </a:lnTo>
                  <a:lnTo>
                    <a:pt x="1016333" y="3556000"/>
                  </a:lnTo>
                  <a:lnTo>
                    <a:pt x="1019819" y="3505200"/>
                  </a:lnTo>
                  <a:lnTo>
                    <a:pt x="1023707" y="3454400"/>
                  </a:lnTo>
                  <a:lnTo>
                    <a:pt x="1027996" y="3416300"/>
                  </a:lnTo>
                  <a:lnTo>
                    <a:pt x="1032683" y="3365500"/>
                  </a:lnTo>
                  <a:lnTo>
                    <a:pt x="1037767" y="3314700"/>
                  </a:lnTo>
                  <a:lnTo>
                    <a:pt x="1043247" y="3276600"/>
                  </a:lnTo>
                  <a:lnTo>
                    <a:pt x="1049120" y="3225800"/>
                  </a:lnTo>
                  <a:lnTo>
                    <a:pt x="1055385" y="3175000"/>
                  </a:lnTo>
                  <a:lnTo>
                    <a:pt x="1062040" y="3136900"/>
                  </a:lnTo>
                  <a:lnTo>
                    <a:pt x="1069084" y="3086100"/>
                  </a:lnTo>
                  <a:lnTo>
                    <a:pt x="1076514" y="3035300"/>
                  </a:lnTo>
                  <a:lnTo>
                    <a:pt x="1084329" y="2997200"/>
                  </a:lnTo>
                  <a:lnTo>
                    <a:pt x="1092528" y="2946400"/>
                  </a:lnTo>
                  <a:lnTo>
                    <a:pt x="1101108" y="2895600"/>
                  </a:lnTo>
                  <a:lnTo>
                    <a:pt x="1110069" y="2857500"/>
                  </a:lnTo>
                  <a:lnTo>
                    <a:pt x="1119407" y="2806700"/>
                  </a:lnTo>
                  <a:lnTo>
                    <a:pt x="1129122" y="2768600"/>
                  </a:lnTo>
                  <a:lnTo>
                    <a:pt x="1139212" y="2717800"/>
                  </a:lnTo>
                  <a:lnTo>
                    <a:pt x="1149675" y="2679700"/>
                  </a:lnTo>
                  <a:lnTo>
                    <a:pt x="1160510" y="2628900"/>
                  </a:lnTo>
                  <a:lnTo>
                    <a:pt x="1171714" y="2590800"/>
                  </a:lnTo>
                  <a:lnTo>
                    <a:pt x="1183286" y="2540000"/>
                  </a:lnTo>
                  <a:lnTo>
                    <a:pt x="1195225" y="2501900"/>
                  </a:lnTo>
                  <a:lnTo>
                    <a:pt x="1207528" y="2451100"/>
                  </a:lnTo>
                  <a:lnTo>
                    <a:pt x="1220194" y="2413000"/>
                  </a:lnTo>
                  <a:lnTo>
                    <a:pt x="1233222" y="2362200"/>
                  </a:lnTo>
                  <a:lnTo>
                    <a:pt x="1246609" y="2324100"/>
                  </a:lnTo>
                  <a:lnTo>
                    <a:pt x="1260354" y="2273300"/>
                  </a:lnTo>
                  <a:lnTo>
                    <a:pt x="1274455" y="2235200"/>
                  </a:lnTo>
                  <a:lnTo>
                    <a:pt x="1288910" y="2184400"/>
                  </a:lnTo>
                  <a:lnTo>
                    <a:pt x="1303718" y="2146300"/>
                  </a:lnTo>
                  <a:lnTo>
                    <a:pt x="1318877" y="2095500"/>
                  </a:lnTo>
                  <a:lnTo>
                    <a:pt x="1334385" y="2057400"/>
                  </a:lnTo>
                  <a:lnTo>
                    <a:pt x="1350241" y="2019300"/>
                  </a:lnTo>
                  <a:lnTo>
                    <a:pt x="1366443" y="1968500"/>
                  </a:lnTo>
                  <a:lnTo>
                    <a:pt x="1382989" y="1930400"/>
                  </a:lnTo>
                  <a:lnTo>
                    <a:pt x="1399878" y="1892300"/>
                  </a:lnTo>
                  <a:lnTo>
                    <a:pt x="1417107" y="1841500"/>
                  </a:lnTo>
                  <a:lnTo>
                    <a:pt x="1434676" y="1803400"/>
                  </a:lnTo>
                  <a:lnTo>
                    <a:pt x="1452582" y="1765300"/>
                  </a:lnTo>
                  <a:lnTo>
                    <a:pt x="1470824" y="1727200"/>
                  </a:lnTo>
                  <a:lnTo>
                    <a:pt x="1489399" y="1676400"/>
                  </a:lnTo>
                  <a:lnTo>
                    <a:pt x="1508307" y="1638300"/>
                  </a:lnTo>
                  <a:lnTo>
                    <a:pt x="1527546" y="1600200"/>
                  </a:lnTo>
                  <a:lnTo>
                    <a:pt x="1547113" y="1562100"/>
                  </a:lnTo>
                  <a:lnTo>
                    <a:pt x="1567008" y="1511300"/>
                  </a:lnTo>
                  <a:lnTo>
                    <a:pt x="1587228" y="1473200"/>
                  </a:lnTo>
                  <a:lnTo>
                    <a:pt x="1607772" y="1435100"/>
                  </a:lnTo>
                  <a:lnTo>
                    <a:pt x="1628638" y="1397000"/>
                  </a:lnTo>
                  <a:lnTo>
                    <a:pt x="1649825" y="1358900"/>
                  </a:lnTo>
                  <a:lnTo>
                    <a:pt x="1671330" y="1320800"/>
                  </a:lnTo>
                  <a:lnTo>
                    <a:pt x="1693152" y="1270000"/>
                  </a:lnTo>
                  <a:lnTo>
                    <a:pt x="1715290" y="1231900"/>
                  </a:lnTo>
                  <a:lnTo>
                    <a:pt x="1737741" y="1193800"/>
                  </a:lnTo>
                  <a:lnTo>
                    <a:pt x="1760503" y="1155700"/>
                  </a:lnTo>
                  <a:lnTo>
                    <a:pt x="1783577" y="1117600"/>
                  </a:lnTo>
                  <a:lnTo>
                    <a:pt x="1806958" y="1079500"/>
                  </a:lnTo>
                  <a:lnTo>
                    <a:pt x="1830646" y="1041400"/>
                  </a:lnTo>
                  <a:lnTo>
                    <a:pt x="1854640" y="1003300"/>
                  </a:lnTo>
                  <a:lnTo>
                    <a:pt x="1878937" y="965200"/>
                  </a:lnTo>
                  <a:lnTo>
                    <a:pt x="1903535" y="927100"/>
                  </a:lnTo>
                  <a:lnTo>
                    <a:pt x="1928434" y="889000"/>
                  </a:lnTo>
                  <a:lnTo>
                    <a:pt x="1953630" y="850900"/>
                  </a:lnTo>
                  <a:lnTo>
                    <a:pt x="1979124" y="812800"/>
                  </a:lnTo>
                  <a:lnTo>
                    <a:pt x="2004912" y="774700"/>
                  </a:lnTo>
                  <a:lnTo>
                    <a:pt x="2030993" y="749300"/>
                  </a:lnTo>
                  <a:lnTo>
                    <a:pt x="2057366" y="711200"/>
                  </a:lnTo>
                  <a:lnTo>
                    <a:pt x="2084028" y="673100"/>
                  </a:lnTo>
                  <a:lnTo>
                    <a:pt x="2110979" y="635000"/>
                  </a:lnTo>
                  <a:lnTo>
                    <a:pt x="2138216" y="596900"/>
                  </a:lnTo>
                  <a:lnTo>
                    <a:pt x="2165738" y="558800"/>
                  </a:lnTo>
                  <a:lnTo>
                    <a:pt x="2193542" y="533400"/>
                  </a:lnTo>
                  <a:lnTo>
                    <a:pt x="2221628" y="495300"/>
                  </a:lnTo>
                  <a:lnTo>
                    <a:pt x="2249993" y="457200"/>
                  </a:lnTo>
                  <a:lnTo>
                    <a:pt x="2278637" y="431800"/>
                  </a:lnTo>
                  <a:lnTo>
                    <a:pt x="2307556" y="393700"/>
                  </a:lnTo>
                  <a:lnTo>
                    <a:pt x="2336750" y="355600"/>
                  </a:lnTo>
                  <a:lnTo>
                    <a:pt x="2366216" y="317500"/>
                  </a:lnTo>
                  <a:lnTo>
                    <a:pt x="2395954" y="292100"/>
                  </a:lnTo>
                  <a:lnTo>
                    <a:pt x="2425961" y="254000"/>
                  </a:lnTo>
                  <a:lnTo>
                    <a:pt x="2456236" y="228600"/>
                  </a:lnTo>
                  <a:lnTo>
                    <a:pt x="2486776" y="190500"/>
                  </a:lnTo>
                  <a:lnTo>
                    <a:pt x="2517581" y="152400"/>
                  </a:lnTo>
                  <a:lnTo>
                    <a:pt x="2548648" y="127000"/>
                  </a:lnTo>
                  <a:lnTo>
                    <a:pt x="2579977" y="88900"/>
                  </a:lnTo>
                  <a:lnTo>
                    <a:pt x="2611564" y="63500"/>
                  </a:lnTo>
                  <a:lnTo>
                    <a:pt x="2643409" y="25400"/>
                  </a:lnTo>
                  <a:lnTo>
                    <a:pt x="2668355" y="0"/>
                  </a:lnTo>
                  <a:close/>
                </a:path>
              </a:pathLst>
            </a:custGeom>
            <a:solidFill>
              <a:srgbClr val="AAAFC1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447702" y="0"/>
              <a:ext cx="2485390" cy="6858000"/>
            </a:xfrm>
            <a:custGeom>
              <a:avLst/>
              <a:gdLst/>
              <a:ahLst/>
              <a:cxnLst/>
              <a:rect l="l" t="t" r="r" b="b"/>
              <a:pathLst>
                <a:path w="2485390" h="6858000">
                  <a:moveTo>
                    <a:pt x="2485240" y="0"/>
                  </a:moveTo>
                  <a:lnTo>
                    <a:pt x="1509384" y="0"/>
                  </a:lnTo>
                  <a:lnTo>
                    <a:pt x="1503236" y="12700"/>
                  </a:lnTo>
                  <a:lnTo>
                    <a:pt x="1473224" y="50800"/>
                  </a:lnTo>
                  <a:lnTo>
                    <a:pt x="1443467" y="76200"/>
                  </a:lnTo>
                  <a:lnTo>
                    <a:pt x="1413967" y="114300"/>
                  </a:lnTo>
                  <a:lnTo>
                    <a:pt x="1384725" y="152400"/>
                  </a:lnTo>
                  <a:lnTo>
                    <a:pt x="1355742" y="177800"/>
                  </a:lnTo>
                  <a:lnTo>
                    <a:pt x="1327020" y="215900"/>
                  </a:lnTo>
                  <a:lnTo>
                    <a:pt x="1298561" y="254000"/>
                  </a:lnTo>
                  <a:lnTo>
                    <a:pt x="1270366" y="292100"/>
                  </a:lnTo>
                  <a:lnTo>
                    <a:pt x="1242437" y="330200"/>
                  </a:lnTo>
                  <a:lnTo>
                    <a:pt x="1214775" y="355600"/>
                  </a:lnTo>
                  <a:lnTo>
                    <a:pt x="1187381" y="393700"/>
                  </a:lnTo>
                  <a:lnTo>
                    <a:pt x="1160258" y="431800"/>
                  </a:lnTo>
                  <a:lnTo>
                    <a:pt x="1133406" y="469900"/>
                  </a:lnTo>
                  <a:lnTo>
                    <a:pt x="1106827" y="508000"/>
                  </a:lnTo>
                  <a:lnTo>
                    <a:pt x="1080524" y="546100"/>
                  </a:lnTo>
                  <a:lnTo>
                    <a:pt x="1054496" y="584200"/>
                  </a:lnTo>
                  <a:lnTo>
                    <a:pt x="1028746" y="622300"/>
                  </a:lnTo>
                  <a:lnTo>
                    <a:pt x="1003276" y="660400"/>
                  </a:lnTo>
                  <a:lnTo>
                    <a:pt x="978086" y="685800"/>
                  </a:lnTo>
                  <a:lnTo>
                    <a:pt x="953178" y="723900"/>
                  </a:lnTo>
                  <a:lnTo>
                    <a:pt x="928555" y="762000"/>
                  </a:lnTo>
                  <a:lnTo>
                    <a:pt x="904217" y="800100"/>
                  </a:lnTo>
                  <a:lnTo>
                    <a:pt x="880165" y="850900"/>
                  </a:lnTo>
                  <a:lnTo>
                    <a:pt x="856402" y="889000"/>
                  </a:lnTo>
                  <a:lnTo>
                    <a:pt x="832929" y="927100"/>
                  </a:lnTo>
                  <a:lnTo>
                    <a:pt x="809747" y="965200"/>
                  </a:lnTo>
                  <a:lnTo>
                    <a:pt x="786859" y="1003300"/>
                  </a:lnTo>
                  <a:lnTo>
                    <a:pt x="764264" y="1041400"/>
                  </a:lnTo>
                  <a:lnTo>
                    <a:pt x="741966" y="1079500"/>
                  </a:lnTo>
                  <a:lnTo>
                    <a:pt x="719965" y="1117600"/>
                  </a:lnTo>
                  <a:lnTo>
                    <a:pt x="698263" y="1155700"/>
                  </a:lnTo>
                  <a:lnTo>
                    <a:pt x="676862" y="1193800"/>
                  </a:lnTo>
                  <a:lnTo>
                    <a:pt x="655763" y="1244600"/>
                  </a:lnTo>
                  <a:lnTo>
                    <a:pt x="634967" y="1282700"/>
                  </a:lnTo>
                  <a:lnTo>
                    <a:pt x="614477" y="1320800"/>
                  </a:lnTo>
                  <a:lnTo>
                    <a:pt x="594293" y="1358900"/>
                  </a:lnTo>
                  <a:lnTo>
                    <a:pt x="574417" y="1397000"/>
                  </a:lnTo>
                  <a:lnTo>
                    <a:pt x="554851" y="1447800"/>
                  </a:lnTo>
                  <a:lnTo>
                    <a:pt x="535596" y="1485900"/>
                  </a:lnTo>
                  <a:lnTo>
                    <a:pt x="516654" y="1524000"/>
                  </a:lnTo>
                  <a:lnTo>
                    <a:pt x="498025" y="1574800"/>
                  </a:lnTo>
                  <a:lnTo>
                    <a:pt x="479713" y="1612900"/>
                  </a:lnTo>
                  <a:lnTo>
                    <a:pt x="461718" y="1651000"/>
                  </a:lnTo>
                  <a:lnTo>
                    <a:pt x="444042" y="1689100"/>
                  </a:lnTo>
                  <a:lnTo>
                    <a:pt x="426685" y="1739900"/>
                  </a:lnTo>
                  <a:lnTo>
                    <a:pt x="409651" y="1778000"/>
                  </a:lnTo>
                  <a:lnTo>
                    <a:pt x="392940" y="1828800"/>
                  </a:lnTo>
                  <a:lnTo>
                    <a:pt x="376554" y="1866900"/>
                  </a:lnTo>
                  <a:lnTo>
                    <a:pt x="360494" y="1905000"/>
                  </a:lnTo>
                  <a:lnTo>
                    <a:pt x="344762" y="1955800"/>
                  </a:lnTo>
                  <a:lnTo>
                    <a:pt x="329360" y="1993900"/>
                  </a:lnTo>
                  <a:lnTo>
                    <a:pt x="314288" y="2044700"/>
                  </a:lnTo>
                  <a:lnTo>
                    <a:pt x="299549" y="2082800"/>
                  </a:lnTo>
                  <a:lnTo>
                    <a:pt x="285143" y="2120900"/>
                  </a:lnTo>
                  <a:lnTo>
                    <a:pt x="271074" y="2171700"/>
                  </a:lnTo>
                  <a:lnTo>
                    <a:pt x="257341" y="2209800"/>
                  </a:lnTo>
                  <a:lnTo>
                    <a:pt x="243946" y="2260600"/>
                  </a:lnTo>
                  <a:lnTo>
                    <a:pt x="230892" y="2298700"/>
                  </a:lnTo>
                  <a:lnTo>
                    <a:pt x="218179" y="2349500"/>
                  </a:lnTo>
                  <a:lnTo>
                    <a:pt x="205809" y="2387600"/>
                  </a:lnTo>
                  <a:lnTo>
                    <a:pt x="193784" y="2438400"/>
                  </a:lnTo>
                  <a:lnTo>
                    <a:pt x="182105" y="2476500"/>
                  </a:lnTo>
                  <a:lnTo>
                    <a:pt x="170774" y="2527300"/>
                  </a:lnTo>
                  <a:lnTo>
                    <a:pt x="159791" y="2578100"/>
                  </a:lnTo>
                  <a:lnTo>
                    <a:pt x="149160" y="2616200"/>
                  </a:lnTo>
                  <a:lnTo>
                    <a:pt x="138880" y="2667000"/>
                  </a:lnTo>
                  <a:lnTo>
                    <a:pt x="128954" y="2705100"/>
                  </a:lnTo>
                  <a:lnTo>
                    <a:pt x="119384" y="2755900"/>
                  </a:lnTo>
                  <a:lnTo>
                    <a:pt x="110170" y="2806700"/>
                  </a:lnTo>
                  <a:lnTo>
                    <a:pt x="101314" y="2844800"/>
                  </a:lnTo>
                  <a:lnTo>
                    <a:pt x="92818" y="2895600"/>
                  </a:lnTo>
                  <a:lnTo>
                    <a:pt x="84683" y="2933700"/>
                  </a:lnTo>
                  <a:lnTo>
                    <a:pt x="76912" y="2984500"/>
                  </a:lnTo>
                  <a:lnTo>
                    <a:pt x="69504" y="3035300"/>
                  </a:lnTo>
                  <a:lnTo>
                    <a:pt x="62462" y="3073400"/>
                  </a:lnTo>
                  <a:lnTo>
                    <a:pt x="55788" y="3124200"/>
                  </a:lnTo>
                  <a:lnTo>
                    <a:pt x="49482" y="3175000"/>
                  </a:lnTo>
                  <a:lnTo>
                    <a:pt x="43547" y="3225800"/>
                  </a:lnTo>
                  <a:lnTo>
                    <a:pt x="37984" y="3263900"/>
                  </a:lnTo>
                  <a:lnTo>
                    <a:pt x="32794" y="3314700"/>
                  </a:lnTo>
                  <a:lnTo>
                    <a:pt x="27979" y="3365500"/>
                  </a:lnTo>
                  <a:lnTo>
                    <a:pt x="23541" y="3403600"/>
                  </a:lnTo>
                  <a:lnTo>
                    <a:pt x="19481" y="3454400"/>
                  </a:lnTo>
                  <a:lnTo>
                    <a:pt x="15800" y="3505200"/>
                  </a:lnTo>
                  <a:lnTo>
                    <a:pt x="12500" y="3556000"/>
                  </a:lnTo>
                  <a:lnTo>
                    <a:pt x="9582" y="3594100"/>
                  </a:lnTo>
                  <a:lnTo>
                    <a:pt x="7049" y="3644900"/>
                  </a:lnTo>
                  <a:lnTo>
                    <a:pt x="4901" y="3695700"/>
                  </a:lnTo>
                  <a:lnTo>
                    <a:pt x="3141" y="3746500"/>
                  </a:lnTo>
                  <a:lnTo>
                    <a:pt x="1769" y="3797300"/>
                  </a:lnTo>
                  <a:lnTo>
                    <a:pt x="787" y="3835400"/>
                  </a:lnTo>
                  <a:lnTo>
                    <a:pt x="197" y="3886200"/>
                  </a:lnTo>
                  <a:lnTo>
                    <a:pt x="0" y="3937000"/>
                  </a:lnTo>
                  <a:lnTo>
                    <a:pt x="222" y="3987800"/>
                  </a:lnTo>
                  <a:lnTo>
                    <a:pt x="890" y="4038600"/>
                  </a:lnTo>
                  <a:lnTo>
                    <a:pt x="1999" y="4089400"/>
                  </a:lnTo>
                  <a:lnTo>
                    <a:pt x="3550" y="4140200"/>
                  </a:lnTo>
                  <a:lnTo>
                    <a:pt x="5540" y="4191000"/>
                  </a:lnTo>
                  <a:lnTo>
                    <a:pt x="7966" y="4241800"/>
                  </a:lnTo>
                  <a:lnTo>
                    <a:pt x="10828" y="4292600"/>
                  </a:lnTo>
                  <a:lnTo>
                    <a:pt x="14123" y="4343400"/>
                  </a:lnTo>
                  <a:lnTo>
                    <a:pt x="17850" y="4394200"/>
                  </a:lnTo>
                  <a:lnTo>
                    <a:pt x="22007" y="4445000"/>
                  </a:lnTo>
                  <a:lnTo>
                    <a:pt x="26592" y="4495800"/>
                  </a:lnTo>
                  <a:lnTo>
                    <a:pt x="31603" y="4546600"/>
                  </a:lnTo>
                  <a:lnTo>
                    <a:pt x="37038" y="4597400"/>
                  </a:lnTo>
                  <a:lnTo>
                    <a:pt x="42896" y="4648200"/>
                  </a:lnTo>
                  <a:lnTo>
                    <a:pt x="49174" y="4699000"/>
                  </a:lnTo>
                  <a:lnTo>
                    <a:pt x="55871" y="4749800"/>
                  </a:lnTo>
                  <a:lnTo>
                    <a:pt x="62986" y="4800600"/>
                  </a:lnTo>
                  <a:lnTo>
                    <a:pt x="70515" y="4851400"/>
                  </a:lnTo>
                  <a:lnTo>
                    <a:pt x="78458" y="4902200"/>
                  </a:lnTo>
                  <a:lnTo>
                    <a:pt x="86812" y="4953000"/>
                  </a:lnTo>
                  <a:lnTo>
                    <a:pt x="95576" y="5003800"/>
                  </a:lnTo>
                  <a:lnTo>
                    <a:pt x="104748" y="5041900"/>
                  </a:lnTo>
                  <a:lnTo>
                    <a:pt x="114325" y="5092700"/>
                  </a:lnTo>
                  <a:lnTo>
                    <a:pt x="124307" y="5143500"/>
                  </a:lnTo>
                  <a:lnTo>
                    <a:pt x="134692" y="5194300"/>
                  </a:lnTo>
                  <a:lnTo>
                    <a:pt x="145477" y="5245100"/>
                  </a:lnTo>
                  <a:lnTo>
                    <a:pt x="156660" y="5295900"/>
                  </a:lnTo>
                  <a:lnTo>
                    <a:pt x="168241" y="5334000"/>
                  </a:lnTo>
                  <a:lnTo>
                    <a:pt x="180216" y="5384800"/>
                  </a:lnTo>
                  <a:lnTo>
                    <a:pt x="192585" y="5435600"/>
                  </a:lnTo>
                  <a:lnTo>
                    <a:pt x="205346" y="5486400"/>
                  </a:lnTo>
                  <a:lnTo>
                    <a:pt x="218495" y="5524500"/>
                  </a:lnTo>
                  <a:lnTo>
                    <a:pt x="232033" y="5575300"/>
                  </a:lnTo>
                  <a:lnTo>
                    <a:pt x="245956" y="5626100"/>
                  </a:lnTo>
                  <a:lnTo>
                    <a:pt x="260264" y="5676900"/>
                  </a:lnTo>
                  <a:lnTo>
                    <a:pt x="274954" y="5715000"/>
                  </a:lnTo>
                  <a:lnTo>
                    <a:pt x="290024" y="5765800"/>
                  </a:lnTo>
                  <a:lnTo>
                    <a:pt x="305473" y="5816600"/>
                  </a:lnTo>
                  <a:lnTo>
                    <a:pt x="321299" y="5854700"/>
                  </a:lnTo>
                  <a:lnTo>
                    <a:pt x="337499" y="5905500"/>
                  </a:lnTo>
                  <a:lnTo>
                    <a:pt x="354073" y="5943600"/>
                  </a:lnTo>
                  <a:lnTo>
                    <a:pt x="371018" y="5994400"/>
                  </a:lnTo>
                  <a:lnTo>
                    <a:pt x="388333" y="6045200"/>
                  </a:lnTo>
                  <a:lnTo>
                    <a:pt x="406015" y="6083300"/>
                  </a:lnTo>
                  <a:lnTo>
                    <a:pt x="424063" y="6134100"/>
                  </a:lnTo>
                  <a:lnTo>
                    <a:pt x="442475" y="6172200"/>
                  </a:lnTo>
                  <a:lnTo>
                    <a:pt x="461249" y="6223000"/>
                  </a:lnTo>
                  <a:lnTo>
                    <a:pt x="480383" y="6261100"/>
                  </a:lnTo>
                  <a:lnTo>
                    <a:pt x="499876" y="6311900"/>
                  </a:lnTo>
                  <a:lnTo>
                    <a:pt x="519726" y="6350000"/>
                  </a:lnTo>
                  <a:lnTo>
                    <a:pt x="539930" y="6400800"/>
                  </a:lnTo>
                  <a:lnTo>
                    <a:pt x="560487" y="6438900"/>
                  </a:lnTo>
                  <a:lnTo>
                    <a:pt x="581396" y="6489700"/>
                  </a:lnTo>
                  <a:lnTo>
                    <a:pt x="602654" y="6527800"/>
                  </a:lnTo>
                  <a:lnTo>
                    <a:pt x="624260" y="6578600"/>
                  </a:lnTo>
                  <a:lnTo>
                    <a:pt x="646211" y="6616700"/>
                  </a:lnTo>
                  <a:lnTo>
                    <a:pt x="668506" y="6654800"/>
                  </a:lnTo>
                  <a:lnTo>
                    <a:pt x="691143" y="6705600"/>
                  </a:lnTo>
                  <a:lnTo>
                    <a:pt x="714121" y="6743700"/>
                  </a:lnTo>
                  <a:lnTo>
                    <a:pt x="737436" y="6794500"/>
                  </a:lnTo>
                  <a:lnTo>
                    <a:pt x="761089" y="6832600"/>
                  </a:lnTo>
                  <a:lnTo>
                    <a:pt x="780305" y="6858000"/>
                  </a:lnTo>
                  <a:lnTo>
                    <a:pt x="1586566" y="6858000"/>
                  </a:lnTo>
                  <a:lnTo>
                    <a:pt x="1559673" y="6819900"/>
                  </a:lnTo>
                  <a:lnTo>
                    <a:pt x="1533139" y="6781800"/>
                  </a:lnTo>
                  <a:lnTo>
                    <a:pt x="1506966" y="6743700"/>
                  </a:lnTo>
                  <a:lnTo>
                    <a:pt x="1481156" y="6705600"/>
                  </a:lnTo>
                  <a:lnTo>
                    <a:pt x="1455712" y="6654800"/>
                  </a:lnTo>
                  <a:lnTo>
                    <a:pt x="1430636" y="6616700"/>
                  </a:lnTo>
                  <a:lnTo>
                    <a:pt x="1405931" y="6578600"/>
                  </a:lnTo>
                  <a:lnTo>
                    <a:pt x="1381598" y="6540500"/>
                  </a:lnTo>
                  <a:lnTo>
                    <a:pt x="1357641" y="6489700"/>
                  </a:lnTo>
                  <a:lnTo>
                    <a:pt x="1334060" y="6451600"/>
                  </a:lnTo>
                  <a:lnTo>
                    <a:pt x="1310860" y="6413500"/>
                  </a:lnTo>
                  <a:lnTo>
                    <a:pt x="1288041" y="6362700"/>
                  </a:lnTo>
                  <a:lnTo>
                    <a:pt x="1265607" y="6324600"/>
                  </a:lnTo>
                  <a:lnTo>
                    <a:pt x="1243559" y="6286500"/>
                  </a:lnTo>
                  <a:lnTo>
                    <a:pt x="1221901" y="6235700"/>
                  </a:lnTo>
                  <a:lnTo>
                    <a:pt x="1200633" y="6197600"/>
                  </a:lnTo>
                  <a:lnTo>
                    <a:pt x="1179760" y="6146800"/>
                  </a:lnTo>
                  <a:lnTo>
                    <a:pt x="1159282" y="6108700"/>
                  </a:lnTo>
                  <a:lnTo>
                    <a:pt x="1139203" y="6057900"/>
                  </a:lnTo>
                  <a:lnTo>
                    <a:pt x="1119524" y="6019800"/>
                  </a:lnTo>
                  <a:lnTo>
                    <a:pt x="1100248" y="5969000"/>
                  </a:lnTo>
                  <a:lnTo>
                    <a:pt x="1081378" y="5930900"/>
                  </a:lnTo>
                  <a:lnTo>
                    <a:pt x="1062915" y="5880100"/>
                  </a:lnTo>
                  <a:lnTo>
                    <a:pt x="1044862" y="5842000"/>
                  </a:lnTo>
                  <a:lnTo>
                    <a:pt x="1027221" y="5791200"/>
                  </a:lnTo>
                  <a:lnTo>
                    <a:pt x="1009995" y="5753100"/>
                  </a:lnTo>
                  <a:lnTo>
                    <a:pt x="993186" y="5702300"/>
                  </a:lnTo>
                  <a:lnTo>
                    <a:pt x="976796" y="5651500"/>
                  </a:lnTo>
                  <a:lnTo>
                    <a:pt x="960828" y="5613400"/>
                  </a:lnTo>
                  <a:lnTo>
                    <a:pt x="945283" y="5562600"/>
                  </a:lnTo>
                  <a:lnTo>
                    <a:pt x="930165" y="5511800"/>
                  </a:lnTo>
                  <a:lnTo>
                    <a:pt x="915475" y="5473700"/>
                  </a:lnTo>
                  <a:lnTo>
                    <a:pt x="901216" y="5422900"/>
                  </a:lnTo>
                  <a:lnTo>
                    <a:pt x="887391" y="5372100"/>
                  </a:lnTo>
                  <a:lnTo>
                    <a:pt x="874000" y="5334000"/>
                  </a:lnTo>
                  <a:lnTo>
                    <a:pt x="861048" y="5283200"/>
                  </a:lnTo>
                  <a:lnTo>
                    <a:pt x="848536" y="5232400"/>
                  </a:lnTo>
                  <a:lnTo>
                    <a:pt x="836466" y="5181600"/>
                  </a:lnTo>
                  <a:lnTo>
                    <a:pt x="824842" y="5143500"/>
                  </a:lnTo>
                  <a:lnTo>
                    <a:pt x="813664" y="5092700"/>
                  </a:lnTo>
                  <a:lnTo>
                    <a:pt x="802936" y="5041900"/>
                  </a:lnTo>
                  <a:lnTo>
                    <a:pt x="792659" y="4991100"/>
                  </a:lnTo>
                  <a:lnTo>
                    <a:pt x="782837" y="4940300"/>
                  </a:lnTo>
                  <a:lnTo>
                    <a:pt x="773471" y="4889500"/>
                  </a:lnTo>
                  <a:lnTo>
                    <a:pt x="764564" y="4851400"/>
                  </a:lnTo>
                  <a:lnTo>
                    <a:pt x="756118" y="4800600"/>
                  </a:lnTo>
                  <a:lnTo>
                    <a:pt x="748136" y="4749800"/>
                  </a:lnTo>
                  <a:lnTo>
                    <a:pt x="740619" y="4699000"/>
                  </a:lnTo>
                  <a:lnTo>
                    <a:pt x="733571" y="4648200"/>
                  </a:lnTo>
                  <a:lnTo>
                    <a:pt x="726993" y="4597400"/>
                  </a:lnTo>
                  <a:lnTo>
                    <a:pt x="720887" y="4546600"/>
                  </a:lnTo>
                  <a:lnTo>
                    <a:pt x="715257" y="4495800"/>
                  </a:lnTo>
                  <a:lnTo>
                    <a:pt x="710104" y="4445000"/>
                  </a:lnTo>
                  <a:lnTo>
                    <a:pt x="705430" y="4394200"/>
                  </a:lnTo>
                  <a:lnTo>
                    <a:pt x="701239" y="4343400"/>
                  </a:lnTo>
                  <a:lnTo>
                    <a:pt x="697532" y="4292600"/>
                  </a:lnTo>
                  <a:lnTo>
                    <a:pt x="694312" y="4241800"/>
                  </a:lnTo>
                  <a:lnTo>
                    <a:pt x="691581" y="4191000"/>
                  </a:lnTo>
                  <a:lnTo>
                    <a:pt x="689341" y="4140200"/>
                  </a:lnTo>
                  <a:lnTo>
                    <a:pt x="687595" y="4089400"/>
                  </a:lnTo>
                  <a:lnTo>
                    <a:pt x="686345" y="4038600"/>
                  </a:lnTo>
                  <a:lnTo>
                    <a:pt x="685593" y="3987800"/>
                  </a:lnTo>
                  <a:lnTo>
                    <a:pt x="685342" y="3937000"/>
                  </a:lnTo>
                  <a:lnTo>
                    <a:pt x="685564" y="3886200"/>
                  </a:lnTo>
                  <a:lnTo>
                    <a:pt x="686230" y="3835400"/>
                  </a:lnTo>
                  <a:lnTo>
                    <a:pt x="687336" y="3797300"/>
                  </a:lnTo>
                  <a:lnTo>
                    <a:pt x="688882" y="3746500"/>
                  </a:lnTo>
                  <a:lnTo>
                    <a:pt x="690865" y="3695700"/>
                  </a:lnTo>
                  <a:lnTo>
                    <a:pt x="693283" y="3644900"/>
                  </a:lnTo>
                  <a:lnTo>
                    <a:pt x="696135" y="3606800"/>
                  </a:lnTo>
                  <a:lnTo>
                    <a:pt x="699418" y="3556000"/>
                  </a:lnTo>
                  <a:lnTo>
                    <a:pt x="703130" y="3505200"/>
                  </a:lnTo>
                  <a:lnTo>
                    <a:pt x="707271" y="3454400"/>
                  </a:lnTo>
                  <a:lnTo>
                    <a:pt x="711837" y="3416300"/>
                  </a:lnTo>
                  <a:lnTo>
                    <a:pt x="716826" y="3365500"/>
                  </a:lnTo>
                  <a:lnTo>
                    <a:pt x="722238" y="3314700"/>
                  </a:lnTo>
                  <a:lnTo>
                    <a:pt x="728069" y="3263900"/>
                  </a:lnTo>
                  <a:lnTo>
                    <a:pt x="734319" y="3225800"/>
                  </a:lnTo>
                  <a:lnTo>
                    <a:pt x="740984" y="3175000"/>
                  </a:lnTo>
                  <a:lnTo>
                    <a:pt x="748063" y="3124200"/>
                  </a:lnTo>
                  <a:lnTo>
                    <a:pt x="755555" y="3086100"/>
                  </a:lnTo>
                  <a:lnTo>
                    <a:pt x="763457" y="3035300"/>
                  </a:lnTo>
                  <a:lnTo>
                    <a:pt x="771767" y="2997200"/>
                  </a:lnTo>
                  <a:lnTo>
                    <a:pt x="780483" y="2946400"/>
                  </a:lnTo>
                  <a:lnTo>
                    <a:pt x="789604" y="2895600"/>
                  </a:lnTo>
                  <a:lnTo>
                    <a:pt x="799127" y="2857500"/>
                  </a:lnTo>
                  <a:lnTo>
                    <a:pt x="809051" y="2806700"/>
                  </a:lnTo>
                  <a:lnTo>
                    <a:pt x="819373" y="2768600"/>
                  </a:lnTo>
                  <a:lnTo>
                    <a:pt x="830092" y="2717800"/>
                  </a:lnTo>
                  <a:lnTo>
                    <a:pt x="841206" y="2667000"/>
                  </a:lnTo>
                  <a:lnTo>
                    <a:pt x="852712" y="2628900"/>
                  </a:lnTo>
                  <a:lnTo>
                    <a:pt x="864609" y="2578100"/>
                  </a:lnTo>
                  <a:lnTo>
                    <a:pt x="876896" y="2540000"/>
                  </a:lnTo>
                  <a:lnTo>
                    <a:pt x="889569" y="2489200"/>
                  </a:lnTo>
                  <a:lnTo>
                    <a:pt x="902627" y="2451100"/>
                  </a:lnTo>
                  <a:lnTo>
                    <a:pt x="916069" y="2400300"/>
                  </a:lnTo>
                  <a:lnTo>
                    <a:pt x="929891" y="2362200"/>
                  </a:lnTo>
                  <a:lnTo>
                    <a:pt x="944093" y="2311400"/>
                  </a:lnTo>
                  <a:lnTo>
                    <a:pt x="958673" y="2273300"/>
                  </a:lnTo>
                  <a:lnTo>
                    <a:pt x="973627" y="2235200"/>
                  </a:lnTo>
                  <a:lnTo>
                    <a:pt x="988955" y="2184400"/>
                  </a:lnTo>
                  <a:lnTo>
                    <a:pt x="1004655" y="2146300"/>
                  </a:lnTo>
                  <a:lnTo>
                    <a:pt x="1020724" y="2095500"/>
                  </a:lnTo>
                  <a:lnTo>
                    <a:pt x="1037161" y="2057400"/>
                  </a:lnTo>
                  <a:lnTo>
                    <a:pt x="1053963" y="2019300"/>
                  </a:lnTo>
                  <a:lnTo>
                    <a:pt x="1071130" y="1968500"/>
                  </a:lnTo>
                  <a:lnTo>
                    <a:pt x="1088658" y="1930400"/>
                  </a:lnTo>
                  <a:lnTo>
                    <a:pt x="1106546" y="1892300"/>
                  </a:lnTo>
                  <a:lnTo>
                    <a:pt x="1124792" y="1841500"/>
                  </a:lnTo>
                  <a:lnTo>
                    <a:pt x="1143394" y="1803400"/>
                  </a:lnTo>
                  <a:lnTo>
                    <a:pt x="1162350" y="1765300"/>
                  </a:lnTo>
                  <a:lnTo>
                    <a:pt x="1181659" y="1727200"/>
                  </a:lnTo>
                  <a:lnTo>
                    <a:pt x="1201317" y="1676400"/>
                  </a:lnTo>
                  <a:lnTo>
                    <a:pt x="1221324" y="1638300"/>
                  </a:lnTo>
                  <a:lnTo>
                    <a:pt x="1241678" y="1600200"/>
                  </a:lnTo>
                  <a:lnTo>
                    <a:pt x="1262375" y="1562100"/>
                  </a:lnTo>
                  <a:lnTo>
                    <a:pt x="1283416" y="1524000"/>
                  </a:lnTo>
                  <a:lnTo>
                    <a:pt x="1304796" y="1473200"/>
                  </a:lnTo>
                  <a:lnTo>
                    <a:pt x="1326516" y="1435100"/>
                  </a:lnTo>
                  <a:lnTo>
                    <a:pt x="1348572" y="1397000"/>
                  </a:lnTo>
                  <a:lnTo>
                    <a:pt x="1370963" y="1358900"/>
                  </a:lnTo>
                  <a:lnTo>
                    <a:pt x="1393687" y="1320800"/>
                  </a:lnTo>
                  <a:lnTo>
                    <a:pt x="1416742" y="1282700"/>
                  </a:lnTo>
                  <a:lnTo>
                    <a:pt x="1440125" y="1244600"/>
                  </a:lnTo>
                  <a:lnTo>
                    <a:pt x="1463836" y="1206500"/>
                  </a:lnTo>
                  <a:lnTo>
                    <a:pt x="1487872" y="1168400"/>
                  </a:lnTo>
                  <a:lnTo>
                    <a:pt x="1512231" y="1130300"/>
                  </a:lnTo>
                  <a:lnTo>
                    <a:pt x="1536911" y="1092200"/>
                  </a:lnTo>
                  <a:lnTo>
                    <a:pt x="1561910" y="1054100"/>
                  </a:lnTo>
                  <a:lnTo>
                    <a:pt x="1587227" y="1016000"/>
                  </a:lnTo>
                  <a:lnTo>
                    <a:pt x="1612859" y="977900"/>
                  </a:lnTo>
                  <a:lnTo>
                    <a:pt x="1638805" y="939800"/>
                  </a:lnTo>
                  <a:lnTo>
                    <a:pt x="1665063" y="901700"/>
                  </a:lnTo>
                  <a:lnTo>
                    <a:pt x="1691630" y="863600"/>
                  </a:lnTo>
                  <a:lnTo>
                    <a:pt x="1718504" y="825500"/>
                  </a:lnTo>
                  <a:lnTo>
                    <a:pt x="1745685" y="800100"/>
                  </a:lnTo>
                  <a:lnTo>
                    <a:pt x="1773169" y="762000"/>
                  </a:lnTo>
                  <a:lnTo>
                    <a:pt x="1800955" y="723900"/>
                  </a:lnTo>
                  <a:lnTo>
                    <a:pt x="1829041" y="685800"/>
                  </a:lnTo>
                  <a:lnTo>
                    <a:pt x="1857425" y="647700"/>
                  </a:lnTo>
                  <a:lnTo>
                    <a:pt x="1886105" y="622300"/>
                  </a:lnTo>
                  <a:lnTo>
                    <a:pt x="1915080" y="584200"/>
                  </a:lnTo>
                  <a:lnTo>
                    <a:pt x="1944346" y="546100"/>
                  </a:lnTo>
                  <a:lnTo>
                    <a:pt x="1973903" y="520700"/>
                  </a:lnTo>
                  <a:lnTo>
                    <a:pt x="2003748" y="482600"/>
                  </a:lnTo>
                  <a:lnTo>
                    <a:pt x="2033880" y="444500"/>
                  </a:lnTo>
                  <a:lnTo>
                    <a:pt x="2064296" y="419100"/>
                  </a:lnTo>
                  <a:lnTo>
                    <a:pt x="2094995" y="381000"/>
                  </a:lnTo>
                  <a:lnTo>
                    <a:pt x="2125974" y="342900"/>
                  </a:lnTo>
                  <a:lnTo>
                    <a:pt x="2157232" y="317500"/>
                  </a:lnTo>
                  <a:lnTo>
                    <a:pt x="2188767" y="279400"/>
                  </a:lnTo>
                  <a:lnTo>
                    <a:pt x="2220576" y="254000"/>
                  </a:lnTo>
                  <a:lnTo>
                    <a:pt x="2252658" y="215900"/>
                  </a:lnTo>
                  <a:lnTo>
                    <a:pt x="2285012" y="190500"/>
                  </a:lnTo>
                  <a:lnTo>
                    <a:pt x="2317634" y="152400"/>
                  </a:lnTo>
                  <a:lnTo>
                    <a:pt x="2383678" y="101600"/>
                  </a:lnTo>
                  <a:lnTo>
                    <a:pt x="2417096" y="63500"/>
                  </a:lnTo>
                  <a:lnTo>
                    <a:pt x="2450775" y="38100"/>
                  </a:lnTo>
                  <a:lnTo>
                    <a:pt x="2485240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AAAF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1382" y="160728"/>
            <a:ext cx="31642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75">
                <a:solidFill>
                  <a:srgbClr val="FFFFFF"/>
                </a:solidFill>
                <a:latin typeface="Arial Black"/>
                <a:cs typeface="Arial Black"/>
              </a:rPr>
              <a:t>ageing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30">
                <a:solidFill>
                  <a:srgbClr val="FFFFFF"/>
                </a:solidFill>
                <a:latin typeface="Arial Black"/>
                <a:cs typeface="Arial Black"/>
              </a:rPr>
              <a:t>population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9" y="1069963"/>
            <a:ext cx="3636010" cy="2326640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95">
                <a:solidFill>
                  <a:srgbClr val="40276F"/>
                </a:solidFill>
              </a:rPr>
              <a:t>The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25">
                <a:solidFill>
                  <a:srgbClr val="40276F"/>
                </a:solidFill>
              </a:rPr>
              <a:t>number</a:t>
            </a:r>
            <a:r>
              <a:rPr dirty="0" sz="4100" spc="-395">
                <a:solidFill>
                  <a:srgbClr val="40276F"/>
                </a:solidFill>
              </a:rPr>
              <a:t> </a:t>
            </a:r>
            <a:r>
              <a:rPr dirty="0" sz="4100" spc="-35">
                <a:solidFill>
                  <a:srgbClr val="40276F"/>
                </a:solidFill>
              </a:rPr>
              <a:t>of </a:t>
            </a:r>
            <a:r>
              <a:rPr dirty="0" sz="4100" spc="-265">
                <a:solidFill>
                  <a:srgbClr val="40276F"/>
                </a:solidFill>
              </a:rPr>
              <a:t>people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25">
                <a:solidFill>
                  <a:srgbClr val="40276F"/>
                </a:solidFill>
              </a:rPr>
              <a:t>aged </a:t>
            </a:r>
            <a:r>
              <a:rPr dirty="0" sz="4100" spc="-30">
                <a:solidFill>
                  <a:srgbClr val="40276F"/>
                </a:solidFill>
              </a:rPr>
              <a:t>50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35">
                <a:solidFill>
                  <a:srgbClr val="40276F"/>
                </a:solidFill>
              </a:rPr>
              <a:t>and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35">
                <a:solidFill>
                  <a:srgbClr val="40276F"/>
                </a:solidFill>
              </a:rPr>
              <a:t>over</a:t>
            </a:r>
            <a:endParaRPr sz="4100"/>
          </a:p>
          <a:p>
            <a:pPr marL="12700">
              <a:lnSpc>
                <a:spcPts val="4340"/>
              </a:lnSpc>
            </a:pPr>
            <a:r>
              <a:rPr dirty="0" sz="4100" spc="-285">
                <a:solidFill>
                  <a:srgbClr val="40276F"/>
                </a:solidFill>
              </a:rPr>
              <a:t>in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35">
                <a:solidFill>
                  <a:srgbClr val="40276F"/>
                </a:solidFill>
              </a:rPr>
              <a:t>England</a:t>
            </a:r>
            <a:endParaRPr sz="4100"/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3304807"/>
            <a:ext cx="3626485" cy="1767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660"/>
              </a:lnSpc>
              <a:spcBef>
                <a:spcPts val="100"/>
              </a:spcBef>
            </a:pP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increased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by</a:t>
            </a:r>
            <a:endParaRPr sz="4100">
              <a:latin typeface="Arial Black"/>
              <a:cs typeface="Arial Black"/>
            </a:endParaRPr>
          </a:p>
          <a:p>
            <a:pPr marL="12700" marR="5080">
              <a:lnSpc>
                <a:spcPts val="4400"/>
              </a:lnSpc>
              <a:spcBef>
                <a:spcPts val="320"/>
              </a:spcBef>
            </a:pP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7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million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the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last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75">
                <a:solidFill>
                  <a:srgbClr val="40276F"/>
                </a:solidFill>
                <a:latin typeface="Arial Black"/>
                <a:cs typeface="Arial Black"/>
              </a:rPr>
              <a:t>40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years.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7299" y="6227000"/>
            <a:ext cx="5922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2.01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better.org.uk/our-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ageing-population-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894131" y="5513542"/>
            <a:ext cx="39052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40">
                <a:solidFill>
                  <a:srgbClr val="40276F"/>
                </a:solidFill>
                <a:latin typeface="Arial Black"/>
                <a:cs typeface="Arial Black"/>
              </a:rPr>
              <a:t>1981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065207" y="5513542"/>
            <a:ext cx="42799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65">
                <a:solidFill>
                  <a:srgbClr val="40276F"/>
                </a:solidFill>
                <a:latin typeface="Arial Black"/>
                <a:cs typeface="Arial Black"/>
              </a:rPr>
              <a:t>2021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769019" y="4559223"/>
            <a:ext cx="3007995" cy="927735"/>
          </a:xfrm>
          <a:custGeom>
            <a:avLst/>
            <a:gdLst/>
            <a:ahLst/>
            <a:cxnLst/>
            <a:rect l="l" t="t" r="r" b="b"/>
            <a:pathLst>
              <a:path w="3007995" h="927735">
                <a:moveTo>
                  <a:pt x="3007969" y="0"/>
                </a:moveTo>
                <a:lnTo>
                  <a:pt x="0" y="0"/>
                </a:lnTo>
                <a:lnTo>
                  <a:pt x="0" y="927176"/>
                </a:lnTo>
                <a:lnTo>
                  <a:pt x="3007969" y="927176"/>
                </a:lnTo>
                <a:lnTo>
                  <a:pt x="3007969" y="0"/>
                </a:lnTo>
                <a:close/>
              </a:path>
            </a:pathLst>
          </a:custGeom>
          <a:solidFill>
            <a:srgbClr val="4027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769019" y="4559223"/>
            <a:ext cx="3007995" cy="927735"/>
          </a:xfrm>
          <a:prstGeom prst="rect">
            <a:avLst/>
          </a:prstGeom>
        </p:spPr>
        <p:txBody>
          <a:bodyPr wrap="square" lIns="0" tIns="233679" rIns="0" bIns="0" rtlCol="0" vert="horz">
            <a:spAutoFit/>
          </a:bodyPr>
          <a:lstStyle/>
          <a:p>
            <a:pPr marL="437515">
              <a:lnSpc>
                <a:spcPct val="100000"/>
              </a:lnSpc>
              <a:spcBef>
                <a:spcPts val="1839"/>
              </a:spcBef>
            </a:pPr>
            <a:r>
              <a:rPr dirty="0" sz="3050" spc="-220">
                <a:solidFill>
                  <a:srgbClr val="FFFFFF"/>
                </a:solidFill>
                <a:latin typeface="Arial Black"/>
                <a:cs typeface="Arial Black"/>
              </a:rPr>
              <a:t>21.4</a:t>
            </a:r>
            <a:r>
              <a:rPr dirty="0" sz="3050" spc="-2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050" spc="-75">
                <a:solidFill>
                  <a:srgbClr val="FFFFFF"/>
                </a:solidFill>
                <a:latin typeface="Arial Black"/>
                <a:cs typeface="Arial Black"/>
              </a:rPr>
              <a:t>million</a:t>
            </a:r>
            <a:endParaRPr sz="3050">
              <a:latin typeface="Arial Black"/>
              <a:cs typeface="Arial Black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5600700" y="511531"/>
            <a:ext cx="6155055" cy="4975225"/>
            <a:chOff x="5600700" y="511531"/>
            <a:chExt cx="6155055" cy="4975225"/>
          </a:xfrm>
        </p:grpSpPr>
        <p:sp>
          <p:nvSpPr>
            <p:cNvPr id="15" name="object 15" descr=""/>
            <p:cNvSpPr/>
            <p:nvPr/>
          </p:nvSpPr>
          <p:spPr>
            <a:xfrm>
              <a:off x="10810647" y="975893"/>
              <a:ext cx="679450" cy="858519"/>
            </a:xfrm>
            <a:custGeom>
              <a:avLst/>
              <a:gdLst/>
              <a:ahLst/>
              <a:cxnLst/>
              <a:rect l="l" t="t" r="r" b="b"/>
              <a:pathLst>
                <a:path w="679450" h="858519">
                  <a:moveTo>
                    <a:pt x="679221" y="455041"/>
                  </a:moveTo>
                  <a:lnTo>
                    <a:pt x="673887" y="408774"/>
                  </a:lnTo>
                  <a:lnTo>
                    <a:pt x="658710" y="366306"/>
                  </a:lnTo>
                  <a:lnTo>
                    <a:pt x="634885" y="328841"/>
                  </a:lnTo>
                  <a:lnTo>
                    <a:pt x="613943" y="307924"/>
                  </a:lnTo>
                  <a:lnTo>
                    <a:pt x="614108" y="300710"/>
                  </a:lnTo>
                  <a:lnTo>
                    <a:pt x="610425" y="255714"/>
                  </a:lnTo>
                  <a:lnTo>
                    <a:pt x="602195" y="203885"/>
                  </a:lnTo>
                  <a:lnTo>
                    <a:pt x="590156" y="152933"/>
                  </a:lnTo>
                  <a:lnTo>
                    <a:pt x="575081" y="110528"/>
                  </a:lnTo>
                  <a:lnTo>
                    <a:pt x="550862" y="64287"/>
                  </a:lnTo>
                  <a:lnTo>
                    <a:pt x="514464" y="19735"/>
                  </a:lnTo>
                  <a:lnTo>
                    <a:pt x="477329" y="0"/>
                  </a:lnTo>
                  <a:lnTo>
                    <a:pt x="458368" y="12712"/>
                  </a:lnTo>
                  <a:lnTo>
                    <a:pt x="437959" y="29197"/>
                  </a:lnTo>
                  <a:lnTo>
                    <a:pt x="409371" y="31521"/>
                  </a:lnTo>
                  <a:lnTo>
                    <a:pt x="367499" y="20116"/>
                  </a:lnTo>
                  <a:lnTo>
                    <a:pt x="322516" y="12141"/>
                  </a:lnTo>
                  <a:lnTo>
                    <a:pt x="277037" y="10693"/>
                  </a:lnTo>
                  <a:lnTo>
                    <a:pt x="233667" y="18884"/>
                  </a:lnTo>
                  <a:lnTo>
                    <a:pt x="195021" y="39789"/>
                  </a:lnTo>
                  <a:lnTo>
                    <a:pt x="166128" y="68846"/>
                  </a:lnTo>
                  <a:lnTo>
                    <a:pt x="142544" y="104673"/>
                  </a:lnTo>
                  <a:lnTo>
                    <a:pt x="124066" y="146024"/>
                  </a:lnTo>
                  <a:lnTo>
                    <a:pt x="110515" y="191592"/>
                  </a:lnTo>
                  <a:lnTo>
                    <a:pt x="101714" y="240118"/>
                  </a:lnTo>
                  <a:lnTo>
                    <a:pt x="97497" y="290322"/>
                  </a:lnTo>
                  <a:lnTo>
                    <a:pt x="97688" y="340931"/>
                  </a:lnTo>
                  <a:lnTo>
                    <a:pt x="102082" y="390652"/>
                  </a:lnTo>
                  <a:lnTo>
                    <a:pt x="103454" y="398399"/>
                  </a:lnTo>
                  <a:lnTo>
                    <a:pt x="75577" y="416128"/>
                  </a:lnTo>
                  <a:lnTo>
                    <a:pt x="44335" y="447370"/>
                  </a:lnTo>
                  <a:lnTo>
                    <a:pt x="20510" y="484822"/>
                  </a:lnTo>
                  <a:lnTo>
                    <a:pt x="5334" y="527304"/>
                  </a:lnTo>
                  <a:lnTo>
                    <a:pt x="0" y="573570"/>
                  </a:lnTo>
                  <a:lnTo>
                    <a:pt x="5334" y="619836"/>
                  </a:lnTo>
                  <a:lnTo>
                    <a:pt x="20510" y="662317"/>
                  </a:lnTo>
                  <a:lnTo>
                    <a:pt x="44335" y="699782"/>
                  </a:lnTo>
                  <a:lnTo>
                    <a:pt x="75577" y="731024"/>
                  </a:lnTo>
                  <a:lnTo>
                    <a:pt x="113042" y="754837"/>
                  </a:lnTo>
                  <a:lnTo>
                    <a:pt x="143471" y="765721"/>
                  </a:lnTo>
                  <a:lnTo>
                    <a:pt x="193027" y="844245"/>
                  </a:lnTo>
                  <a:lnTo>
                    <a:pt x="268160" y="851281"/>
                  </a:lnTo>
                  <a:lnTo>
                    <a:pt x="431660" y="858113"/>
                  </a:lnTo>
                  <a:lnTo>
                    <a:pt x="590664" y="843356"/>
                  </a:lnTo>
                  <a:lnTo>
                    <a:pt x="652284" y="785609"/>
                  </a:lnTo>
                  <a:lnTo>
                    <a:pt x="641527" y="733831"/>
                  </a:lnTo>
                  <a:lnTo>
                    <a:pt x="630986" y="685901"/>
                  </a:lnTo>
                  <a:lnTo>
                    <a:pt x="619582" y="641756"/>
                  </a:lnTo>
                  <a:lnTo>
                    <a:pt x="608330" y="607796"/>
                  </a:lnTo>
                  <a:lnTo>
                    <a:pt x="634885" y="581240"/>
                  </a:lnTo>
                  <a:lnTo>
                    <a:pt x="658710" y="543775"/>
                  </a:lnTo>
                  <a:lnTo>
                    <a:pt x="673887" y="501307"/>
                  </a:lnTo>
                  <a:lnTo>
                    <a:pt x="679221" y="455041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206976" y="4386563"/>
              <a:ext cx="362585" cy="240029"/>
            </a:xfrm>
            <a:custGeom>
              <a:avLst/>
              <a:gdLst/>
              <a:ahLst/>
              <a:cxnLst/>
              <a:rect l="l" t="t" r="r" b="b"/>
              <a:pathLst>
                <a:path w="362584" h="240029">
                  <a:moveTo>
                    <a:pt x="39535" y="0"/>
                  </a:moveTo>
                  <a:lnTo>
                    <a:pt x="24420" y="1727"/>
                  </a:lnTo>
                  <a:lnTo>
                    <a:pt x="11823" y="9156"/>
                  </a:lnTo>
                  <a:lnTo>
                    <a:pt x="3198" y="20966"/>
                  </a:lnTo>
                  <a:lnTo>
                    <a:pt x="0" y="35839"/>
                  </a:lnTo>
                  <a:lnTo>
                    <a:pt x="0" y="111658"/>
                  </a:lnTo>
                  <a:lnTo>
                    <a:pt x="22479" y="148107"/>
                  </a:lnTo>
                  <a:lnTo>
                    <a:pt x="66276" y="166799"/>
                  </a:lnTo>
                  <a:lnTo>
                    <a:pt x="124423" y="187306"/>
                  </a:lnTo>
                  <a:lnTo>
                    <a:pt x="186463" y="207185"/>
                  </a:lnTo>
                  <a:lnTo>
                    <a:pt x="241945" y="223995"/>
                  </a:lnTo>
                  <a:lnTo>
                    <a:pt x="280416" y="235292"/>
                  </a:lnTo>
                  <a:lnTo>
                    <a:pt x="310775" y="239679"/>
                  </a:lnTo>
                  <a:lnTo>
                    <a:pt x="321017" y="239115"/>
                  </a:lnTo>
                  <a:lnTo>
                    <a:pt x="347896" y="230803"/>
                  </a:lnTo>
                  <a:lnTo>
                    <a:pt x="360089" y="215579"/>
                  </a:lnTo>
                  <a:lnTo>
                    <a:pt x="362576" y="196463"/>
                  </a:lnTo>
                  <a:lnTo>
                    <a:pt x="360337" y="176479"/>
                  </a:lnTo>
                  <a:lnTo>
                    <a:pt x="351351" y="155954"/>
                  </a:lnTo>
                  <a:lnTo>
                    <a:pt x="333806" y="136875"/>
                  </a:lnTo>
                  <a:lnTo>
                    <a:pt x="312366" y="120609"/>
                  </a:lnTo>
                  <a:lnTo>
                    <a:pt x="291693" y="108521"/>
                  </a:lnTo>
                  <a:lnTo>
                    <a:pt x="168440" y="24485"/>
                  </a:lnTo>
                  <a:lnTo>
                    <a:pt x="158101" y="18347"/>
                  </a:lnTo>
                  <a:lnTo>
                    <a:pt x="147119" y="13568"/>
                  </a:lnTo>
                  <a:lnTo>
                    <a:pt x="135628" y="10196"/>
                  </a:lnTo>
                  <a:lnTo>
                    <a:pt x="123761" y="8280"/>
                  </a:lnTo>
                  <a:lnTo>
                    <a:pt x="39535" y="0"/>
                  </a:lnTo>
                  <a:close/>
                </a:path>
              </a:pathLst>
            </a:custGeom>
            <a:solidFill>
              <a:srgbClr val="2475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26165" y="4278713"/>
              <a:ext cx="113207" cy="155155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0788866" y="4386563"/>
              <a:ext cx="362585" cy="240029"/>
            </a:xfrm>
            <a:custGeom>
              <a:avLst/>
              <a:gdLst/>
              <a:ahLst/>
              <a:cxnLst/>
              <a:rect l="l" t="t" r="r" b="b"/>
              <a:pathLst>
                <a:path w="362584" h="240029">
                  <a:moveTo>
                    <a:pt x="323046" y="0"/>
                  </a:moveTo>
                  <a:lnTo>
                    <a:pt x="238820" y="8280"/>
                  </a:lnTo>
                  <a:lnTo>
                    <a:pt x="194141" y="24485"/>
                  </a:lnTo>
                  <a:lnTo>
                    <a:pt x="70888" y="108521"/>
                  </a:lnTo>
                  <a:lnTo>
                    <a:pt x="50216" y="120609"/>
                  </a:lnTo>
                  <a:lnTo>
                    <a:pt x="28778" y="136875"/>
                  </a:lnTo>
                  <a:lnTo>
                    <a:pt x="11230" y="155954"/>
                  </a:lnTo>
                  <a:lnTo>
                    <a:pt x="2232" y="176479"/>
                  </a:lnTo>
                  <a:lnTo>
                    <a:pt x="0" y="196463"/>
                  </a:lnTo>
                  <a:lnTo>
                    <a:pt x="2490" y="215579"/>
                  </a:lnTo>
                  <a:lnTo>
                    <a:pt x="14685" y="230803"/>
                  </a:lnTo>
                  <a:lnTo>
                    <a:pt x="41564" y="239115"/>
                  </a:lnTo>
                  <a:lnTo>
                    <a:pt x="51805" y="239679"/>
                  </a:lnTo>
                  <a:lnTo>
                    <a:pt x="62036" y="239194"/>
                  </a:lnTo>
                  <a:lnTo>
                    <a:pt x="120636" y="223995"/>
                  </a:lnTo>
                  <a:lnTo>
                    <a:pt x="176118" y="207185"/>
                  </a:lnTo>
                  <a:lnTo>
                    <a:pt x="238159" y="187306"/>
                  </a:lnTo>
                  <a:lnTo>
                    <a:pt x="296305" y="166799"/>
                  </a:lnTo>
                  <a:lnTo>
                    <a:pt x="340103" y="148107"/>
                  </a:lnTo>
                  <a:lnTo>
                    <a:pt x="362582" y="111658"/>
                  </a:lnTo>
                  <a:lnTo>
                    <a:pt x="362582" y="35839"/>
                  </a:lnTo>
                  <a:lnTo>
                    <a:pt x="359383" y="20966"/>
                  </a:lnTo>
                  <a:lnTo>
                    <a:pt x="350758" y="9156"/>
                  </a:lnTo>
                  <a:lnTo>
                    <a:pt x="338161" y="1727"/>
                  </a:lnTo>
                  <a:lnTo>
                    <a:pt x="323046" y="0"/>
                  </a:lnTo>
                  <a:close/>
                </a:path>
              </a:pathLst>
            </a:custGeom>
            <a:solidFill>
              <a:srgbClr val="2475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9052" y="4278713"/>
              <a:ext cx="113195" cy="155155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853750" y="2533217"/>
              <a:ext cx="610235" cy="1831975"/>
            </a:xfrm>
            <a:custGeom>
              <a:avLst/>
              <a:gdLst/>
              <a:ahLst/>
              <a:cxnLst/>
              <a:rect l="l" t="t" r="r" b="b"/>
              <a:pathLst>
                <a:path w="610234" h="1831975">
                  <a:moveTo>
                    <a:pt x="610044" y="11176"/>
                  </a:moveTo>
                  <a:lnTo>
                    <a:pt x="269265" y="4572"/>
                  </a:lnTo>
                  <a:lnTo>
                    <a:pt x="269278" y="4978"/>
                  </a:lnTo>
                  <a:lnTo>
                    <a:pt x="0" y="0"/>
                  </a:lnTo>
                  <a:lnTo>
                    <a:pt x="77457" y="1820595"/>
                  </a:lnTo>
                  <a:lnTo>
                    <a:pt x="308749" y="1825434"/>
                  </a:lnTo>
                  <a:lnTo>
                    <a:pt x="323316" y="1279855"/>
                  </a:lnTo>
                  <a:lnTo>
                    <a:pt x="346532" y="1827187"/>
                  </a:lnTo>
                  <a:lnTo>
                    <a:pt x="566610" y="1831784"/>
                  </a:lnTo>
                  <a:lnTo>
                    <a:pt x="610044" y="11176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486446" y="1474537"/>
              <a:ext cx="1269365" cy="2099310"/>
            </a:xfrm>
            <a:custGeom>
              <a:avLst/>
              <a:gdLst/>
              <a:ahLst/>
              <a:cxnLst/>
              <a:rect l="l" t="t" r="r" b="b"/>
              <a:pathLst>
                <a:path w="1269365" h="2099310">
                  <a:moveTo>
                    <a:pt x="695608" y="0"/>
                  </a:moveTo>
                  <a:lnTo>
                    <a:pt x="648624" y="4275"/>
                  </a:lnTo>
                  <a:lnTo>
                    <a:pt x="596837" y="16112"/>
                  </a:lnTo>
                  <a:lnTo>
                    <a:pt x="542415" y="34025"/>
                  </a:lnTo>
                  <a:lnTo>
                    <a:pt x="487525" y="56530"/>
                  </a:lnTo>
                  <a:lnTo>
                    <a:pt x="434336" y="82143"/>
                  </a:lnTo>
                  <a:lnTo>
                    <a:pt x="385014" y="109379"/>
                  </a:lnTo>
                  <a:lnTo>
                    <a:pt x="341727" y="136754"/>
                  </a:lnTo>
                  <a:lnTo>
                    <a:pt x="306643" y="162782"/>
                  </a:lnTo>
                  <a:lnTo>
                    <a:pt x="269752" y="204863"/>
                  </a:lnTo>
                  <a:lnTo>
                    <a:pt x="38599" y="931887"/>
                  </a:lnTo>
                  <a:lnTo>
                    <a:pt x="0" y="1098635"/>
                  </a:lnTo>
                  <a:lnTo>
                    <a:pt x="980" y="1178496"/>
                  </a:lnTo>
                  <a:lnTo>
                    <a:pt x="54003" y="1193320"/>
                  </a:lnTo>
                  <a:lnTo>
                    <a:pt x="171530" y="1164958"/>
                  </a:lnTo>
                  <a:lnTo>
                    <a:pt x="152527" y="1466354"/>
                  </a:lnTo>
                  <a:lnTo>
                    <a:pt x="137454" y="1724542"/>
                  </a:lnTo>
                  <a:lnTo>
                    <a:pt x="123943" y="1972678"/>
                  </a:lnTo>
                  <a:lnTo>
                    <a:pt x="230453" y="2033852"/>
                  </a:lnTo>
                  <a:lnTo>
                    <a:pt x="302459" y="2066971"/>
                  </a:lnTo>
                  <a:lnTo>
                    <a:pt x="372815" y="2083490"/>
                  </a:lnTo>
                  <a:lnTo>
                    <a:pt x="474374" y="2094864"/>
                  </a:lnTo>
                  <a:lnTo>
                    <a:pt x="497189" y="2086834"/>
                  </a:lnTo>
                  <a:lnTo>
                    <a:pt x="540762" y="2022061"/>
                  </a:lnTo>
                  <a:lnTo>
                    <a:pt x="561551" y="1974094"/>
                  </a:lnTo>
                  <a:lnTo>
                    <a:pt x="581695" y="1921592"/>
                  </a:lnTo>
                  <a:lnTo>
                    <a:pt x="601210" y="1868942"/>
                  </a:lnTo>
                  <a:lnTo>
                    <a:pt x="620111" y="1820532"/>
                  </a:lnTo>
                  <a:lnTo>
                    <a:pt x="638413" y="1780750"/>
                  </a:lnTo>
                  <a:lnTo>
                    <a:pt x="656132" y="1753985"/>
                  </a:lnTo>
                  <a:lnTo>
                    <a:pt x="673281" y="1744624"/>
                  </a:lnTo>
                  <a:lnTo>
                    <a:pt x="689091" y="1757653"/>
                  </a:lnTo>
                  <a:lnTo>
                    <a:pt x="706256" y="1791295"/>
                  </a:lnTo>
                  <a:lnTo>
                    <a:pt x="724542" y="1839539"/>
                  </a:lnTo>
                  <a:lnTo>
                    <a:pt x="763541" y="1955788"/>
                  </a:lnTo>
                  <a:lnTo>
                    <a:pt x="783785" y="2011774"/>
                  </a:lnTo>
                  <a:lnTo>
                    <a:pt x="804212" y="2058318"/>
                  </a:lnTo>
                  <a:lnTo>
                    <a:pt x="824589" y="2089411"/>
                  </a:lnTo>
                  <a:lnTo>
                    <a:pt x="844681" y="2099043"/>
                  </a:lnTo>
                  <a:lnTo>
                    <a:pt x="980145" y="2060134"/>
                  </a:lnTo>
                  <a:lnTo>
                    <a:pt x="1103796" y="2001715"/>
                  </a:lnTo>
                  <a:lnTo>
                    <a:pt x="1193914" y="1948522"/>
                  </a:lnTo>
                  <a:lnTo>
                    <a:pt x="1228779" y="1925294"/>
                  </a:lnTo>
                  <a:lnTo>
                    <a:pt x="1187593" y="1402206"/>
                  </a:lnTo>
                  <a:lnTo>
                    <a:pt x="1201436" y="1401114"/>
                  </a:lnTo>
                  <a:lnTo>
                    <a:pt x="1229492" y="1393111"/>
                  </a:lnTo>
                  <a:lnTo>
                    <a:pt x="1251538" y="1375576"/>
                  </a:lnTo>
                  <a:lnTo>
                    <a:pt x="1265402" y="1351053"/>
                  </a:lnTo>
                  <a:lnTo>
                    <a:pt x="1268911" y="1322082"/>
                  </a:lnTo>
                  <a:lnTo>
                    <a:pt x="1095442" y="260692"/>
                  </a:lnTo>
                  <a:lnTo>
                    <a:pt x="1068171" y="193975"/>
                  </a:lnTo>
                  <a:lnTo>
                    <a:pt x="1014886" y="144945"/>
                  </a:lnTo>
                  <a:lnTo>
                    <a:pt x="969872" y="119309"/>
                  </a:lnTo>
                  <a:lnTo>
                    <a:pt x="919690" y="91755"/>
                  </a:lnTo>
                  <a:lnTo>
                    <a:pt x="867322" y="64420"/>
                  </a:lnTo>
                  <a:lnTo>
                    <a:pt x="815749" y="39441"/>
                  </a:lnTo>
                  <a:lnTo>
                    <a:pt x="767951" y="18953"/>
                  </a:lnTo>
                  <a:lnTo>
                    <a:pt x="726911" y="5094"/>
                  </a:lnTo>
                  <a:lnTo>
                    <a:pt x="695608" y="0"/>
                  </a:lnTo>
                  <a:close/>
                </a:path>
              </a:pathLst>
            </a:custGeom>
            <a:solidFill>
              <a:srgbClr val="2475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11588" y="2825639"/>
              <a:ext cx="142210" cy="191655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1283758" y="1117058"/>
              <a:ext cx="98425" cy="263525"/>
            </a:xfrm>
            <a:custGeom>
              <a:avLst/>
              <a:gdLst/>
              <a:ahLst/>
              <a:cxnLst/>
              <a:rect l="l" t="t" r="r" b="b"/>
              <a:pathLst>
                <a:path w="98425" h="263525">
                  <a:moveTo>
                    <a:pt x="0" y="0"/>
                  </a:moveTo>
                  <a:lnTo>
                    <a:pt x="10580" y="31654"/>
                  </a:lnTo>
                  <a:lnTo>
                    <a:pt x="21683" y="66380"/>
                  </a:lnTo>
                  <a:lnTo>
                    <a:pt x="30432" y="105522"/>
                  </a:lnTo>
                  <a:lnTo>
                    <a:pt x="33951" y="150430"/>
                  </a:lnTo>
                  <a:lnTo>
                    <a:pt x="29363" y="202449"/>
                  </a:lnTo>
                  <a:lnTo>
                    <a:pt x="13792" y="262928"/>
                  </a:lnTo>
                  <a:lnTo>
                    <a:pt x="23004" y="239920"/>
                  </a:lnTo>
                  <a:lnTo>
                    <a:pt x="98056" y="407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078425" y="1364837"/>
              <a:ext cx="179070" cy="469265"/>
            </a:xfrm>
            <a:custGeom>
              <a:avLst/>
              <a:gdLst/>
              <a:ahLst/>
              <a:cxnLst/>
              <a:rect l="l" t="t" r="r" b="b"/>
              <a:pathLst>
                <a:path w="179070" h="469264">
                  <a:moveTo>
                    <a:pt x="8851" y="0"/>
                  </a:moveTo>
                  <a:lnTo>
                    <a:pt x="0" y="125374"/>
                  </a:lnTo>
                  <a:lnTo>
                    <a:pt x="2211" y="145075"/>
                  </a:lnTo>
                  <a:lnTo>
                    <a:pt x="9090" y="186419"/>
                  </a:lnTo>
                  <a:lnTo>
                    <a:pt x="19662" y="241909"/>
                  </a:lnTo>
                  <a:lnTo>
                    <a:pt x="32950" y="304049"/>
                  </a:lnTo>
                  <a:lnTo>
                    <a:pt x="47978" y="365343"/>
                  </a:lnTo>
                  <a:lnTo>
                    <a:pt x="63772" y="418294"/>
                  </a:lnTo>
                  <a:lnTo>
                    <a:pt x="79355" y="455408"/>
                  </a:lnTo>
                  <a:lnTo>
                    <a:pt x="93751" y="469188"/>
                  </a:lnTo>
                  <a:lnTo>
                    <a:pt x="108537" y="454685"/>
                  </a:lnTo>
                  <a:lnTo>
                    <a:pt x="123407" y="417050"/>
                  </a:lnTo>
                  <a:lnTo>
                    <a:pt x="137722" y="363808"/>
                  </a:lnTo>
                  <a:lnTo>
                    <a:pt x="150842" y="302485"/>
                  </a:lnTo>
                  <a:lnTo>
                    <a:pt x="162128" y="240606"/>
                  </a:lnTo>
                  <a:lnTo>
                    <a:pt x="170941" y="185696"/>
                  </a:lnTo>
                  <a:lnTo>
                    <a:pt x="176640" y="145280"/>
                  </a:lnTo>
                  <a:lnTo>
                    <a:pt x="178587" y="126885"/>
                  </a:lnTo>
                  <a:lnTo>
                    <a:pt x="175628" y="20307"/>
                  </a:lnTo>
                  <a:lnTo>
                    <a:pt x="8851" y="0"/>
                  </a:lnTo>
                  <a:close/>
                </a:path>
              </a:pathLst>
            </a:custGeom>
            <a:solidFill>
              <a:srgbClr val="80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012444" y="991011"/>
              <a:ext cx="312420" cy="492125"/>
            </a:xfrm>
            <a:custGeom>
              <a:avLst/>
              <a:gdLst/>
              <a:ahLst/>
              <a:cxnLst/>
              <a:rect l="l" t="t" r="r" b="b"/>
              <a:pathLst>
                <a:path w="312420" h="492125">
                  <a:moveTo>
                    <a:pt x="149999" y="0"/>
                  </a:moveTo>
                  <a:lnTo>
                    <a:pt x="109170" y="3931"/>
                  </a:lnTo>
                  <a:lnTo>
                    <a:pt x="47427" y="36692"/>
                  </a:lnTo>
                  <a:lnTo>
                    <a:pt x="11380" y="105555"/>
                  </a:lnTo>
                  <a:lnTo>
                    <a:pt x="2671" y="154614"/>
                  </a:lnTo>
                  <a:lnTo>
                    <a:pt x="0" y="214007"/>
                  </a:lnTo>
                  <a:lnTo>
                    <a:pt x="2264" y="275042"/>
                  </a:lnTo>
                  <a:lnTo>
                    <a:pt x="8740" y="329793"/>
                  </a:lnTo>
                  <a:lnTo>
                    <a:pt x="19831" y="377643"/>
                  </a:lnTo>
                  <a:lnTo>
                    <a:pt x="35945" y="417974"/>
                  </a:lnTo>
                  <a:lnTo>
                    <a:pt x="57488" y="450168"/>
                  </a:lnTo>
                  <a:lnTo>
                    <a:pt x="118484" y="487670"/>
                  </a:lnTo>
                  <a:lnTo>
                    <a:pt x="158750" y="491744"/>
                  </a:lnTo>
                  <a:lnTo>
                    <a:pt x="199259" y="484856"/>
                  </a:lnTo>
                  <a:lnTo>
                    <a:pt x="233534" y="466757"/>
                  </a:lnTo>
                  <a:lnTo>
                    <a:pt x="261588" y="437910"/>
                  </a:lnTo>
                  <a:lnTo>
                    <a:pt x="283430" y="398779"/>
                  </a:lnTo>
                  <a:lnTo>
                    <a:pt x="299074" y="349828"/>
                  </a:lnTo>
                  <a:lnTo>
                    <a:pt x="308530" y="291520"/>
                  </a:lnTo>
                  <a:lnTo>
                    <a:pt x="311810" y="224320"/>
                  </a:lnTo>
                  <a:lnTo>
                    <a:pt x="308377" y="171146"/>
                  </a:lnTo>
                  <a:lnTo>
                    <a:pt x="297940" y="123253"/>
                  </a:lnTo>
                  <a:lnTo>
                    <a:pt x="280765" y="81700"/>
                  </a:lnTo>
                  <a:lnTo>
                    <a:pt x="257117" y="47541"/>
                  </a:lnTo>
                  <a:lnTo>
                    <a:pt x="227263" y="21833"/>
                  </a:lnTo>
                  <a:lnTo>
                    <a:pt x="191468" y="5634"/>
                  </a:lnTo>
                  <a:lnTo>
                    <a:pt x="149999" y="0"/>
                  </a:lnTo>
                  <a:close/>
                </a:path>
              </a:pathLst>
            </a:custGeom>
            <a:solidFill>
              <a:srgbClr val="8A6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923785" y="930659"/>
              <a:ext cx="491490" cy="384810"/>
            </a:xfrm>
            <a:custGeom>
              <a:avLst/>
              <a:gdLst/>
              <a:ahLst/>
              <a:cxnLst/>
              <a:rect l="l" t="t" r="r" b="b"/>
              <a:pathLst>
                <a:path w="491490" h="384809">
                  <a:moveTo>
                    <a:pt x="215671" y="0"/>
                  </a:moveTo>
                  <a:lnTo>
                    <a:pt x="170266" y="8118"/>
                  </a:lnTo>
                  <a:lnTo>
                    <a:pt x="129739" y="25431"/>
                  </a:lnTo>
                  <a:lnTo>
                    <a:pt x="94285" y="50574"/>
                  </a:lnTo>
                  <a:lnTo>
                    <a:pt x="64101" y="82186"/>
                  </a:lnTo>
                  <a:lnTo>
                    <a:pt x="39384" y="118902"/>
                  </a:lnTo>
                  <a:lnTo>
                    <a:pt x="20330" y="159360"/>
                  </a:lnTo>
                  <a:lnTo>
                    <a:pt x="7137" y="202197"/>
                  </a:lnTo>
                  <a:lnTo>
                    <a:pt x="0" y="246049"/>
                  </a:lnTo>
                  <a:lnTo>
                    <a:pt x="6535" y="269730"/>
                  </a:lnTo>
                  <a:lnTo>
                    <a:pt x="28449" y="277725"/>
                  </a:lnTo>
                  <a:lnTo>
                    <a:pt x="59662" y="278587"/>
                  </a:lnTo>
                  <a:lnTo>
                    <a:pt x="94094" y="280873"/>
                  </a:lnTo>
                  <a:lnTo>
                    <a:pt x="150689" y="284182"/>
                  </a:lnTo>
                  <a:lnTo>
                    <a:pt x="197901" y="274812"/>
                  </a:lnTo>
                  <a:lnTo>
                    <a:pt x="237677" y="255846"/>
                  </a:lnTo>
                  <a:lnTo>
                    <a:pt x="271962" y="230368"/>
                  </a:lnTo>
                  <a:lnTo>
                    <a:pt x="302704" y="201460"/>
                  </a:lnTo>
                  <a:lnTo>
                    <a:pt x="328996" y="234670"/>
                  </a:lnTo>
                  <a:lnTo>
                    <a:pt x="356035" y="275510"/>
                  </a:lnTo>
                  <a:lnTo>
                    <a:pt x="384800" y="315735"/>
                  </a:lnTo>
                  <a:lnTo>
                    <a:pt x="416265" y="347102"/>
                  </a:lnTo>
                  <a:lnTo>
                    <a:pt x="451408" y="361365"/>
                  </a:lnTo>
                  <a:lnTo>
                    <a:pt x="454212" y="349830"/>
                  </a:lnTo>
                  <a:lnTo>
                    <a:pt x="457811" y="324057"/>
                  </a:lnTo>
                  <a:lnTo>
                    <a:pt x="461154" y="297816"/>
                  </a:lnTo>
                  <a:lnTo>
                    <a:pt x="463194" y="284873"/>
                  </a:lnTo>
                  <a:lnTo>
                    <a:pt x="467861" y="298910"/>
                  </a:lnTo>
                  <a:lnTo>
                    <a:pt x="481673" y="370809"/>
                  </a:lnTo>
                  <a:lnTo>
                    <a:pt x="485647" y="384517"/>
                  </a:lnTo>
                  <a:lnTo>
                    <a:pt x="491197" y="347355"/>
                  </a:lnTo>
                  <a:lnTo>
                    <a:pt x="487824" y="298411"/>
                  </a:lnTo>
                  <a:lnTo>
                    <a:pt x="477322" y="242989"/>
                  </a:lnTo>
                  <a:lnTo>
                    <a:pt x="461481" y="186387"/>
                  </a:lnTo>
                  <a:lnTo>
                    <a:pt x="442096" y="133909"/>
                  </a:lnTo>
                  <a:lnTo>
                    <a:pt x="420958" y="90853"/>
                  </a:lnTo>
                  <a:lnTo>
                    <a:pt x="359451" y="32196"/>
                  </a:lnTo>
                  <a:lnTo>
                    <a:pt x="314561" y="11887"/>
                  </a:lnTo>
                  <a:lnTo>
                    <a:pt x="266273" y="1264"/>
                  </a:lnTo>
                  <a:lnTo>
                    <a:pt x="215671" y="0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1021801" y="1510736"/>
              <a:ext cx="302895" cy="416559"/>
            </a:xfrm>
            <a:custGeom>
              <a:avLst/>
              <a:gdLst/>
              <a:ahLst/>
              <a:cxnLst/>
              <a:rect l="l" t="t" r="r" b="b"/>
              <a:pathLst>
                <a:path w="302895" h="416560">
                  <a:moveTo>
                    <a:pt x="291833" y="0"/>
                  </a:moveTo>
                  <a:lnTo>
                    <a:pt x="284393" y="46124"/>
                  </a:lnTo>
                  <a:lnTo>
                    <a:pt x="263676" y="86181"/>
                  </a:lnTo>
                  <a:lnTo>
                    <a:pt x="232089" y="117769"/>
                  </a:lnTo>
                  <a:lnTo>
                    <a:pt x="192036" y="138484"/>
                  </a:lnTo>
                  <a:lnTo>
                    <a:pt x="145923" y="145923"/>
                  </a:lnTo>
                  <a:lnTo>
                    <a:pt x="99798" y="138484"/>
                  </a:lnTo>
                  <a:lnTo>
                    <a:pt x="59741" y="117769"/>
                  </a:lnTo>
                  <a:lnTo>
                    <a:pt x="28153" y="86181"/>
                  </a:lnTo>
                  <a:lnTo>
                    <a:pt x="7438" y="46124"/>
                  </a:lnTo>
                  <a:lnTo>
                    <a:pt x="0" y="0"/>
                  </a:lnTo>
                  <a:lnTo>
                    <a:pt x="0" y="416547"/>
                  </a:lnTo>
                  <a:lnTo>
                    <a:pt x="302450" y="416547"/>
                  </a:lnTo>
                  <a:lnTo>
                    <a:pt x="291833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76498" y="1211336"/>
              <a:ext cx="93586" cy="11826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82392" y="2651626"/>
              <a:ext cx="135255" cy="17048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08219" y="2078457"/>
              <a:ext cx="188330" cy="18833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10272690" y="4404526"/>
              <a:ext cx="366395" cy="242570"/>
            </a:xfrm>
            <a:custGeom>
              <a:avLst/>
              <a:gdLst/>
              <a:ahLst/>
              <a:cxnLst/>
              <a:rect l="l" t="t" r="r" b="b"/>
              <a:pathLst>
                <a:path w="366395" h="242570">
                  <a:moveTo>
                    <a:pt x="39928" y="0"/>
                  </a:moveTo>
                  <a:lnTo>
                    <a:pt x="24667" y="1757"/>
                  </a:lnTo>
                  <a:lnTo>
                    <a:pt x="11944" y="9266"/>
                  </a:lnTo>
                  <a:lnTo>
                    <a:pt x="3231" y="21197"/>
                  </a:lnTo>
                  <a:lnTo>
                    <a:pt x="0" y="36220"/>
                  </a:lnTo>
                  <a:lnTo>
                    <a:pt x="0" y="112775"/>
                  </a:lnTo>
                  <a:lnTo>
                    <a:pt x="22694" y="149580"/>
                  </a:lnTo>
                  <a:lnTo>
                    <a:pt x="66937" y="168462"/>
                  </a:lnTo>
                  <a:lnTo>
                    <a:pt x="125664" y="189172"/>
                  </a:lnTo>
                  <a:lnTo>
                    <a:pt x="188320" y="209247"/>
                  </a:lnTo>
                  <a:lnTo>
                    <a:pt x="244349" y="226221"/>
                  </a:lnTo>
                  <a:lnTo>
                    <a:pt x="283197" y="237629"/>
                  </a:lnTo>
                  <a:lnTo>
                    <a:pt x="313870" y="242083"/>
                  </a:lnTo>
                  <a:lnTo>
                    <a:pt x="324218" y="241528"/>
                  </a:lnTo>
                  <a:lnTo>
                    <a:pt x="351354" y="233121"/>
                  </a:lnTo>
                  <a:lnTo>
                    <a:pt x="363664" y="217741"/>
                  </a:lnTo>
                  <a:lnTo>
                    <a:pt x="366173" y="198437"/>
                  </a:lnTo>
                  <a:lnTo>
                    <a:pt x="363905" y="178257"/>
                  </a:lnTo>
                  <a:lnTo>
                    <a:pt x="354839" y="157523"/>
                  </a:lnTo>
                  <a:lnTo>
                    <a:pt x="337124" y="138250"/>
                  </a:lnTo>
                  <a:lnTo>
                    <a:pt x="315471" y="121823"/>
                  </a:lnTo>
                  <a:lnTo>
                    <a:pt x="294589" y="109626"/>
                  </a:lnTo>
                  <a:lnTo>
                    <a:pt x="170103" y="24752"/>
                  </a:lnTo>
                  <a:lnTo>
                    <a:pt x="159663" y="18547"/>
                  </a:lnTo>
                  <a:lnTo>
                    <a:pt x="148572" y="13717"/>
                  </a:lnTo>
                  <a:lnTo>
                    <a:pt x="136969" y="10309"/>
                  </a:lnTo>
                  <a:lnTo>
                    <a:pt x="124993" y="8369"/>
                  </a:lnTo>
                  <a:lnTo>
                    <a:pt x="39928" y="0"/>
                  </a:lnTo>
                  <a:close/>
                </a:path>
              </a:pathLst>
            </a:custGeom>
            <a:solidFill>
              <a:srgbClr val="2134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99146" y="4322917"/>
              <a:ext cx="104190" cy="13550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9688788" y="4403254"/>
              <a:ext cx="388620" cy="257175"/>
            </a:xfrm>
            <a:custGeom>
              <a:avLst/>
              <a:gdLst/>
              <a:ahLst/>
              <a:cxnLst/>
              <a:rect l="l" t="t" r="r" b="b"/>
              <a:pathLst>
                <a:path w="388620" h="257175">
                  <a:moveTo>
                    <a:pt x="345896" y="0"/>
                  </a:moveTo>
                  <a:lnTo>
                    <a:pt x="255714" y="8864"/>
                  </a:lnTo>
                  <a:lnTo>
                    <a:pt x="218952" y="19662"/>
                  </a:lnTo>
                  <a:lnTo>
                    <a:pt x="75894" y="116217"/>
                  </a:lnTo>
                  <a:lnTo>
                    <a:pt x="53758" y="129157"/>
                  </a:lnTo>
                  <a:lnTo>
                    <a:pt x="30798" y="146577"/>
                  </a:lnTo>
                  <a:lnTo>
                    <a:pt x="12013" y="167006"/>
                  </a:lnTo>
                  <a:lnTo>
                    <a:pt x="2399" y="188976"/>
                  </a:lnTo>
                  <a:lnTo>
                    <a:pt x="0" y="210387"/>
                  </a:lnTo>
                  <a:lnTo>
                    <a:pt x="2660" y="230860"/>
                  </a:lnTo>
                  <a:lnTo>
                    <a:pt x="15712" y="247161"/>
                  </a:lnTo>
                  <a:lnTo>
                    <a:pt x="44487" y="256057"/>
                  </a:lnTo>
                  <a:lnTo>
                    <a:pt x="55461" y="256657"/>
                  </a:lnTo>
                  <a:lnTo>
                    <a:pt x="66420" y="256133"/>
                  </a:lnTo>
                  <a:lnTo>
                    <a:pt x="167439" y="228348"/>
                  </a:lnTo>
                  <a:lnTo>
                    <a:pt x="221614" y="211459"/>
                  </a:lnTo>
                  <a:lnTo>
                    <a:pt x="276780" y="193194"/>
                  </a:lnTo>
                  <a:lnTo>
                    <a:pt x="326458" y="175064"/>
                  </a:lnTo>
                  <a:lnTo>
                    <a:pt x="364172" y="158584"/>
                  </a:lnTo>
                  <a:lnTo>
                    <a:pt x="388251" y="119557"/>
                  </a:lnTo>
                  <a:lnTo>
                    <a:pt x="388251" y="38392"/>
                  </a:lnTo>
                  <a:lnTo>
                    <a:pt x="384824" y="22465"/>
                  </a:lnTo>
                  <a:lnTo>
                    <a:pt x="375584" y="9818"/>
                  </a:lnTo>
                  <a:lnTo>
                    <a:pt x="362089" y="1860"/>
                  </a:lnTo>
                  <a:lnTo>
                    <a:pt x="345896" y="0"/>
                  </a:lnTo>
                  <a:close/>
                </a:path>
              </a:pathLst>
            </a:custGeom>
            <a:solidFill>
              <a:srgbClr val="21346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57835" y="4263266"/>
              <a:ext cx="114046" cy="17673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0060597" y="1155203"/>
              <a:ext cx="358140" cy="1123315"/>
            </a:xfrm>
            <a:custGeom>
              <a:avLst/>
              <a:gdLst/>
              <a:ahLst/>
              <a:cxnLst/>
              <a:rect l="l" t="t" r="r" b="b"/>
              <a:pathLst>
                <a:path w="358140" h="1123314">
                  <a:moveTo>
                    <a:pt x="0" y="0"/>
                  </a:moveTo>
                  <a:lnTo>
                    <a:pt x="0" y="1123289"/>
                  </a:lnTo>
                  <a:lnTo>
                    <a:pt x="357885" y="1123289"/>
                  </a:lnTo>
                  <a:lnTo>
                    <a:pt x="357885" y="527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097579" y="873185"/>
              <a:ext cx="224154" cy="434340"/>
            </a:xfrm>
            <a:custGeom>
              <a:avLst/>
              <a:gdLst/>
              <a:ahLst/>
              <a:cxnLst/>
              <a:rect l="l" t="t" r="r" b="b"/>
              <a:pathLst>
                <a:path w="224154" h="434340">
                  <a:moveTo>
                    <a:pt x="183503" y="0"/>
                  </a:moveTo>
                  <a:lnTo>
                    <a:pt x="29287" y="18808"/>
                  </a:lnTo>
                  <a:lnTo>
                    <a:pt x="26531" y="117360"/>
                  </a:lnTo>
                  <a:lnTo>
                    <a:pt x="23922" y="129145"/>
                  </a:lnTo>
                  <a:lnTo>
                    <a:pt x="17761" y="154894"/>
                  </a:lnTo>
                  <a:lnTo>
                    <a:pt x="10252" y="191027"/>
                  </a:lnTo>
                  <a:lnTo>
                    <a:pt x="3597" y="233963"/>
                  </a:lnTo>
                  <a:lnTo>
                    <a:pt x="0" y="280119"/>
                  </a:lnTo>
                  <a:lnTo>
                    <a:pt x="1662" y="325914"/>
                  </a:lnTo>
                  <a:lnTo>
                    <a:pt x="10789" y="367767"/>
                  </a:lnTo>
                  <a:lnTo>
                    <a:pt x="29582" y="402096"/>
                  </a:lnTo>
                  <a:lnTo>
                    <a:pt x="60244" y="425320"/>
                  </a:lnTo>
                  <a:lnTo>
                    <a:pt x="104979" y="433857"/>
                  </a:lnTo>
                  <a:lnTo>
                    <a:pt x="152091" y="426808"/>
                  </a:lnTo>
                  <a:lnTo>
                    <a:pt x="185635" y="407428"/>
                  </a:lnTo>
                  <a:lnTo>
                    <a:pt x="207519" y="378373"/>
                  </a:lnTo>
                  <a:lnTo>
                    <a:pt x="219650" y="342293"/>
                  </a:lnTo>
                  <a:lnTo>
                    <a:pt x="223935" y="301844"/>
                  </a:lnTo>
                  <a:lnTo>
                    <a:pt x="222280" y="259677"/>
                  </a:lnTo>
                  <a:lnTo>
                    <a:pt x="216595" y="218447"/>
                  </a:lnTo>
                  <a:lnTo>
                    <a:pt x="208785" y="180806"/>
                  </a:lnTo>
                  <a:lnTo>
                    <a:pt x="200758" y="149407"/>
                  </a:lnTo>
                  <a:lnTo>
                    <a:pt x="194421" y="126904"/>
                  </a:lnTo>
                  <a:lnTo>
                    <a:pt x="191682" y="115950"/>
                  </a:lnTo>
                  <a:lnTo>
                    <a:pt x="183503" y="0"/>
                  </a:lnTo>
                  <a:close/>
                </a:path>
              </a:pathLst>
            </a:custGeom>
            <a:solidFill>
              <a:srgbClr val="80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573557" y="1332319"/>
              <a:ext cx="369570" cy="1294765"/>
            </a:xfrm>
            <a:custGeom>
              <a:avLst/>
              <a:gdLst/>
              <a:ahLst/>
              <a:cxnLst/>
              <a:rect l="l" t="t" r="r" b="b"/>
              <a:pathLst>
                <a:path w="369570" h="1294764">
                  <a:moveTo>
                    <a:pt x="229585" y="0"/>
                  </a:moveTo>
                  <a:lnTo>
                    <a:pt x="197675" y="20690"/>
                  </a:lnTo>
                  <a:lnTo>
                    <a:pt x="187714" y="80820"/>
                  </a:lnTo>
                  <a:lnTo>
                    <a:pt x="0" y="1230492"/>
                  </a:lnTo>
                  <a:lnTo>
                    <a:pt x="3995" y="1257724"/>
                  </a:lnTo>
                  <a:lnTo>
                    <a:pt x="19785" y="1272983"/>
                  </a:lnTo>
                  <a:lnTo>
                    <a:pt x="44896" y="1280284"/>
                  </a:lnTo>
                  <a:lnTo>
                    <a:pt x="76860" y="1283641"/>
                  </a:lnTo>
                  <a:lnTo>
                    <a:pt x="207073" y="1294424"/>
                  </a:lnTo>
                  <a:lnTo>
                    <a:pt x="368947" y="86158"/>
                  </a:lnTo>
                  <a:lnTo>
                    <a:pt x="343902" y="65622"/>
                  </a:lnTo>
                  <a:lnTo>
                    <a:pt x="287888" y="25940"/>
                  </a:lnTo>
                  <a:lnTo>
                    <a:pt x="229585" y="0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88999" y="2599169"/>
              <a:ext cx="137903" cy="17379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92318" y="4307832"/>
              <a:ext cx="213575" cy="69697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9850357" y="2232071"/>
              <a:ext cx="713740" cy="2094864"/>
            </a:xfrm>
            <a:custGeom>
              <a:avLst/>
              <a:gdLst/>
              <a:ahLst/>
              <a:cxnLst/>
              <a:rect l="l" t="t" r="r" b="b"/>
              <a:pathLst>
                <a:path w="713740" h="2094864">
                  <a:moveTo>
                    <a:pt x="713308" y="0"/>
                  </a:moveTo>
                  <a:lnTo>
                    <a:pt x="487133" y="4165"/>
                  </a:lnTo>
                  <a:lnTo>
                    <a:pt x="245491" y="0"/>
                  </a:lnTo>
                  <a:lnTo>
                    <a:pt x="246227" y="8432"/>
                  </a:lnTo>
                  <a:lnTo>
                    <a:pt x="0" y="12700"/>
                  </a:lnTo>
                  <a:lnTo>
                    <a:pt x="22567" y="1090345"/>
                  </a:lnTo>
                  <a:lnTo>
                    <a:pt x="53403" y="2094318"/>
                  </a:lnTo>
                  <a:lnTo>
                    <a:pt x="244856" y="2089086"/>
                  </a:lnTo>
                  <a:lnTo>
                    <a:pt x="326237" y="976871"/>
                  </a:lnTo>
                  <a:lnTo>
                    <a:pt x="407225" y="2083396"/>
                  </a:lnTo>
                  <a:lnTo>
                    <a:pt x="598678" y="2088654"/>
                  </a:lnTo>
                  <a:lnTo>
                    <a:pt x="629500" y="1084668"/>
                  </a:lnTo>
                  <a:lnTo>
                    <a:pt x="633780" y="880237"/>
                  </a:lnTo>
                  <a:lnTo>
                    <a:pt x="713308" y="0"/>
                  </a:lnTo>
                  <a:close/>
                </a:path>
              </a:pathLst>
            </a:custGeom>
            <a:solidFill>
              <a:srgbClr val="8579A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246897" y="4302170"/>
              <a:ext cx="213575" cy="69697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384218" y="792961"/>
              <a:ext cx="68519" cy="13891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984744" y="792961"/>
              <a:ext cx="68518" cy="13891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0018506" y="556966"/>
              <a:ext cx="384175" cy="590550"/>
            </a:xfrm>
            <a:custGeom>
              <a:avLst/>
              <a:gdLst/>
              <a:ahLst/>
              <a:cxnLst/>
              <a:rect l="l" t="t" r="r" b="b"/>
              <a:pathLst>
                <a:path w="384175" h="590550">
                  <a:moveTo>
                    <a:pt x="191896" y="0"/>
                  </a:moveTo>
                  <a:lnTo>
                    <a:pt x="147189" y="5328"/>
                  </a:lnTo>
                  <a:lnTo>
                    <a:pt x="108301" y="20732"/>
                  </a:lnTo>
                  <a:lnTo>
                    <a:pt x="75283" y="45343"/>
                  </a:lnTo>
                  <a:lnTo>
                    <a:pt x="48185" y="78289"/>
                  </a:lnTo>
                  <a:lnTo>
                    <a:pt x="27058" y="118700"/>
                  </a:lnTo>
                  <a:lnTo>
                    <a:pt x="11951" y="165706"/>
                  </a:lnTo>
                  <a:lnTo>
                    <a:pt x="2915" y="218437"/>
                  </a:lnTo>
                  <a:lnTo>
                    <a:pt x="0" y="276021"/>
                  </a:lnTo>
                  <a:lnTo>
                    <a:pt x="2677" y="340752"/>
                  </a:lnTo>
                  <a:lnTo>
                    <a:pt x="10236" y="398082"/>
                  </a:lnTo>
                  <a:lnTo>
                    <a:pt x="22540" y="447988"/>
                  </a:lnTo>
                  <a:lnTo>
                    <a:pt x="39453" y="490446"/>
                  </a:lnTo>
                  <a:lnTo>
                    <a:pt x="60837" y="525432"/>
                  </a:lnTo>
                  <a:lnTo>
                    <a:pt x="116473" y="572897"/>
                  </a:lnTo>
                  <a:lnTo>
                    <a:pt x="188353" y="590194"/>
                  </a:lnTo>
                  <a:lnTo>
                    <a:pt x="231058" y="586883"/>
                  </a:lnTo>
                  <a:lnTo>
                    <a:pt x="268078" y="574645"/>
                  </a:lnTo>
                  <a:lnTo>
                    <a:pt x="325807" y="524545"/>
                  </a:lnTo>
                  <a:lnTo>
                    <a:pt x="346891" y="487262"/>
                  </a:lnTo>
                  <a:lnTo>
                    <a:pt x="363036" y="442211"/>
                  </a:lnTo>
                  <a:lnTo>
                    <a:pt x="374428" y="389679"/>
                  </a:lnTo>
                  <a:lnTo>
                    <a:pt x="381256" y="329957"/>
                  </a:lnTo>
                  <a:lnTo>
                    <a:pt x="383705" y="263334"/>
                  </a:lnTo>
                  <a:lnTo>
                    <a:pt x="380919" y="198685"/>
                  </a:lnTo>
                  <a:lnTo>
                    <a:pt x="371955" y="143819"/>
                  </a:lnTo>
                  <a:lnTo>
                    <a:pt x="356874" y="98379"/>
                  </a:lnTo>
                  <a:lnTo>
                    <a:pt x="335740" y="62006"/>
                  </a:lnTo>
                  <a:lnTo>
                    <a:pt x="308613" y="34340"/>
                  </a:lnTo>
                  <a:lnTo>
                    <a:pt x="275555" y="15023"/>
                  </a:lnTo>
                  <a:lnTo>
                    <a:pt x="236629" y="3695"/>
                  </a:lnTo>
                  <a:lnTo>
                    <a:pt x="191896" y="0"/>
                  </a:lnTo>
                  <a:close/>
                </a:path>
              </a:pathLst>
            </a:custGeom>
            <a:solidFill>
              <a:srgbClr val="8A5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008930" y="511531"/>
              <a:ext cx="410209" cy="307975"/>
            </a:xfrm>
            <a:custGeom>
              <a:avLst/>
              <a:gdLst/>
              <a:ahLst/>
              <a:cxnLst/>
              <a:rect l="l" t="t" r="r" b="b"/>
              <a:pathLst>
                <a:path w="410209" h="307975">
                  <a:moveTo>
                    <a:pt x="220802" y="0"/>
                  </a:moveTo>
                  <a:lnTo>
                    <a:pt x="176302" y="4485"/>
                  </a:lnTo>
                  <a:lnTo>
                    <a:pt x="134856" y="17351"/>
                  </a:lnTo>
                  <a:lnTo>
                    <a:pt x="97349" y="37708"/>
                  </a:lnTo>
                  <a:lnTo>
                    <a:pt x="64671" y="64669"/>
                  </a:lnTo>
                  <a:lnTo>
                    <a:pt x="37709" y="97346"/>
                  </a:lnTo>
                  <a:lnTo>
                    <a:pt x="17351" y="134850"/>
                  </a:lnTo>
                  <a:lnTo>
                    <a:pt x="4485" y="176294"/>
                  </a:lnTo>
                  <a:lnTo>
                    <a:pt x="0" y="220789"/>
                  </a:lnTo>
                  <a:lnTo>
                    <a:pt x="10312" y="307568"/>
                  </a:lnTo>
                  <a:lnTo>
                    <a:pt x="41173" y="307568"/>
                  </a:lnTo>
                  <a:lnTo>
                    <a:pt x="49085" y="209359"/>
                  </a:lnTo>
                  <a:lnTo>
                    <a:pt x="53171" y="185213"/>
                  </a:lnTo>
                  <a:lnTo>
                    <a:pt x="73079" y="141540"/>
                  </a:lnTo>
                  <a:lnTo>
                    <a:pt x="100807" y="112502"/>
                  </a:lnTo>
                  <a:lnTo>
                    <a:pt x="146748" y="98615"/>
                  </a:lnTo>
                  <a:lnTo>
                    <a:pt x="281508" y="98615"/>
                  </a:lnTo>
                  <a:lnTo>
                    <a:pt x="319986" y="108073"/>
                  </a:lnTo>
                  <a:lnTo>
                    <a:pt x="349491" y="134429"/>
                  </a:lnTo>
                  <a:lnTo>
                    <a:pt x="372041" y="178046"/>
                  </a:lnTo>
                  <a:lnTo>
                    <a:pt x="382409" y="234949"/>
                  </a:lnTo>
                  <a:lnTo>
                    <a:pt x="382409" y="291452"/>
                  </a:lnTo>
                  <a:lnTo>
                    <a:pt x="408254" y="294017"/>
                  </a:lnTo>
                  <a:lnTo>
                    <a:pt x="409676" y="220764"/>
                  </a:lnTo>
                  <a:lnTo>
                    <a:pt x="409663" y="188772"/>
                  </a:lnTo>
                  <a:lnTo>
                    <a:pt x="402897" y="138585"/>
                  </a:lnTo>
                  <a:lnTo>
                    <a:pt x="383847" y="93490"/>
                  </a:lnTo>
                  <a:lnTo>
                    <a:pt x="354314" y="55286"/>
                  </a:lnTo>
                  <a:lnTo>
                    <a:pt x="316095" y="25770"/>
                  </a:lnTo>
                  <a:lnTo>
                    <a:pt x="270992" y="6742"/>
                  </a:lnTo>
                  <a:lnTo>
                    <a:pt x="220802" y="0"/>
                  </a:lnTo>
                  <a:close/>
                </a:path>
              </a:pathLst>
            </a:custGeom>
            <a:solidFill>
              <a:srgbClr val="DAD9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09803" y="927541"/>
              <a:ext cx="229488" cy="7879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470907" y="1343119"/>
              <a:ext cx="361950" cy="1336040"/>
            </a:xfrm>
            <a:custGeom>
              <a:avLst/>
              <a:gdLst/>
              <a:ahLst/>
              <a:cxnLst/>
              <a:rect l="l" t="t" r="r" b="b"/>
              <a:pathLst>
                <a:path w="361950" h="1336039">
                  <a:moveTo>
                    <a:pt x="135911" y="0"/>
                  </a:moveTo>
                  <a:lnTo>
                    <a:pt x="79182" y="53513"/>
                  </a:lnTo>
                  <a:lnTo>
                    <a:pt x="24490" y="118670"/>
                  </a:lnTo>
                  <a:lnTo>
                    <a:pt x="0" y="150404"/>
                  </a:lnTo>
                  <a:lnTo>
                    <a:pt x="158788" y="1335568"/>
                  </a:lnTo>
                  <a:lnTo>
                    <a:pt x="286512" y="1324976"/>
                  </a:lnTo>
                  <a:lnTo>
                    <a:pt x="342484" y="1314527"/>
                  </a:lnTo>
                  <a:lnTo>
                    <a:pt x="361899" y="1272855"/>
                  </a:lnTo>
                  <a:lnTo>
                    <a:pt x="199086" y="208464"/>
                  </a:lnTo>
                  <a:lnTo>
                    <a:pt x="175677" y="57955"/>
                  </a:lnTo>
                  <a:lnTo>
                    <a:pt x="166509" y="3198"/>
                  </a:lnTo>
                  <a:lnTo>
                    <a:pt x="135911" y="0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053374" y="2241708"/>
              <a:ext cx="301625" cy="99060"/>
            </a:xfrm>
            <a:custGeom>
              <a:avLst/>
              <a:gdLst/>
              <a:ahLst/>
              <a:cxnLst/>
              <a:rect l="l" t="t" r="r" b="b"/>
              <a:pathLst>
                <a:path w="301625" h="99060">
                  <a:moveTo>
                    <a:pt x="301142" y="0"/>
                  </a:moveTo>
                  <a:lnTo>
                    <a:pt x="7226" y="0"/>
                  </a:lnTo>
                  <a:lnTo>
                    <a:pt x="0" y="98475"/>
                  </a:lnTo>
                  <a:lnTo>
                    <a:pt x="301142" y="98475"/>
                  </a:lnTo>
                  <a:lnTo>
                    <a:pt x="301142" y="0"/>
                  </a:lnTo>
                  <a:close/>
                </a:path>
              </a:pathLst>
            </a:custGeom>
            <a:solidFill>
              <a:srgbClr val="6556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762845" y="1115555"/>
              <a:ext cx="885190" cy="1570355"/>
            </a:xfrm>
            <a:custGeom>
              <a:avLst/>
              <a:gdLst/>
              <a:ahLst/>
              <a:cxnLst/>
              <a:rect l="l" t="t" r="r" b="b"/>
              <a:pathLst>
                <a:path w="885190" h="1570355">
                  <a:moveTo>
                    <a:pt x="371017" y="1555534"/>
                  </a:moveTo>
                  <a:lnTo>
                    <a:pt x="336575" y="23406"/>
                  </a:lnTo>
                  <a:lnTo>
                    <a:pt x="335381" y="12293"/>
                  </a:lnTo>
                  <a:lnTo>
                    <a:pt x="331927" y="4140"/>
                  </a:lnTo>
                  <a:lnTo>
                    <a:pt x="325640" y="0"/>
                  </a:lnTo>
                  <a:lnTo>
                    <a:pt x="315912" y="939"/>
                  </a:lnTo>
                  <a:lnTo>
                    <a:pt x="274701" y="17132"/>
                  </a:lnTo>
                  <a:lnTo>
                    <a:pt x="226326" y="39611"/>
                  </a:lnTo>
                  <a:lnTo>
                    <a:pt x="176974" y="64541"/>
                  </a:lnTo>
                  <a:lnTo>
                    <a:pt x="132829" y="88099"/>
                  </a:lnTo>
                  <a:lnTo>
                    <a:pt x="63550" y="133908"/>
                  </a:lnTo>
                  <a:lnTo>
                    <a:pt x="35026" y="168732"/>
                  </a:lnTo>
                  <a:lnTo>
                    <a:pt x="15557" y="209321"/>
                  </a:lnTo>
                  <a:lnTo>
                    <a:pt x="6223" y="254025"/>
                  </a:lnTo>
                  <a:lnTo>
                    <a:pt x="2628" y="306692"/>
                  </a:lnTo>
                  <a:lnTo>
                    <a:pt x="609" y="359346"/>
                  </a:lnTo>
                  <a:lnTo>
                    <a:pt x="0" y="411962"/>
                  </a:lnTo>
                  <a:lnTo>
                    <a:pt x="635" y="464464"/>
                  </a:lnTo>
                  <a:lnTo>
                    <a:pt x="2362" y="516851"/>
                  </a:lnTo>
                  <a:lnTo>
                    <a:pt x="4991" y="569048"/>
                  </a:lnTo>
                  <a:lnTo>
                    <a:pt x="8369" y="621017"/>
                  </a:lnTo>
                  <a:lnTo>
                    <a:pt x="12344" y="672744"/>
                  </a:lnTo>
                  <a:lnTo>
                    <a:pt x="16725" y="724154"/>
                  </a:lnTo>
                  <a:lnTo>
                    <a:pt x="35153" y="925918"/>
                  </a:lnTo>
                  <a:lnTo>
                    <a:pt x="39154" y="975182"/>
                  </a:lnTo>
                  <a:lnTo>
                    <a:pt x="42570" y="1023886"/>
                  </a:lnTo>
                  <a:lnTo>
                    <a:pt x="45262" y="1071994"/>
                  </a:lnTo>
                  <a:lnTo>
                    <a:pt x="47040" y="1119466"/>
                  </a:lnTo>
                  <a:lnTo>
                    <a:pt x="47752" y="1166253"/>
                  </a:lnTo>
                  <a:lnTo>
                    <a:pt x="47218" y="1212316"/>
                  </a:lnTo>
                  <a:lnTo>
                    <a:pt x="47688" y="1246251"/>
                  </a:lnTo>
                  <a:lnTo>
                    <a:pt x="50520" y="1294511"/>
                  </a:lnTo>
                  <a:lnTo>
                    <a:pt x="55981" y="1350746"/>
                  </a:lnTo>
                  <a:lnTo>
                    <a:pt x="64338" y="1408620"/>
                  </a:lnTo>
                  <a:lnTo>
                    <a:pt x="75831" y="1461757"/>
                  </a:lnTo>
                  <a:lnTo>
                    <a:pt x="90703" y="1503832"/>
                  </a:lnTo>
                  <a:lnTo>
                    <a:pt x="155994" y="1557769"/>
                  </a:lnTo>
                  <a:lnTo>
                    <a:pt x="198856" y="1570355"/>
                  </a:lnTo>
                  <a:lnTo>
                    <a:pt x="262343" y="1568754"/>
                  </a:lnTo>
                  <a:lnTo>
                    <a:pt x="371017" y="1555534"/>
                  </a:lnTo>
                  <a:close/>
                </a:path>
                <a:path w="885190" h="1570355">
                  <a:moveTo>
                    <a:pt x="885075" y="450837"/>
                  </a:moveTo>
                  <a:lnTo>
                    <a:pt x="884643" y="399173"/>
                  </a:lnTo>
                  <a:lnTo>
                    <a:pt x="883361" y="348996"/>
                  </a:lnTo>
                  <a:lnTo>
                    <a:pt x="881126" y="300545"/>
                  </a:lnTo>
                  <a:lnTo>
                    <a:pt x="877849" y="254025"/>
                  </a:lnTo>
                  <a:lnTo>
                    <a:pt x="868514" y="209321"/>
                  </a:lnTo>
                  <a:lnTo>
                    <a:pt x="849058" y="168732"/>
                  </a:lnTo>
                  <a:lnTo>
                    <a:pt x="820534" y="133908"/>
                  </a:lnTo>
                  <a:lnTo>
                    <a:pt x="784009" y="106451"/>
                  </a:lnTo>
                  <a:lnTo>
                    <a:pt x="707097" y="64541"/>
                  </a:lnTo>
                  <a:lnTo>
                    <a:pt x="657745" y="39611"/>
                  </a:lnTo>
                  <a:lnTo>
                    <a:pt x="609371" y="17132"/>
                  </a:lnTo>
                  <a:lnTo>
                    <a:pt x="568147" y="939"/>
                  </a:lnTo>
                  <a:lnTo>
                    <a:pt x="558444" y="0"/>
                  </a:lnTo>
                  <a:lnTo>
                    <a:pt x="552157" y="4140"/>
                  </a:lnTo>
                  <a:lnTo>
                    <a:pt x="548703" y="12293"/>
                  </a:lnTo>
                  <a:lnTo>
                    <a:pt x="547497" y="23406"/>
                  </a:lnTo>
                  <a:lnTo>
                    <a:pt x="513054" y="1555534"/>
                  </a:lnTo>
                  <a:lnTo>
                    <a:pt x="641858" y="1568754"/>
                  </a:lnTo>
                  <a:lnTo>
                    <a:pt x="715695" y="1570355"/>
                  </a:lnTo>
                  <a:lnTo>
                    <a:pt x="762368" y="1557769"/>
                  </a:lnTo>
                  <a:lnTo>
                    <a:pt x="809675" y="1528483"/>
                  </a:lnTo>
                  <a:lnTo>
                    <a:pt x="836295" y="1500441"/>
                  </a:lnTo>
                  <a:lnTo>
                    <a:pt x="851001" y="1426616"/>
                  </a:lnTo>
                  <a:lnTo>
                    <a:pt x="849960" y="1384363"/>
                  </a:lnTo>
                  <a:lnTo>
                    <a:pt x="849350" y="1343583"/>
                  </a:lnTo>
                  <a:lnTo>
                    <a:pt x="849528" y="1300327"/>
                  </a:lnTo>
                  <a:lnTo>
                    <a:pt x="850417" y="1254823"/>
                  </a:lnTo>
                  <a:lnTo>
                    <a:pt x="851903" y="1207262"/>
                  </a:lnTo>
                  <a:lnTo>
                    <a:pt x="853909" y="1157884"/>
                  </a:lnTo>
                  <a:lnTo>
                    <a:pt x="856335" y="1106906"/>
                  </a:lnTo>
                  <a:lnTo>
                    <a:pt x="874649" y="779818"/>
                  </a:lnTo>
                  <a:lnTo>
                    <a:pt x="877468" y="723836"/>
                  </a:lnTo>
                  <a:lnTo>
                    <a:pt x="879970" y="668007"/>
                  </a:lnTo>
                  <a:lnTo>
                    <a:pt x="882078" y="612584"/>
                  </a:lnTo>
                  <a:lnTo>
                    <a:pt x="883691" y="557758"/>
                  </a:lnTo>
                  <a:lnTo>
                    <a:pt x="884720" y="503770"/>
                  </a:lnTo>
                  <a:lnTo>
                    <a:pt x="885075" y="450837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193943" y="4569085"/>
              <a:ext cx="521334" cy="48260"/>
            </a:xfrm>
            <a:custGeom>
              <a:avLst/>
              <a:gdLst/>
              <a:ahLst/>
              <a:cxnLst/>
              <a:rect l="l" t="t" r="r" b="b"/>
              <a:pathLst>
                <a:path w="521334" h="48260">
                  <a:moveTo>
                    <a:pt x="0" y="0"/>
                  </a:moveTo>
                  <a:lnTo>
                    <a:pt x="139" y="45046"/>
                  </a:lnTo>
                  <a:lnTo>
                    <a:pt x="2616" y="47548"/>
                  </a:lnTo>
                  <a:lnTo>
                    <a:pt x="516623" y="47764"/>
                  </a:lnTo>
                  <a:lnTo>
                    <a:pt x="521030" y="43345"/>
                  </a:lnTo>
                  <a:lnTo>
                    <a:pt x="521068" y="4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113418" y="4320908"/>
              <a:ext cx="293370" cy="170815"/>
            </a:xfrm>
            <a:custGeom>
              <a:avLst/>
              <a:gdLst/>
              <a:ahLst/>
              <a:cxnLst/>
              <a:rect l="l" t="t" r="r" b="b"/>
              <a:pathLst>
                <a:path w="293370" h="170814">
                  <a:moveTo>
                    <a:pt x="140919" y="168465"/>
                  </a:moveTo>
                  <a:lnTo>
                    <a:pt x="138328" y="2362"/>
                  </a:lnTo>
                  <a:lnTo>
                    <a:pt x="0" y="4508"/>
                  </a:lnTo>
                  <a:lnTo>
                    <a:pt x="2565" y="170599"/>
                  </a:lnTo>
                  <a:lnTo>
                    <a:pt x="140919" y="168465"/>
                  </a:lnTo>
                  <a:close/>
                </a:path>
                <a:path w="293370" h="170814">
                  <a:moveTo>
                    <a:pt x="293204" y="148501"/>
                  </a:moveTo>
                  <a:lnTo>
                    <a:pt x="290906" y="0"/>
                  </a:lnTo>
                  <a:lnTo>
                    <a:pt x="163258" y="1968"/>
                  </a:lnTo>
                  <a:lnTo>
                    <a:pt x="165569" y="150469"/>
                  </a:lnTo>
                  <a:lnTo>
                    <a:pt x="293204" y="148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233357" y="4433017"/>
              <a:ext cx="481965" cy="136525"/>
            </a:xfrm>
            <a:custGeom>
              <a:avLst/>
              <a:gdLst/>
              <a:ahLst/>
              <a:cxnLst/>
              <a:rect l="l" t="t" r="r" b="b"/>
              <a:pathLst>
                <a:path w="481965" h="136525">
                  <a:moveTo>
                    <a:pt x="183087" y="0"/>
                  </a:moveTo>
                  <a:lnTo>
                    <a:pt x="178853" y="1135"/>
                  </a:lnTo>
                  <a:lnTo>
                    <a:pt x="161910" y="12793"/>
                  </a:lnTo>
                  <a:lnTo>
                    <a:pt x="146956" y="21309"/>
                  </a:lnTo>
                  <a:lnTo>
                    <a:pt x="130400" y="28126"/>
                  </a:lnTo>
                  <a:lnTo>
                    <a:pt x="113309" y="31508"/>
                  </a:lnTo>
                  <a:lnTo>
                    <a:pt x="95632" y="32080"/>
                  </a:lnTo>
                  <a:lnTo>
                    <a:pt x="83939" y="30740"/>
                  </a:lnTo>
                  <a:lnTo>
                    <a:pt x="74195" y="27047"/>
                  </a:lnTo>
                  <a:lnTo>
                    <a:pt x="62369" y="20561"/>
                  </a:lnTo>
                  <a:lnTo>
                    <a:pt x="49741" y="16551"/>
                  </a:lnTo>
                  <a:lnTo>
                    <a:pt x="11347" y="52442"/>
                  </a:lnTo>
                  <a:lnTo>
                    <a:pt x="1539" y="102969"/>
                  </a:lnTo>
                  <a:lnTo>
                    <a:pt x="0" y="136283"/>
                  </a:lnTo>
                  <a:lnTo>
                    <a:pt x="481660" y="136486"/>
                  </a:lnTo>
                  <a:lnTo>
                    <a:pt x="449224" y="93777"/>
                  </a:lnTo>
                  <a:lnTo>
                    <a:pt x="389500" y="74047"/>
                  </a:lnTo>
                  <a:lnTo>
                    <a:pt x="359162" y="64061"/>
                  </a:lnTo>
                  <a:lnTo>
                    <a:pt x="329119" y="53138"/>
                  </a:lnTo>
                  <a:lnTo>
                    <a:pt x="199936" y="3606"/>
                  </a:lnTo>
                  <a:lnTo>
                    <a:pt x="189311" y="846"/>
                  </a:lnTo>
                  <a:lnTo>
                    <a:pt x="183087" y="0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073801" y="4569228"/>
              <a:ext cx="481965" cy="47625"/>
            </a:xfrm>
            <a:custGeom>
              <a:avLst/>
              <a:gdLst/>
              <a:ahLst/>
              <a:cxnLst/>
              <a:rect l="l" t="t" r="r" b="b"/>
              <a:pathLst>
                <a:path w="481965" h="47625">
                  <a:moveTo>
                    <a:pt x="12" y="0"/>
                  </a:moveTo>
                  <a:lnTo>
                    <a:pt x="0" y="44919"/>
                  </a:lnTo>
                  <a:lnTo>
                    <a:pt x="2400" y="47345"/>
                  </a:lnTo>
                  <a:lnTo>
                    <a:pt x="477329" y="47561"/>
                  </a:lnTo>
                  <a:lnTo>
                    <a:pt x="481647" y="43243"/>
                  </a:lnTo>
                  <a:lnTo>
                    <a:pt x="481660" y="2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073813" y="4432951"/>
              <a:ext cx="481965" cy="136525"/>
            </a:xfrm>
            <a:custGeom>
              <a:avLst/>
              <a:gdLst/>
              <a:ahLst/>
              <a:cxnLst/>
              <a:rect l="l" t="t" r="r" b="b"/>
              <a:pathLst>
                <a:path w="481965" h="136525">
                  <a:moveTo>
                    <a:pt x="183099" y="0"/>
                  </a:moveTo>
                  <a:lnTo>
                    <a:pt x="178860" y="1133"/>
                  </a:lnTo>
                  <a:lnTo>
                    <a:pt x="161911" y="12786"/>
                  </a:lnTo>
                  <a:lnTo>
                    <a:pt x="146951" y="21301"/>
                  </a:lnTo>
                  <a:lnTo>
                    <a:pt x="130391" y="28117"/>
                  </a:lnTo>
                  <a:lnTo>
                    <a:pt x="113309" y="31494"/>
                  </a:lnTo>
                  <a:lnTo>
                    <a:pt x="95632" y="32071"/>
                  </a:lnTo>
                  <a:lnTo>
                    <a:pt x="83939" y="30730"/>
                  </a:lnTo>
                  <a:lnTo>
                    <a:pt x="74195" y="27034"/>
                  </a:lnTo>
                  <a:lnTo>
                    <a:pt x="62369" y="20547"/>
                  </a:lnTo>
                  <a:lnTo>
                    <a:pt x="49741" y="16539"/>
                  </a:lnTo>
                  <a:lnTo>
                    <a:pt x="11347" y="52435"/>
                  </a:lnTo>
                  <a:lnTo>
                    <a:pt x="1539" y="102966"/>
                  </a:lnTo>
                  <a:lnTo>
                    <a:pt x="0" y="136282"/>
                  </a:lnTo>
                  <a:lnTo>
                    <a:pt x="481647" y="136485"/>
                  </a:lnTo>
                  <a:lnTo>
                    <a:pt x="449223" y="93771"/>
                  </a:lnTo>
                  <a:lnTo>
                    <a:pt x="389498" y="74043"/>
                  </a:lnTo>
                  <a:lnTo>
                    <a:pt x="359157" y="64055"/>
                  </a:lnTo>
                  <a:lnTo>
                    <a:pt x="329113" y="53131"/>
                  </a:lnTo>
                  <a:lnTo>
                    <a:pt x="199948" y="3617"/>
                  </a:lnTo>
                  <a:lnTo>
                    <a:pt x="189323" y="849"/>
                  </a:lnTo>
                  <a:lnTo>
                    <a:pt x="183099" y="0"/>
                  </a:lnTo>
                  <a:close/>
                </a:path>
              </a:pathLst>
            </a:custGeom>
            <a:solidFill>
              <a:srgbClr val="7961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981402" y="2568625"/>
              <a:ext cx="703580" cy="1790700"/>
            </a:xfrm>
            <a:custGeom>
              <a:avLst/>
              <a:gdLst/>
              <a:ahLst/>
              <a:cxnLst/>
              <a:rect l="l" t="t" r="r" b="b"/>
              <a:pathLst>
                <a:path w="703579" h="1790700">
                  <a:moveTo>
                    <a:pt x="703224" y="0"/>
                  </a:moveTo>
                  <a:lnTo>
                    <a:pt x="416318" y="4457"/>
                  </a:lnTo>
                  <a:lnTo>
                    <a:pt x="323456" y="5905"/>
                  </a:lnTo>
                  <a:lnTo>
                    <a:pt x="286905" y="6464"/>
                  </a:lnTo>
                  <a:lnTo>
                    <a:pt x="0" y="10909"/>
                  </a:lnTo>
                  <a:lnTo>
                    <a:pt x="57251" y="1790522"/>
                  </a:lnTo>
                  <a:lnTo>
                    <a:pt x="347256" y="1786026"/>
                  </a:lnTo>
                  <a:lnTo>
                    <a:pt x="601230" y="1782076"/>
                  </a:lnTo>
                  <a:lnTo>
                    <a:pt x="703224" y="0"/>
                  </a:lnTo>
                  <a:close/>
                </a:path>
              </a:pathLst>
            </a:custGeom>
            <a:solidFill>
              <a:srgbClr val="8E7B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921851" y="2743745"/>
              <a:ext cx="829310" cy="236854"/>
            </a:xfrm>
            <a:custGeom>
              <a:avLst/>
              <a:gdLst/>
              <a:ahLst/>
              <a:cxnLst/>
              <a:rect l="l" t="t" r="r" b="b"/>
              <a:pathLst>
                <a:path w="829309" h="236855">
                  <a:moveTo>
                    <a:pt x="828865" y="135724"/>
                  </a:moveTo>
                  <a:lnTo>
                    <a:pt x="818261" y="0"/>
                  </a:lnTo>
                  <a:lnTo>
                    <a:pt x="397281" y="1968"/>
                  </a:lnTo>
                  <a:lnTo>
                    <a:pt x="396900" y="10528"/>
                  </a:lnTo>
                  <a:lnTo>
                    <a:pt x="0" y="15786"/>
                  </a:lnTo>
                  <a:lnTo>
                    <a:pt x="4178" y="147942"/>
                  </a:lnTo>
                  <a:lnTo>
                    <a:pt x="29400" y="210654"/>
                  </a:lnTo>
                  <a:lnTo>
                    <a:pt x="96710" y="236296"/>
                  </a:lnTo>
                  <a:lnTo>
                    <a:pt x="387096" y="231800"/>
                  </a:lnTo>
                  <a:lnTo>
                    <a:pt x="739076" y="226352"/>
                  </a:lnTo>
                  <a:lnTo>
                    <a:pt x="775970" y="218617"/>
                  </a:lnTo>
                  <a:lnTo>
                    <a:pt x="805345" y="198805"/>
                  </a:lnTo>
                  <a:lnTo>
                    <a:pt x="824039" y="170116"/>
                  </a:lnTo>
                  <a:lnTo>
                    <a:pt x="828865" y="135724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699347" y="1401345"/>
              <a:ext cx="1198245" cy="1517650"/>
            </a:xfrm>
            <a:custGeom>
              <a:avLst/>
              <a:gdLst/>
              <a:ahLst/>
              <a:cxnLst/>
              <a:rect l="l" t="t" r="r" b="b"/>
              <a:pathLst>
                <a:path w="1198245" h="1517650">
                  <a:moveTo>
                    <a:pt x="794155" y="0"/>
                  </a:moveTo>
                  <a:lnTo>
                    <a:pt x="431201" y="825"/>
                  </a:lnTo>
                  <a:lnTo>
                    <a:pt x="389652" y="8275"/>
                  </a:lnTo>
                  <a:lnTo>
                    <a:pt x="351628" y="27924"/>
                  </a:lnTo>
                  <a:lnTo>
                    <a:pt x="317198" y="57736"/>
                  </a:lnTo>
                  <a:lnTo>
                    <a:pt x="286431" y="95674"/>
                  </a:lnTo>
                  <a:lnTo>
                    <a:pt x="259396" y="139699"/>
                  </a:lnTo>
                  <a:lnTo>
                    <a:pt x="259408" y="139369"/>
                  </a:lnTo>
                  <a:lnTo>
                    <a:pt x="28192" y="585508"/>
                  </a:lnTo>
                  <a:lnTo>
                    <a:pt x="9719" y="630947"/>
                  </a:lnTo>
                  <a:lnTo>
                    <a:pt x="317" y="679739"/>
                  </a:lnTo>
                  <a:lnTo>
                    <a:pt x="0" y="729772"/>
                  </a:lnTo>
                  <a:lnTo>
                    <a:pt x="8779" y="778935"/>
                  </a:lnTo>
                  <a:lnTo>
                    <a:pt x="26668" y="825118"/>
                  </a:lnTo>
                  <a:lnTo>
                    <a:pt x="175792" y="1117307"/>
                  </a:lnTo>
                  <a:lnTo>
                    <a:pt x="180387" y="1236351"/>
                  </a:lnTo>
                  <a:lnTo>
                    <a:pt x="182126" y="1291617"/>
                  </a:lnTo>
                  <a:lnTo>
                    <a:pt x="183283" y="1343357"/>
                  </a:lnTo>
                  <a:lnTo>
                    <a:pt x="183704" y="1391056"/>
                  </a:lnTo>
                  <a:lnTo>
                    <a:pt x="187925" y="1439609"/>
                  </a:lnTo>
                  <a:lnTo>
                    <a:pt x="205880" y="1480046"/>
                  </a:lnTo>
                  <a:lnTo>
                    <a:pt x="234305" y="1507579"/>
                  </a:lnTo>
                  <a:lnTo>
                    <a:pt x="269937" y="1517421"/>
                  </a:lnTo>
                  <a:lnTo>
                    <a:pt x="1024431" y="1509483"/>
                  </a:lnTo>
                  <a:lnTo>
                    <a:pt x="1091321" y="1480654"/>
                  </a:lnTo>
                  <a:lnTo>
                    <a:pt x="1116250" y="1448447"/>
                  </a:lnTo>
                  <a:lnTo>
                    <a:pt x="1133183" y="1407386"/>
                  </a:lnTo>
                  <a:lnTo>
                    <a:pt x="1140382" y="1359725"/>
                  </a:lnTo>
                  <a:lnTo>
                    <a:pt x="1142160" y="1294955"/>
                  </a:lnTo>
                  <a:lnTo>
                    <a:pt x="1145990" y="1257675"/>
                  </a:lnTo>
                  <a:lnTo>
                    <a:pt x="1154755" y="1213857"/>
                  </a:lnTo>
                  <a:lnTo>
                    <a:pt x="1166329" y="1164358"/>
                  </a:lnTo>
                  <a:lnTo>
                    <a:pt x="1178586" y="1110037"/>
                  </a:lnTo>
                  <a:lnTo>
                    <a:pt x="1189400" y="1051753"/>
                  </a:lnTo>
                  <a:lnTo>
                    <a:pt x="1196644" y="990365"/>
                  </a:lnTo>
                  <a:lnTo>
                    <a:pt x="1198192" y="926731"/>
                  </a:lnTo>
                  <a:lnTo>
                    <a:pt x="1193605" y="867977"/>
                  </a:lnTo>
                  <a:lnTo>
                    <a:pt x="1184448" y="809302"/>
                  </a:lnTo>
                  <a:lnTo>
                    <a:pt x="1172159" y="751856"/>
                  </a:lnTo>
                  <a:lnTo>
                    <a:pt x="1158176" y="696787"/>
                  </a:lnTo>
                  <a:lnTo>
                    <a:pt x="1130879" y="598371"/>
                  </a:lnTo>
                  <a:lnTo>
                    <a:pt x="1120439" y="557320"/>
                  </a:lnTo>
                  <a:lnTo>
                    <a:pt x="1114055" y="523239"/>
                  </a:lnTo>
                  <a:lnTo>
                    <a:pt x="1107772" y="478876"/>
                  </a:lnTo>
                  <a:lnTo>
                    <a:pt x="1099923" y="432725"/>
                  </a:lnTo>
                  <a:lnTo>
                    <a:pt x="1090373" y="385511"/>
                  </a:lnTo>
                  <a:lnTo>
                    <a:pt x="1078988" y="337960"/>
                  </a:lnTo>
                  <a:lnTo>
                    <a:pt x="1065634" y="290797"/>
                  </a:lnTo>
                  <a:lnTo>
                    <a:pt x="1050175" y="244746"/>
                  </a:lnTo>
                  <a:lnTo>
                    <a:pt x="1032477" y="200533"/>
                  </a:lnTo>
                  <a:lnTo>
                    <a:pt x="1012406" y="158883"/>
                  </a:lnTo>
                  <a:lnTo>
                    <a:pt x="989827" y="120521"/>
                  </a:lnTo>
                  <a:lnTo>
                    <a:pt x="964606" y="86172"/>
                  </a:lnTo>
                  <a:lnTo>
                    <a:pt x="936608" y="56561"/>
                  </a:lnTo>
                  <a:lnTo>
                    <a:pt x="905698" y="32414"/>
                  </a:lnTo>
                  <a:lnTo>
                    <a:pt x="871742" y="14454"/>
                  </a:lnTo>
                  <a:lnTo>
                    <a:pt x="834606" y="3408"/>
                  </a:lnTo>
                  <a:lnTo>
                    <a:pt x="794155" y="0"/>
                  </a:lnTo>
                  <a:close/>
                </a:path>
              </a:pathLst>
            </a:custGeom>
            <a:solidFill>
              <a:srgbClr val="F16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128836" y="762863"/>
              <a:ext cx="401320" cy="699135"/>
            </a:xfrm>
            <a:custGeom>
              <a:avLst/>
              <a:gdLst/>
              <a:ahLst/>
              <a:cxnLst/>
              <a:rect l="l" t="t" r="r" b="b"/>
              <a:pathLst>
                <a:path w="401320" h="699135">
                  <a:moveTo>
                    <a:pt x="319811" y="159905"/>
                  </a:moveTo>
                  <a:lnTo>
                    <a:pt x="311658" y="109372"/>
                  </a:lnTo>
                  <a:lnTo>
                    <a:pt x="288963" y="65481"/>
                  </a:lnTo>
                  <a:lnTo>
                    <a:pt x="254342" y="30861"/>
                  </a:lnTo>
                  <a:lnTo>
                    <a:pt x="210451" y="8153"/>
                  </a:lnTo>
                  <a:lnTo>
                    <a:pt x="159905" y="0"/>
                  </a:lnTo>
                  <a:lnTo>
                    <a:pt x="109359" y="8153"/>
                  </a:lnTo>
                  <a:lnTo>
                    <a:pt x="65468" y="30861"/>
                  </a:lnTo>
                  <a:lnTo>
                    <a:pt x="30848" y="65481"/>
                  </a:lnTo>
                  <a:lnTo>
                    <a:pt x="8153" y="109372"/>
                  </a:lnTo>
                  <a:lnTo>
                    <a:pt x="0" y="159905"/>
                  </a:lnTo>
                  <a:lnTo>
                    <a:pt x="8153" y="210451"/>
                  </a:lnTo>
                  <a:lnTo>
                    <a:pt x="30848" y="254342"/>
                  </a:lnTo>
                  <a:lnTo>
                    <a:pt x="65468" y="288963"/>
                  </a:lnTo>
                  <a:lnTo>
                    <a:pt x="109359" y="311658"/>
                  </a:lnTo>
                  <a:lnTo>
                    <a:pt x="159905" y="319811"/>
                  </a:lnTo>
                  <a:lnTo>
                    <a:pt x="210451" y="311658"/>
                  </a:lnTo>
                  <a:lnTo>
                    <a:pt x="254342" y="288963"/>
                  </a:lnTo>
                  <a:lnTo>
                    <a:pt x="288963" y="254342"/>
                  </a:lnTo>
                  <a:lnTo>
                    <a:pt x="311658" y="210451"/>
                  </a:lnTo>
                  <a:lnTo>
                    <a:pt x="319811" y="159905"/>
                  </a:lnTo>
                  <a:close/>
                </a:path>
                <a:path w="401320" h="699135">
                  <a:moveTo>
                    <a:pt x="400951" y="538835"/>
                  </a:moveTo>
                  <a:lnTo>
                    <a:pt x="392798" y="488302"/>
                  </a:lnTo>
                  <a:lnTo>
                    <a:pt x="370090" y="444411"/>
                  </a:lnTo>
                  <a:lnTo>
                    <a:pt x="335483" y="409803"/>
                  </a:lnTo>
                  <a:lnTo>
                    <a:pt x="291579" y="387108"/>
                  </a:lnTo>
                  <a:lnTo>
                    <a:pt x="241046" y="378955"/>
                  </a:lnTo>
                  <a:lnTo>
                    <a:pt x="190500" y="387108"/>
                  </a:lnTo>
                  <a:lnTo>
                    <a:pt x="146608" y="409803"/>
                  </a:lnTo>
                  <a:lnTo>
                    <a:pt x="111988" y="444411"/>
                  </a:lnTo>
                  <a:lnTo>
                    <a:pt x="89293" y="488302"/>
                  </a:lnTo>
                  <a:lnTo>
                    <a:pt x="81140" y="538835"/>
                  </a:lnTo>
                  <a:lnTo>
                    <a:pt x="89293" y="589381"/>
                  </a:lnTo>
                  <a:lnTo>
                    <a:pt x="111988" y="633285"/>
                  </a:lnTo>
                  <a:lnTo>
                    <a:pt x="146608" y="667893"/>
                  </a:lnTo>
                  <a:lnTo>
                    <a:pt x="190500" y="690600"/>
                  </a:lnTo>
                  <a:lnTo>
                    <a:pt x="241046" y="698741"/>
                  </a:lnTo>
                  <a:lnTo>
                    <a:pt x="291579" y="690600"/>
                  </a:lnTo>
                  <a:lnTo>
                    <a:pt x="335483" y="667893"/>
                  </a:lnTo>
                  <a:lnTo>
                    <a:pt x="370090" y="633285"/>
                  </a:lnTo>
                  <a:lnTo>
                    <a:pt x="392798" y="589381"/>
                  </a:lnTo>
                  <a:lnTo>
                    <a:pt x="400951" y="5388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202168" y="1400989"/>
              <a:ext cx="304800" cy="1576070"/>
            </a:xfrm>
            <a:custGeom>
              <a:avLst/>
              <a:gdLst/>
              <a:ahLst/>
              <a:cxnLst/>
              <a:rect l="l" t="t" r="r" b="b"/>
              <a:pathLst>
                <a:path w="304800" h="1576070">
                  <a:moveTo>
                    <a:pt x="280403" y="0"/>
                  </a:moveTo>
                  <a:lnTo>
                    <a:pt x="0" y="863"/>
                  </a:lnTo>
                  <a:lnTo>
                    <a:pt x="65328" y="368744"/>
                  </a:lnTo>
                  <a:lnTo>
                    <a:pt x="73720" y="419617"/>
                  </a:lnTo>
                  <a:lnTo>
                    <a:pt x="80845" y="470617"/>
                  </a:lnTo>
                  <a:lnTo>
                    <a:pt x="86706" y="521727"/>
                  </a:lnTo>
                  <a:lnTo>
                    <a:pt x="91300" y="572924"/>
                  </a:lnTo>
                  <a:lnTo>
                    <a:pt x="94628" y="624191"/>
                  </a:lnTo>
                  <a:lnTo>
                    <a:pt x="96690" y="675507"/>
                  </a:lnTo>
                  <a:lnTo>
                    <a:pt x="97486" y="726853"/>
                  </a:lnTo>
                  <a:lnTo>
                    <a:pt x="97015" y="778208"/>
                  </a:lnTo>
                  <a:lnTo>
                    <a:pt x="95277" y="829553"/>
                  </a:lnTo>
                  <a:lnTo>
                    <a:pt x="92272" y="880869"/>
                  </a:lnTo>
                  <a:lnTo>
                    <a:pt x="88000" y="932135"/>
                  </a:lnTo>
                  <a:lnTo>
                    <a:pt x="82461" y="983332"/>
                  </a:lnTo>
                  <a:lnTo>
                    <a:pt x="75653" y="1034440"/>
                  </a:lnTo>
                  <a:lnTo>
                    <a:pt x="24447" y="1575828"/>
                  </a:lnTo>
                  <a:lnTo>
                    <a:pt x="304787" y="1571472"/>
                  </a:lnTo>
                  <a:lnTo>
                    <a:pt x="280403" y="0"/>
                  </a:lnTo>
                  <a:close/>
                </a:path>
              </a:pathLst>
            </a:custGeom>
            <a:solidFill>
              <a:srgbClr val="A9AC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926177" y="2469244"/>
              <a:ext cx="187325" cy="240029"/>
            </a:xfrm>
            <a:custGeom>
              <a:avLst/>
              <a:gdLst/>
              <a:ahLst/>
              <a:cxnLst/>
              <a:rect l="l" t="t" r="r" b="b"/>
              <a:pathLst>
                <a:path w="187325" h="240030">
                  <a:moveTo>
                    <a:pt x="102895" y="0"/>
                  </a:moveTo>
                  <a:lnTo>
                    <a:pt x="0" y="112788"/>
                  </a:lnTo>
                  <a:lnTo>
                    <a:pt x="92316" y="239496"/>
                  </a:lnTo>
                  <a:lnTo>
                    <a:pt x="187121" y="139699"/>
                  </a:lnTo>
                  <a:lnTo>
                    <a:pt x="102895" y="0"/>
                  </a:lnTo>
                  <a:close/>
                </a:path>
              </a:pathLst>
            </a:custGeom>
            <a:solidFill>
              <a:srgbClr val="8A5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945778" y="1298689"/>
              <a:ext cx="627380" cy="1461135"/>
            </a:xfrm>
            <a:custGeom>
              <a:avLst/>
              <a:gdLst/>
              <a:ahLst/>
              <a:cxnLst/>
              <a:rect l="l" t="t" r="r" b="b"/>
              <a:pathLst>
                <a:path w="627379" h="1461135">
                  <a:moveTo>
                    <a:pt x="209740" y="1335659"/>
                  </a:moveTo>
                  <a:lnTo>
                    <a:pt x="199669" y="1302207"/>
                  </a:lnTo>
                  <a:lnTo>
                    <a:pt x="141478" y="1179423"/>
                  </a:lnTo>
                  <a:lnTo>
                    <a:pt x="0" y="1357426"/>
                  </a:lnTo>
                  <a:lnTo>
                    <a:pt x="28409" y="1410296"/>
                  </a:lnTo>
                  <a:lnTo>
                    <a:pt x="59067" y="1444993"/>
                  </a:lnTo>
                  <a:lnTo>
                    <a:pt x="99275" y="1460754"/>
                  </a:lnTo>
                  <a:lnTo>
                    <a:pt x="141960" y="1456588"/>
                  </a:lnTo>
                  <a:lnTo>
                    <a:pt x="180060" y="1431518"/>
                  </a:lnTo>
                  <a:lnTo>
                    <a:pt x="199732" y="1402588"/>
                  </a:lnTo>
                  <a:lnTo>
                    <a:pt x="209638" y="1369949"/>
                  </a:lnTo>
                  <a:lnTo>
                    <a:pt x="209740" y="1335659"/>
                  </a:lnTo>
                  <a:close/>
                </a:path>
                <a:path w="627379" h="1461135">
                  <a:moveTo>
                    <a:pt x="627214" y="70091"/>
                  </a:moveTo>
                  <a:lnTo>
                    <a:pt x="580529" y="38646"/>
                  </a:lnTo>
                  <a:lnTo>
                    <a:pt x="537451" y="20586"/>
                  </a:lnTo>
                  <a:lnTo>
                    <a:pt x="491413" y="8445"/>
                  </a:lnTo>
                  <a:lnTo>
                    <a:pt x="443928" y="1739"/>
                  </a:lnTo>
                  <a:lnTo>
                    <a:pt x="396494" y="0"/>
                  </a:lnTo>
                  <a:lnTo>
                    <a:pt x="350608" y="2730"/>
                  </a:lnTo>
                  <a:lnTo>
                    <a:pt x="300621" y="10655"/>
                  </a:lnTo>
                  <a:lnTo>
                    <a:pt x="208026" y="35204"/>
                  </a:lnTo>
                  <a:lnTo>
                    <a:pt x="167474" y="54292"/>
                  </a:lnTo>
                  <a:lnTo>
                    <a:pt x="141617" y="110998"/>
                  </a:lnTo>
                  <a:lnTo>
                    <a:pt x="142354" y="145389"/>
                  </a:lnTo>
                  <a:lnTo>
                    <a:pt x="148361" y="176072"/>
                  </a:lnTo>
                  <a:lnTo>
                    <a:pt x="158864" y="171373"/>
                  </a:lnTo>
                  <a:lnTo>
                    <a:pt x="169481" y="163487"/>
                  </a:lnTo>
                  <a:lnTo>
                    <a:pt x="188760" y="146418"/>
                  </a:lnTo>
                  <a:lnTo>
                    <a:pt x="230809" y="111353"/>
                  </a:lnTo>
                  <a:lnTo>
                    <a:pt x="549440" y="106400"/>
                  </a:lnTo>
                  <a:lnTo>
                    <a:pt x="598893" y="87680"/>
                  </a:lnTo>
                  <a:lnTo>
                    <a:pt x="622642" y="76936"/>
                  </a:lnTo>
                  <a:lnTo>
                    <a:pt x="627214" y="70091"/>
                  </a:lnTo>
                  <a:close/>
                </a:path>
              </a:pathLst>
            </a:custGeom>
            <a:solidFill>
              <a:srgbClr val="F16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088888" y="808424"/>
              <a:ext cx="455295" cy="701040"/>
            </a:xfrm>
            <a:custGeom>
              <a:avLst/>
              <a:gdLst/>
              <a:ahLst/>
              <a:cxnLst/>
              <a:rect l="l" t="t" r="r" b="b"/>
              <a:pathLst>
                <a:path w="455295" h="701040">
                  <a:moveTo>
                    <a:pt x="196243" y="0"/>
                  </a:moveTo>
                  <a:lnTo>
                    <a:pt x="147821" y="6033"/>
                  </a:lnTo>
                  <a:lnTo>
                    <a:pt x="98770" y="26299"/>
                  </a:lnTo>
                  <a:lnTo>
                    <a:pt x="63302" y="52451"/>
                  </a:lnTo>
                  <a:lnTo>
                    <a:pt x="34896" y="85136"/>
                  </a:lnTo>
                  <a:lnTo>
                    <a:pt x="14347" y="122889"/>
                  </a:lnTo>
                  <a:lnTo>
                    <a:pt x="2450" y="164248"/>
                  </a:lnTo>
                  <a:lnTo>
                    <a:pt x="0" y="207749"/>
                  </a:lnTo>
                  <a:lnTo>
                    <a:pt x="7791" y="251930"/>
                  </a:lnTo>
                  <a:lnTo>
                    <a:pt x="25067" y="299319"/>
                  </a:lnTo>
                  <a:lnTo>
                    <a:pt x="44351" y="334949"/>
                  </a:lnTo>
                  <a:lnTo>
                    <a:pt x="68410" y="371125"/>
                  </a:lnTo>
                  <a:lnTo>
                    <a:pt x="97359" y="411309"/>
                  </a:lnTo>
                  <a:lnTo>
                    <a:pt x="154260" y="491452"/>
                  </a:lnTo>
                  <a:lnTo>
                    <a:pt x="152037" y="524040"/>
                  </a:lnTo>
                  <a:lnTo>
                    <a:pt x="146205" y="574524"/>
                  </a:lnTo>
                  <a:lnTo>
                    <a:pt x="141743" y="599376"/>
                  </a:lnTo>
                  <a:lnTo>
                    <a:pt x="134486" y="623494"/>
                  </a:lnTo>
                  <a:lnTo>
                    <a:pt x="140180" y="637470"/>
                  </a:lnTo>
                  <a:lnTo>
                    <a:pt x="160226" y="664891"/>
                  </a:lnTo>
                  <a:lnTo>
                    <a:pt x="196440" y="690915"/>
                  </a:lnTo>
                  <a:lnTo>
                    <a:pt x="250640" y="700697"/>
                  </a:lnTo>
                  <a:lnTo>
                    <a:pt x="296195" y="687435"/>
                  </a:lnTo>
                  <a:lnTo>
                    <a:pt x="326458" y="659835"/>
                  </a:lnTo>
                  <a:lnTo>
                    <a:pt x="341621" y="627920"/>
                  </a:lnTo>
                  <a:lnTo>
                    <a:pt x="341877" y="601713"/>
                  </a:lnTo>
                  <a:lnTo>
                    <a:pt x="335588" y="575751"/>
                  </a:lnTo>
                  <a:lnTo>
                    <a:pt x="329699" y="535100"/>
                  </a:lnTo>
                  <a:lnTo>
                    <a:pt x="329595" y="496009"/>
                  </a:lnTo>
                  <a:lnTo>
                    <a:pt x="340658" y="474726"/>
                  </a:lnTo>
                  <a:lnTo>
                    <a:pt x="368248" y="466541"/>
                  </a:lnTo>
                  <a:lnTo>
                    <a:pt x="394257" y="459096"/>
                  </a:lnTo>
                  <a:lnTo>
                    <a:pt x="416748" y="446598"/>
                  </a:lnTo>
                  <a:lnTo>
                    <a:pt x="433787" y="423253"/>
                  </a:lnTo>
                  <a:lnTo>
                    <a:pt x="441037" y="398550"/>
                  </a:lnTo>
                  <a:lnTo>
                    <a:pt x="442556" y="372539"/>
                  </a:lnTo>
                  <a:lnTo>
                    <a:pt x="439656" y="346304"/>
                  </a:lnTo>
                  <a:lnTo>
                    <a:pt x="433647" y="320929"/>
                  </a:lnTo>
                  <a:lnTo>
                    <a:pt x="431908" y="311731"/>
                  </a:lnTo>
                  <a:lnTo>
                    <a:pt x="431054" y="294817"/>
                  </a:lnTo>
                  <a:lnTo>
                    <a:pt x="429101" y="285141"/>
                  </a:lnTo>
                  <a:lnTo>
                    <a:pt x="427323" y="279159"/>
                  </a:lnTo>
                  <a:lnTo>
                    <a:pt x="436340" y="276847"/>
                  </a:lnTo>
                  <a:lnTo>
                    <a:pt x="446061" y="271289"/>
                  </a:lnTo>
                  <a:lnTo>
                    <a:pt x="452396" y="262787"/>
                  </a:lnTo>
                  <a:lnTo>
                    <a:pt x="454935" y="252653"/>
                  </a:lnTo>
                  <a:lnTo>
                    <a:pt x="453269" y="242202"/>
                  </a:lnTo>
                  <a:lnTo>
                    <a:pt x="451834" y="238493"/>
                  </a:lnTo>
                  <a:lnTo>
                    <a:pt x="449319" y="235369"/>
                  </a:lnTo>
                  <a:lnTo>
                    <a:pt x="434804" y="222161"/>
                  </a:lnTo>
                  <a:lnTo>
                    <a:pt x="418769" y="205805"/>
                  </a:lnTo>
                  <a:lnTo>
                    <a:pt x="403001" y="186537"/>
                  </a:lnTo>
                  <a:lnTo>
                    <a:pt x="392220" y="167170"/>
                  </a:lnTo>
                  <a:lnTo>
                    <a:pt x="381666" y="138100"/>
                  </a:lnTo>
                  <a:lnTo>
                    <a:pt x="358554" y="92100"/>
                  </a:lnTo>
                  <a:lnTo>
                    <a:pt x="326532" y="54073"/>
                  </a:lnTo>
                  <a:lnTo>
                    <a:pt x="287523" y="25237"/>
                  </a:lnTo>
                  <a:lnTo>
                    <a:pt x="243452" y="6806"/>
                  </a:lnTo>
                  <a:lnTo>
                    <a:pt x="196243" y="0"/>
                  </a:lnTo>
                  <a:close/>
                </a:path>
              </a:pathLst>
            </a:custGeom>
            <a:solidFill>
              <a:srgbClr val="8A5D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38265" y="1345026"/>
              <a:ext cx="93568" cy="232112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9429502" y="1354437"/>
              <a:ext cx="162560" cy="287655"/>
            </a:xfrm>
            <a:custGeom>
              <a:avLst/>
              <a:gdLst/>
              <a:ahLst/>
              <a:cxnLst/>
              <a:rect l="l" t="t" r="r" b="b"/>
              <a:pathLst>
                <a:path w="162559" h="287655">
                  <a:moveTo>
                    <a:pt x="120327" y="0"/>
                  </a:moveTo>
                  <a:lnTo>
                    <a:pt x="89700" y="465"/>
                  </a:lnTo>
                  <a:lnTo>
                    <a:pt x="64396" y="17603"/>
                  </a:lnTo>
                  <a:lnTo>
                    <a:pt x="53276" y="48448"/>
                  </a:lnTo>
                  <a:lnTo>
                    <a:pt x="0" y="51662"/>
                  </a:lnTo>
                  <a:lnTo>
                    <a:pt x="36666" y="72340"/>
                  </a:lnTo>
                  <a:lnTo>
                    <a:pt x="53911" y="110755"/>
                  </a:lnTo>
                  <a:lnTo>
                    <a:pt x="56054" y="223997"/>
                  </a:lnTo>
                  <a:lnTo>
                    <a:pt x="56667" y="275156"/>
                  </a:lnTo>
                  <a:lnTo>
                    <a:pt x="62467" y="287315"/>
                  </a:lnTo>
                  <a:lnTo>
                    <a:pt x="96810" y="234551"/>
                  </a:lnTo>
                  <a:lnTo>
                    <a:pt x="118155" y="190436"/>
                  </a:lnTo>
                  <a:lnTo>
                    <a:pt x="151193" y="118756"/>
                  </a:lnTo>
                  <a:lnTo>
                    <a:pt x="162421" y="77027"/>
                  </a:lnTo>
                  <a:lnTo>
                    <a:pt x="161521" y="55551"/>
                  </a:lnTo>
                  <a:lnTo>
                    <a:pt x="155829" y="34669"/>
                  </a:lnTo>
                  <a:lnTo>
                    <a:pt x="153543" y="28967"/>
                  </a:lnTo>
                  <a:lnTo>
                    <a:pt x="150761" y="23645"/>
                  </a:lnTo>
                  <a:lnTo>
                    <a:pt x="147421" y="19175"/>
                  </a:lnTo>
                  <a:lnTo>
                    <a:pt x="120327" y="0"/>
                  </a:lnTo>
                  <a:close/>
                </a:path>
              </a:pathLst>
            </a:custGeom>
            <a:solidFill>
              <a:srgbClr val="F16B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905168" y="763042"/>
              <a:ext cx="508000" cy="735330"/>
            </a:xfrm>
            <a:custGeom>
              <a:avLst/>
              <a:gdLst/>
              <a:ahLst/>
              <a:cxnLst/>
              <a:rect l="l" t="t" r="r" b="b"/>
              <a:pathLst>
                <a:path w="508000" h="735330">
                  <a:moveTo>
                    <a:pt x="391071" y="0"/>
                  </a:moveTo>
                  <a:lnTo>
                    <a:pt x="340165" y="1469"/>
                  </a:lnTo>
                  <a:lnTo>
                    <a:pt x="293254" y="10141"/>
                  </a:lnTo>
                  <a:lnTo>
                    <a:pt x="250907" y="25605"/>
                  </a:lnTo>
                  <a:lnTo>
                    <a:pt x="213693" y="47450"/>
                  </a:lnTo>
                  <a:lnTo>
                    <a:pt x="182179" y="75266"/>
                  </a:lnTo>
                  <a:lnTo>
                    <a:pt x="156935" y="108642"/>
                  </a:lnTo>
                  <a:lnTo>
                    <a:pt x="138530" y="147167"/>
                  </a:lnTo>
                  <a:lnTo>
                    <a:pt x="127532" y="190431"/>
                  </a:lnTo>
                  <a:lnTo>
                    <a:pt x="124510" y="238023"/>
                  </a:lnTo>
                  <a:lnTo>
                    <a:pt x="124888" y="304961"/>
                  </a:lnTo>
                  <a:lnTo>
                    <a:pt x="121081" y="352699"/>
                  </a:lnTo>
                  <a:lnTo>
                    <a:pt x="111167" y="387770"/>
                  </a:lnTo>
                  <a:lnTo>
                    <a:pt x="93224" y="416705"/>
                  </a:lnTo>
                  <a:lnTo>
                    <a:pt x="65328" y="446036"/>
                  </a:lnTo>
                  <a:lnTo>
                    <a:pt x="58341" y="451469"/>
                  </a:lnTo>
                  <a:lnTo>
                    <a:pt x="51674" y="457279"/>
                  </a:lnTo>
                  <a:lnTo>
                    <a:pt x="45338" y="463446"/>
                  </a:lnTo>
                  <a:lnTo>
                    <a:pt x="39344" y="469950"/>
                  </a:lnTo>
                  <a:lnTo>
                    <a:pt x="36271" y="472922"/>
                  </a:lnTo>
                  <a:lnTo>
                    <a:pt x="33896" y="475830"/>
                  </a:lnTo>
                  <a:lnTo>
                    <a:pt x="32257" y="478650"/>
                  </a:lnTo>
                  <a:lnTo>
                    <a:pt x="18677" y="499905"/>
                  </a:lnTo>
                  <a:lnTo>
                    <a:pt x="8537" y="523276"/>
                  </a:lnTo>
                  <a:lnTo>
                    <a:pt x="2193" y="548407"/>
                  </a:lnTo>
                  <a:lnTo>
                    <a:pt x="0" y="574941"/>
                  </a:lnTo>
                  <a:lnTo>
                    <a:pt x="8153" y="625485"/>
                  </a:lnTo>
                  <a:lnTo>
                    <a:pt x="30855" y="669380"/>
                  </a:lnTo>
                  <a:lnTo>
                    <a:pt x="65471" y="703995"/>
                  </a:lnTo>
                  <a:lnTo>
                    <a:pt x="109367" y="726695"/>
                  </a:lnTo>
                  <a:lnTo>
                    <a:pt x="159905" y="734847"/>
                  </a:lnTo>
                  <a:lnTo>
                    <a:pt x="206581" y="728420"/>
                  </a:lnTo>
                  <a:lnTo>
                    <a:pt x="249637" y="710295"/>
                  </a:lnTo>
                  <a:lnTo>
                    <a:pt x="285721" y="682201"/>
                  </a:lnTo>
                  <a:lnTo>
                    <a:pt x="311480" y="645871"/>
                  </a:lnTo>
                  <a:lnTo>
                    <a:pt x="337674" y="547830"/>
                  </a:lnTo>
                  <a:lnTo>
                    <a:pt x="343978" y="487321"/>
                  </a:lnTo>
                  <a:lnTo>
                    <a:pt x="343690" y="432860"/>
                  </a:lnTo>
                  <a:lnTo>
                    <a:pt x="338464" y="385358"/>
                  </a:lnTo>
                  <a:lnTo>
                    <a:pt x="329954" y="345729"/>
                  </a:lnTo>
                  <a:lnTo>
                    <a:pt x="319811" y="314883"/>
                  </a:lnTo>
                  <a:lnTo>
                    <a:pt x="317136" y="304304"/>
                  </a:lnTo>
                  <a:lnTo>
                    <a:pt x="320448" y="300312"/>
                  </a:lnTo>
                  <a:lnTo>
                    <a:pt x="329068" y="300099"/>
                  </a:lnTo>
                  <a:lnTo>
                    <a:pt x="342315" y="300853"/>
                  </a:lnTo>
                  <a:lnTo>
                    <a:pt x="359509" y="299764"/>
                  </a:lnTo>
                  <a:lnTo>
                    <a:pt x="403020" y="280819"/>
                  </a:lnTo>
                  <a:lnTo>
                    <a:pt x="454161" y="220781"/>
                  </a:lnTo>
                  <a:lnTo>
                    <a:pt x="480892" y="168326"/>
                  </a:lnTo>
                  <a:lnTo>
                    <a:pt x="507491" y="97167"/>
                  </a:lnTo>
                  <a:lnTo>
                    <a:pt x="507176" y="91777"/>
                  </a:lnTo>
                  <a:lnTo>
                    <a:pt x="473913" y="32207"/>
                  </a:lnTo>
                  <a:lnTo>
                    <a:pt x="423924" y="9970"/>
                  </a:lnTo>
                  <a:lnTo>
                    <a:pt x="403796" y="5410"/>
                  </a:lnTo>
                  <a:lnTo>
                    <a:pt x="397484" y="266"/>
                  </a:lnTo>
                  <a:lnTo>
                    <a:pt x="39107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184784" y="1047930"/>
              <a:ext cx="88315" cy="107960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5600700" y="4885600"/>
              <a:ext cx="3007995" cy="601345"/>
            </a:xfrm>
            <a:custGeom>
              <a:avLst/>
              <a:gdLst/>
              <a:ahLst/>
              <a:cxnLst/>
              <a:rect l="l" t="t" r="r" b="b"/>
              <a:pathLst>
                <a:path w="3007995" h="601345">
                  <a:moveTo>
                    <a:pt x="3007969" y="0"/>
                  </a:moveTo>
                  <a:lnTo>
                    <a:pt x="0" y="0"/>
                  </a:lnTo>
                  <a:lnTo>
                    <a:pt x="0" y="600798"/>
                  </a:lnTo>
                  <a:lnTo>
                    <a:pt x="3007969" y="600798"/>
                  </a:lnTo>
                  <a:lnTo>
                    <a:pt x="3007969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5600700" y="4885601"/>
            <a:ext cx="3007995" cy="60134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441325">
              <a:lnSpc>
                <a:spcPct val="100000"/>
              </a:lnSpc>
              <a:spcBef>
                <a:spcPts val="555"/>
              </a:spcBef>
            </a:pPr>
            <a:r>
              <a:rPr dirty="0" sz="3050" spc="-235">
                <a:solidFill>
                  <a:srgbClr val="FFFFFF"/>
                </a:solidFill>
                <a:latin typeface="Arial Black"/>
                <a:cs typeface="Arial Black"/>
              </a:rPr>
              <a:t>14.6</a:t>
            </a:r>
            <a:r>
              <a:rPr dirty="0" sz="3050" spc="-2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050" spc="-75">
                <a:solidFill>
                  <a:srgbClr val="FFFFFF"/>
                </a:solidFill>
                <a:latin typeface="Arial Black"/>
                <a:cs typeface="Arial Black"/>
              </a:rPr>
              <a:t>million</a:t>
            </a:r>
            <a:endParaRPr sz="3050">
              <a:latin typeface="Arial Black"/>
              <a:cs typeface="Arial Black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5891026" y="1029940"/>
            <a:ext cx="2336800" cy="4058285"/>
            <a:chOff x="5891026" y="1029940"/>
            <a:chExt cx="2336800" cy="4058285"/>
          </a:xfrm>
        </p:grpSpPr>
        <p:sp>
          <p:nvSpPr>
            <p:cNvPr id="70" name="object 70" descr=""/>
            <p:cNvSpPr/>
            <p:nvPr/>
          </p:nvSpPr>
          <p:spPr>
            <a:xfrm>
              <a:off x="6055799" y="1612433"/>
              <a:ext cx="1195070" cy="431800"/>
            </a:xfrm>
            <a:custGeom>
              <a:avLst/>
              <a:gdLst/>
              <a:ahLst/>
              <a:cxnLst/>
              <a:rect l="l" t="t" r="r" b="b"/>
              <a:pathLst>
                <a:path w="1195070" h="431800">
                  <a:moveTo>
                    <a:pt x="1194612" y="0"/>
                  </a:moveTo>
                  <a:lnTo>
                    <a:pt x="863561" y="56527"/>
                  </a:lnTo>
                  <a:lnTo>
                    <a:pt x="42887" y="263779"/>
                  </a:lnTo>
                  <a:lnTo>
                    <a:pt x="0" y="417639"/>
                  </a:lnTo>
                  <a:lnTo>
                    <a:pt x="254355" y="431558"/>
                  </a:lnTo>
                  <a:lnTo>
                    <a:pt x="731985" y="350299"/>
                  </a:lnTo>
                  <a:lnTo>
                    <a:pt x="794146" y="339256"/>
                  </a:lnTo>
                  <a:lnTo>
                    <a:pt x="807707" y="335991"/>
                  </a:lnTo>
                  <a:lnTo>
                    <a:pt x="864871" y="331724"/>
                  </a:lnTo>
                  <a:lnTo>
                    <a:pt x="982102" y="325397"/>
                  </a:lnTo>
                  <a:lnTo>
                    <a:pt x="1149934" y="317157"/>
                  </a:lnTo>
                  <a:lnTo>
                    <a:pt x="1194612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183833" y="4697717"/>
              <a:ext cx="758825" cy="368300"/>
            </a:xfrm>
            <a:custGeom>
              <a:avLst/>
              <a:gdLst/>
              <a:ahLst/>
              <a:cxnLst/>
              <a:rect l="l" t="t" r="r" b="b"/>
              <a:pathLst>
                <a:path w="758825" h="368300">
                  <a:moveTo>
                    <a:pt x="391706" y="127698"/>
                  </a:moveTo>
                  <a:lnTo>
                    <a:pt x="358660" y="41262"/>
                  </a:lnTo>
                  <a:lnTo>
                    <a:pt x="325069" y="8674"/>
                  </a:lnTo>
                  <a:lnTo>
                    <a:pt x="293319" y="0"/>
                  </a:lnTo>
                  <a:lnTo>
                    <a:pt x="222135" y="12598"/>
                  </a:lnTo>
                  <a:lnTo>
                    <a:pt x="178117" y="54597"/>
                  </a:lnTo>
                  <a:lnTo>
                    <a:pt x="163525" y="68033"/>
                  </a:lnTo>
                  <a:lnTo>
                    <a:pt x="71399" y="183184"/>
                  </a:lnTo>
                  <a:lnTo>
                    <a:pt x="62103" y="192557"/>
                  </a:lnTo>
                  <a:lnTo>
                    <a:pt x="51600" y="204038"/>
                  </a:lnTo>
                  <a:lnTo>
                    <a:pt x="14478" y="253707"/>
                  </a:lnTo>
                  <a:lnTo>
                    <a:pt x="0" y="283603"/>
                  </a:lnTo>
                  <a:lnTo>
                    <a:pt x="228" y="296227"/>
                  </a:lnTo>
                  <a:lnTo>
                    <a:pt x="30886" y="329260"/>
                  </a:lnTo>
                  <a:lnTo>
                    <a:pt x="67970" y="349173"/>
                  </a:lnTo>
                  <a:lnTo>
                    <a:pt x="104330" y="354926"/>
                  </a:lnTo>
                  <a:lnTo>
                    <a:pt x="115912" y="353263"/>
                  </a:lnTo>
                  <a:lnTo>
                    <a:pt x="233045" y="293916"/>
                  </a:lnTo>
                  <a:lnTo>
                    <a:pt x="306806" y="233324"/>
                  </a:lnTo>
                  <a:lnTo>
                    <a:pt x="352933" y="183769"/>
                  </a:lnTo>
                  <a:lnTo>
                    <a:pt x="376351" y="152234"/>
                  </a:lnTo>
                  <a:lnTo>
                    <a:pt x="387832" y="134162"/>
                  </a:lnTo>
                  <a:lnTo>
                    <a:pt x="391706" y="127698"/>
                  </a:lnTo>
                  <a:close/>
                </a:path>
                <a:path w="758825" h="368300">
                  <a:moveTo>
                    <a:pt x="758545" y="140970"/>
                  </a:moveTo>
                  <a:lnTo>
                    <a:pt x="725500" y="54533"/>
                  </a:lnTo>
                  <a:lnTo>
                    <a:pt x="691908" y="21945"/>
                  </a:lnTo>
                  <a:lnTo>
                    <a:pt x="660158" y="13271"/>
                  </a:lnTo>
                  <a:lnTo>
                    <a:pt x="588975" y="25869"/>
                  </a:lnTo>
                  <a:lnTo>
                    <a:pt x="544957" y="67868"/>
                  </a:lnTo>
                  <a:lnTo>
                    <a:pt x="530364" y="81305"/>
                  </a:lnTo>
                  <a:lnTo>
                    <a:pt x="438238" y="196443"/>
                  </a:lnTo>
                  <a:lnTo>
                    <a:pt x="428942" y="205816"/>
                  </a:lnTo>
                  <a:lnTo>
                    <a:pt x="418439" y="217309"/>
                  </a:lnTo>
                  <a:lnTo>
                    <a:pt x="381317" y="266979"/>
                  </a:lnTo>
                  <a:lnTo>
                    <a:pt x="366839" y="296862"/>
                  </a:lnTo>
                  <a:lnTo>
                    <a:pt x="367068" y="309499"/>
                  </a:lnTo>
                  <a:lnTo>
                    <a:pt x="397725" y="342519"/>
                  </a:lnTo>
                  <a:lnTo>
                    <a:pt x="434809" y="362445"/>
                  </a:lnTo>
                  <a:lnTo>
                    <a:pt x="471170" y="368198"/>
                  </a:lnTo>
                  <a:lnTo>
                    <a:pt x="482752" y="366522"/>
                  </a:lnTo>
                  <a:lnTo>
                    <a:pt x="599884" y="307174"/>
                  </a:lnTo>
                  <a:lnTo>
                    <a:pt x="673646" y="246595"/>
                  </a:lnTo>
                  <a:lnTo>
                    <a:pt x="719772" y="197040"/>
                  </a:lnTo>
                  <a:lnTo>
                    <a:pt x="743191" y="165493"/>
                  </a:lnTo>
                  <a:lnTo>
                    <a:pt x="754672" y="147434"/>
                  </a:lnTo>
                  <a:lnTo>
                    <a:pt x="758545" y="140970"/>
                  </a:lnTo>
                  <a:close/>
                </a:path>
              </a:pathLst>
            </a:custGeom>
            <a:solidFill>
              <a:srgbClr val="5875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171989" y="2912379"/>
              <a:ext cx="882650" cy="1818639"/>
            </a:xfrm>
            <a:custGeom>
              <a:avLst/>
              <a:gdLst/>
              <a:ahLst/>
              <a:cxnLst/>
              <a:rect l="l" t="t" r="r" b="b"/>
              <a:pathLst>
                <a:path w="882650" h="1818639">
                  <a:moveTo>
                    <a:pt x="517626" y="0"/>
                  </a:moveTo>
                  <a:lnTo>
                    <a:pt x="0" y="28371"/>
                  </a:lnTo>
                  <a:lnTo>
                    <a:pt x="87922" y="1127455"/>
                  </a:lnTo>
                  <a:lnTo>
                    <a:pt x="164947" y="1818551"/>
                  </a:lnTo>
                  <a:lnTo>
                    <a:pt x="356133" y="1813331"/>
                  </a:lnTo>
                  <a:lnTo>
                    <a:pt x="357331" y="1716306"/>
                  </a:lnTo>
                  <a:lnTo>
                    <a:pt x="359221" y="1618039"/>
                  </a:lnTo>
                  <a:lnTo>
                    <a:pt x="361831" y="1518544"/>
                  </a:lnTo>
                  <a:lnTo>
                    <a:pt x="365185" y="1417838"/>
                  </a:lnTo>
                  <a:lnTo>
                    <a:pt x="369309" y="1315937"/>
                  </a:lnTo>
                  <a:lnTo>
                    <a:pt x="374229" y="1212855"/>
                  </a:lnTo>
                  <a:lnTo>
                    <a:pt x="379971" y="1108608"/>
                  </a:lnTo>
                  <a:lnTo>
                    <a:pt x="386768" y="999951"/>
                  </a:lnTo>
                  <a:lnTo>
                    <a:pt x="394302" y="892662"/>
                  </a:lnTo>
                  <a:lnTo>
                    <a:pt x="402542" y="786755"/>
                  </a:lnTo>
                  <a:lnTo>
                    <a:pt x="411456" y="682245"/>
                  </a:lnTo>
                  <a:lnTo>
                    <a:pt x="421013" y="579146"/>
                  </a:lnTo>
                  <a:lnTo>
                    <a:pt x="431182" y="477474"/>
                  </a:lnTo>
                  <a:lnTo>
                    <a:pt x="436486" y="427177"/>
                  </a:lnTo>
                  <a:lnTo>
                    <a:pt x="445112" y="470396"/>
                  </a:lnTo>
                  <a:lnTo>
                    <a:pt x="453536" y="514490"/>
                  </a:lnTo>
                  <a:lnTo>
                    <a:pt x="461735" y="559452"/>
                  </a:lnTo>
                  <a:lnTo>
                    <a:pt x="469687" y="605271"/>
                  </a:lnTo>
                  <a:lnTo>
                    <a:pt x="477370" y="651938"/>
                  </a:lnTo>
                  <a:lnTo>
                    <a:pt x="484762" y="699444"/>
                  </a:lnTo>
                  <a:lnTo>
                    <a:pt x="491839" y="747780"/>
                  </a:lnTo>
                  <a:lnTo>
                    <a:pt x="498579" y="796937"/>
                  </a:lnTo>
                  <a:lnTo>
                    <a:pt x="504960" y="846906"/>
                  </a:lnTo>
                  <a:lnTo>
                    <a:pt x="510960" y="897678"/>
                  </a:lnTo>
                  <a:lnTo>
                    <a:pt x="516556" y="949243"/>
                  </a:lnTo>
                  <a:lnTo>
                    <a:pt x="521725" y="1001593"/>
                  </a:lnTo>
                  <a:lnTo>
                    <a:pt x="526445" y="1054717"/>
                  </a:lnTo>
                  <a:lnTo>
                    <a:pt x="530694" y="1108608"/>
                  </a:lnTo>
                  <a:lnTo>
                    <a:pt x="534497" y="1164032"/>
                  </a:lnTo>
                  <a:lnTo>
                    <a:pt x="537689" y="1218733"/>
                  </a:lnTo>
                  <a:lnTo>
                    <a:pt x="540293" y="1272697"/>
                  </a:lnTo>
                  <a:lnTo>
                    <a:pt x="542333" y="1325912"/>
                  </a:lnTo>
                  <a:lnTo>
                    <a:pt x="543829" y="1378364"/>
                  </a:lnTo>
                  <a:lnTo>
                    <a:pt x="544805" y="1430040"/>
                  </a:lnTo>
                  <a:lnTo>
                    <a:pt x="545284" y="1480927"/>
                  </a:lnTo>
                  <a:lnTo>
                    <a:pt x="545286" y="1531012"/>
                  </a:lnTo>
                  <a:lnTo>
                    <a:pt x="544836" y="1580281"/>
                  </a:lnTo>
                  <a:lnTo>
                    <a:pt x="543955" y="1628721"/>
                  </a:lnTo>
                  <a:lnTo>
                    <a:pt x="542666" y="1676319"/>
                  </a:lnTo>
                  <a:lnTo>
                    <a:pt x="540991" y="1723061"/>
                  </a:lnTo>
                  <a:lnTo>
                    <a:pt x="538953" y="1768935"/>
                  </a:lnTo>
                  <a:lnTo>
                    <a:pt x="536574" y="1813928"/>
                  </a:lnTo>
                  <a:lnTo>
                    <a:pt x="748969" y="1814449"/>
                  </a:lnTo>
                  <a:lnTo>
                    <a:pt x="765652" y="1665630"/>
                  </a:lnTo>
                  <a:lnTo>
                    <a:pt x="781518" y="1515107"/>
                  </a:lnTo>
                  <a:lnTo>
                    <a:pt x="796536" y="1362891"/>
                  </a:lnTo>
                  <a:lnTo>
                    <a:pt x="810674" y="1208995"/>
                  </a:lnTo>
                  <a:lnTo>
                    <a:pt x="823975" y="1052498"/>
                  </a:lnTo>
                  <a:lnTo>
                    <a:pt x="836295" y="894587"/>
                  </a:lnTo>
                  <a:lnTo>
                    <a:pt x="847407" y="738202"/>
                  </a:lnTo>
                  <a:lnTo>
                    <a:pt x="857345" y="583360"/>
                  </a:lnTo>
                  <a:lnTo>
                    <a:pt x="866140" y="430081"/>
                  </a:lnTo>
                  <a:lnTo>
                    <a:pt x="873827" y="278383"/>
                  </a:lnTo>
                  <a:lnTo>
                    <a:pt x="880438" y="128286"/>
                  </a:lnTo>
                  <a:lnTo>
                    <a:pt x="882408" y="78613"/>
                  </a:lnTo>
                  <a:lnTo>
                    <a:pt x="517626" y="0"/>
                  </a:lnTo>
                  <a:close/>
                </a:path>
              </a:pathLst>
            </a:custGeom>
            <a:solidFill>
              <a:srgbClr val="24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6276243" y="1181590"/>
              <a:ext cx="586740" cy="862965"/>
            </a:xfrm>
            <a:custGeom>
              <a:avLst/>
              <a:gdLst/>
              <a:ahLst/>
              <a:cxnLst/>
              <a:rect l="l" t="t" r="r" b="b"/>
              <a:pathLst>
                <a:path w="586740" h="862964">
                  <a:moveTo>
                    <a:pt x="155359" y="0"/>
                  </a:moveTo>
                  <a:lnTo>
                    <a:pt x="122887" y="30771"/>
                  </a:lnTo>
                  <a:lnTo>
                    <a:pt x="95702" y="72351"/>
                  </a:lnTo>
                  <a:lnTo>
                    <a:pt x="59870" y="151254"/>
                  </a:lnTo>
                  <a:lnTo>
                    <a:pt x="45329" y="198142"/>
                  </a:lnTo>
                  <a:lnTo>
                    <a:pt x="37851" y="247311"/>
                  </a:lnTo>
                  <a:lnTo>
                    <a:pt x="39331" y="300723"/>
                  </a:lnTo>
                  <a:lnTo>
                    <a:pt x="48715" y="347141"/>
                  </a:lnTo>
                  <a:lnTo>
                    <a:pt x="63374" y="387180"/>
                  </a:lnTo>
                  <a:lnTo>
                    <a:pt x="80617" y="421429"/>
                  </a:lnTo>
                  <a:lnTo>
                    <a:pt x="132497" y="499390"/>
                  </a:lnTo>
                  <a:lnTo>
                    <a:pt x="159954" y="528597"/>
                  </a:lnTo>
                  <a:lnTo>
                    <a:pt x="178913" y="549420"/>
                  </a:lnTo>
                  <a:lnTo>
                    <a:pt x="188163" y="573176"/>
                  </a:lnTo>
                  <a:lnTo>
                    <a:pt x="183536" y="608824"/>
                  </a:lnTo>
                  <a:lnTo>
                    <a:pt x="162990" y="642109"/>
                  </a:lnTo>
                  <a:lnTo>
                    <a:pt x="131784" y="673179"/>
                  </a:lnTo>
                  <a:lnTo>
                    <a:pt x="95181" y="702186"/>
                  </a:lnTo>
                  <a:lnTo>
                    <a:pt x="58441" y="729279"/>
                  </a:lnTo>
                  <a:lnTo>
                    <a:pt x="26823" y="754609"/>
                  </a:lnTo>
                  <a:lnTo>
                    <a:pt x="5589" y="778327"/>
                  </a:lnTo>
                  <a:lnTo>
                    <a:pt x="0" y="800582"/>
                  </a:lnTo>
                  <a:lnTo>
                    <a:pt x="5061" y="811582"/>
                  </a:lnTo>
                  <a:lnTo>
                    <a:pt x="64344" y="840437"/>
                  </a:lnTo>
                  <a:lnTo>
                    <a:pt x="102214" y="847988"/>
                  </a:lnTo>
                  <a:lnTo>
                    <a:pt x="150843" y="854164"/>
                  </a:lnTo>
                  <a:lnTo>
                    <a:pt x="211253" y="858760"/>
                  </a:lnTo>
                  <a:lnTo>
                    <a:pt x="284469" y="861569"/>
                  </a:lnTo>
                  <a:lnTo>
                    <a:pt x="371511" y="862387"/>
                  </a:lnTo>
                  <a:lnTo>
                    <a:pt x="473405" y="861009"/>
                  </a:lnTo>
                  <a:lnTo>
                    <a:pt x="495537" y="838751"/>
                  </a:lnTo>
                  <a:lnTo>
                    <a:pt x="516407" y="811269"/>
                  </a:lnTo>
                  <a:lnTo>
                    <a:pt x="531076" y="779663"/>
                  </a:lnTo>
                  <a:lnTo>
                    <a:pt x="534606" y="745032"/>
                  </a:lnTo>
                  <a:lnTo>
                    <a:pt x="519522" y="706030"/>
                  </a:lnTo>
                  <a:lnTo>
                    <a:pt x="490021" y="676020"/>
                  </a:lnTo>
                  <a:lnTo>
                    <a:pt x="455696" y="649617"/>
                  </a:lnTo>
                  <a:lnTo>
                    <a:pt x="426140" y="621436"/>
                  </a:lnTo>
                  <a:lnTo>
                    <a:pt x="410946" y="586092"/>
                  </a:lnTo>
                  <a:lnTo>
                    <a:pt x="416141" y="554061"/>
                  </a:lnTo>
                  <a:lnTo>
                    <a:pt x="436645" y="526688"/>
                  </a:lnTo>
                  <a:lnTo>
                    <a:pt x="467166" y="499919"/>
                  </a:lnTo>
                  <a:lnTo>
                    <a:pt x="502413" y="469698"/>
                  </a:lnTo>
                  <a:lnTo>
                    <a:pt x="537096" y="431968"/>
                  </a:lnTo>
                  <a:lnTo>
                    <a:pt x="565924" y="382676"/>
                  </a:lnTo>
                  <a:lnTo>
                    <a:pt x="579990" y="338734"/>
                  </a:lnTo>
                  <a:lnTo>
                    <a:pt x="586584" y="292125"/>
                  </a:lnTo>
                  <a:lnTo>
                    <a:pt x="586275" y="244522"/>
                  </a:lnTo>
                  <a:lnTo>
                    <a:pt x="579634" y="197598"/>
                  </a:lnTo>
                  <a:lnTo>
                    <a:pt x="567228" y="153027"/>
                  </a:lnTo>
                  <a:lnTo>
                    <a:pt x="549629" y="112483"/>
                  </a:lnTo>
                  <a:lnTo>
                    <a:pt x="527405" y="77640"/>
                  </a:lnTo>
                  <a:lnTo>
                    <a:pt x="471360" y="31750"/>
                  </a:lnTo>
                  <a:lnTo>
                    <a:pt x="414597" y="18726"/>
                  </a:lnTo>
                  <a:lnTo>
                    <a:pt x="347887" y="16036"/>
                  </a:lnTo>
                  <a:lnTo>
                    <a:pt x="287669" y="19076"/>
                  </a:lnTo>
                  <a:lnTo>
                    <a:pt x="250380" y="23241"/>
                  </a:lnTo>
                  <a:lnTo>
                    <a:pt x="240322" y="25019"/>
                  </a:lnTo>
                  <a:lnTo>
                    <a:pt x="232333" y="24765"/>
                  </a:lnTo>
                  <a:lnTo>
                    <a:pt x="207290" y="19577"/>
                  </a:lnTo>
                  <a:lnTo>
                    <a:pt x="171429" y="1329"/>
                  </a:lnTo>
                  <a:lnTo>
                    <a:pt x="155359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016160" y="1686351"/>
              <a:ext cx="1139190" cy="2164080"/>
            </a:xfrm>
            <a:custGeom>
              <a:avLst/>
              <a:gdLst/>
              <a:ahLst/>
              <a:cxnLst/>
              <a:rect l="l" t="t" r="r" b="b"/>
              <a:pathLst>
                <a:path w="1139190" h="2164079">
                  <a:moveTo>
                    <a:pt x="549605" y="0"/>
                  </a:moveTo>
                  <a:lnTo>
                    <a:pt x="475038" y="19538"/>
                  </a:lnTo>
                  <a:lnTo>
                    <a:pt x="425768" y="40657"/>
                  </a:lnTo>
                  <a:lnTo>
                    <a:pt x="372605" y="66406"/>
                  </a:lnTo>
                  <a:lnTo>
                    <a:pt x="318623" y="94584"/>
                  </a:lnTo>
                  <a:lnTo>
                    <a:pt x="266896" y="122988"/>
                  </a:lnTo>
                  <a:lnTo>
                    <a:pt x="220497" y="149415"/>
                  </a:lnTo>
                  <a:lnTo>
                    <a:pt x="187457" y="174264"/>
                  </a:lnTo>
                  <a:lnTo>
                    <a:pt x="161644" y="205786"/>
                  </a:lnTo>
                  <a:lnTo>
                    <a:pt x="144028" y="242511"/>
                  </a:lnTo>
                  <a:lnTo>
                    <a:pt x="135585" y="282968"/>
                  </a:lnTo>
                  <a:lnTo>
                    <a:pt x="116400" y="511989"/>
                  </a:lnTo>
                  <a:lnTo>
                    <a:pt x="95881" y="765589"/>
                  </a:lnTo>
                  <a:lnTo>
                    <a:pt x="61318" y="1203299"/>
                  </a:lnTo>
                  <a:lnTo>
                    <a:pt x="0" y="1984654"/>
                  </a:lnTo>
                  <a:lnTo>
                    <a:pt x="35944" y="2008602"/>
                  </a:lnTo>
                  <a:lnTo>
                    <a:pt x="128847" y="2063443"/>
                  </a:lnTo>
                  <a:lnTo>
                    <a:pt x="256317" y="2123673"/>
                  </a:lnTo>
                  <a:lnTo>
                    <a:pt x="395960" y="2163787"/>
                  </a:lnTo>
                  <a:lnTo>
                    <a:pt x="414581" y="2155947"/>
                  </a:lnTo>
                  <a:lnTo>
                    <a:pt x="452420" y="2089517"/>
                  </a:lnTo>
                  <a:lnTo>
                    <a:pt x="471286" y="2039961"/>
                  </a:lnTo>
                  <a:lnTo>
                    <a:pt x="489881" y="1985533"/>
                  </a:lnTo>
                  <a:lnTo>
                    <a:pt x="508030" y="1930752"/>
                  </a:lnTo>
                  <a:lnTo>
                    <a:pt x="525555" y="1880133"/>
                  </a:lnTo>
                  <a:lnTo>
                    <a:pt x="542281" y="1838193"/>
                  </a:lnTo>
                  <a:lnTo>
                    <a:pt x="558031" y="1809450"/>
                  </a:lnTo>
                  <a:lnTo>
                    <a:pt x="572630" y="1798421"/>
                  </a:lnTo>
                  <a:lnTo>
                    <a:pt x="594666" y="1813271"/>
                  </a:lnTo>
                  <a:lnTo>
                    <a:pt x="617612" y="1854088"/>
                  </a:lnTo>
                  <a:lnTo>
                    <a:pt x="641497" y="1912217"/>
                  </a:lnTo>
                  <a:lnTo>
                    <a:pt x="666356" y="1979002"/>
                  </a:lnTo>
                  <a:lnTo>
                    <a:pt x="687239" y="2033556"/>
                  </a:lnTo>
                  <a:lnTo>
                    <a:pt x="708796" y="2083496"/>
                  </a:lnTo>
                  <a:lnTo>
                    <a:pt x="731043" y="2124205"/>
                  </a:lnTo>
                  <a:lnTo>
                    <a:pt x="753996" y="2151069"/>
                  </a:lnTo>
                  <a:lnTo>
                    <a:pt x="777671" y="2159469"/>
                  </a:lnTo>
                  <a:lnTo>
                    <a:pt x="882364" y="2147743"/>
                  </a:lnTo>
                  <a:lnTo>
                    <a:pt x="954889" y="2130713"/>
                  </a:lnTo>
                  <a:lnTo>
                    <a:pt x="1029112" y="2096572"/>
                  </a:lnTo>
                  <a:lnTo>
                    <a:pt x="1138897" y="2033511"/>
                  </a:lnTo>
                  <a:lnTo>
                    <a:pt x="1121026" y="1756252"/>
                  </a:lnTo>
                  <a:lnTo>
                    <a:pt x="1078715" y="1142293"/>
                  </a:lnTo>
                  <a:lnTo>
                    <a:pt x="1028923" y="518359"/>
                  </a:lnTo>
                  <a:lnTo>
                    <a:pt x="988606" y="211175"/>
                  </a:lnTo>
                  <a:lnTo>
                    <a:pt x="942102" y="168784"/>
                  </a:lnTo>
                  <a:lnTo>
                    <a:pt x="904679" y="142100"/>
                  </a:lnTo>
                  <a:lnTo>
                    <a:pt x="860257" y="113859"/>
                  </a:lnTo>
                  <a:lnTo>
                    <a:pt x="810672" y="85637"/>
                  </a:lnTo>
                  <a:lnTo>
                    <a:pt x="757763" y="59012"/>
                  </a:lnTo>
                  <a:lnTo>
                    <a:pt x="703364" y="35559"/>
                  </a:lnTo>
                  <a:lnTo>
                    <a:pt x="649314" y="16855"/>
                  </a:lnTo>
                  <a:lnTo>
                    <a:pt x="597449" y="4476"/>
                  </a:lnTo>
                  <a:lnTo>
                    <a:pt x="549605" y="0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6488501" y="1573250"/>
              <a:ext cx="184150" cy="483870"/>
            </a:xfrm>
            <a:custGeom>
              <a:avLst/>
              <a:gdLst/>
              <a:ahLst/>
              <a:cxnLst/>
              <a:rect l="l" t="t" r="r" b="b"/>
              <a:pathLst>
                <a:path w="184150" h="483869">
                  <a:moveTo>
                    <a:pt x="174980" y="0"/>
                  </a:moveTo>
                  <a:lnTo>
                    <a:pt x="3060" y="20954"/>
                  </a:lnTo>
                  <a:lnTo>
                    <a:pt x="0" y="130822"/>
                  </a:lnTo>
                  <a:lnTo>
                    <a:pt x="2013" y="149782"/>
                  </a:lnTo>
                  <a:lnTo>
                    <a:pt x="7892" y="191440"/>
                  </a:lnTo>
                  <a:lnTo>
                    <a:pt x="16977" y="248041"/>
                  </a:lnTo>
                  <a:lnTo>
                    <a:pt x="28609" y="311826"/>
                  </a:lnTo>
                  <a:lnTo>
                    <a:pt x="42132" y="375038"/>
                  </a:lnTo>
                  <a:lnTo>
                    <a:pt x="56885" y="429920"/>
                  </a:lnTo>
                  <a:lnTo>
                    <a:pt x="72211" y="468715"/>
                  </a:lnTo>
                  <a:lnTo>
                    <a:pt x="87452" y="483666"/>
                  </a:lnTo>
                  <a:lnTo>
                    <a:pt x="102299" y="469468"/>
                  </a:lnTo>
                  <a:lnTo>
                    <a:pt x="118367" y="431214"/>
                  </a:lnTo>
                  <a:lnTo>
                    <a:pt x="134651" y="376631"/>
                  </a:lnTo>
                  <a:lnTo>
                    <a:pt x="150144" y="313448"/>
                  </a:lnTo>
                  <a:lnTo>
                    <a:pt x="163841" y="249391"/>
                  </a:lnTo>
                  <a:lnTo>
                    <a:pt x="174736" y="192187"/>
                  </a:lnTo>
                  <a:lnTo>
                    <a:pt x="181824" y="149563"/>
                  </a:lnTo>
                  <a:lnTo>
                    <a:pt x="184099" y="129247"/>
                  </a:lnTo>
                  <a:lnTo>
                    <a:pt x="174980" y="0"/>
                  </a:lnTo>
                  <a:close/>
                </a:path>
              </a:pathLst>
            </a:custGeom>
            <a:solidFill>
              <a:srgbClr val="6B4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419198" y="1187928"/>
              <a:ext cx="321945" cy="507365"/>
            </a:xfrm>
            <a:custGeom>
              <a:avLst/>
              <a:gdLst/>
              <a:ahLst/>
              <a:cxnLst/>
              <a:rect l="l" t="t" r="r" b="b"/>
              <a:pathLst>
                <a:path w="321945" h="507364">
                  <a:moveTo>
                    <a:pt x="166789" y="0"/>
                  </a:moveTo>
                  <a:lnTo>
                    <a:pt x="124047" y="5807"/>
                  </a:lnTo>
                  <a:lnTo>
                    <a:pt x="87153" y="22503"/>
                  </a:lnTo>
                  <a:lnTo>
                    <a:pt x="56380" y="48999"/>
                  </a:lnTo>
                  <a:lnTo>
                    <a:pt x="32003" y="84207"/>
                  </a:lnTo>
                  <a:lnTo>
                    <a:pt x="14298" y="127038"/>
                  </a:lnTo>
                  <a:lnTo>
                    <a:pt x="3538" y="176404"/>
                  </a:lnTo>
                  <a:lnTo>
                    <a:pt x="0" y="231216"/>
                  </a:lnTo>
                  <a:lnTo>
                    <a:pt x="2614" y="292324"/>
                  </a:lnTo>
                  <a:lnTo>
                    <a:pt x="10100" y="346458"/>
                  </a:lnTo>
                  <a:lnTo>
                    <a:pt x="22465" y="393299"/>
                  </a:lnTo>
                  <a:lnTo>
                    <a:pt x="39719" y="432525"/>
                  </a:lnTo>
                  <a:lnTo>
                    <a:pt x="61868" y="463818"/>
                  </a:lnTo>
                  <a:lnTo>
                    <a:pt x="120886" y="501322"/>
                  </a:lnTo>
                  <a:lnTo>
                    <a:pt x="157772" y="506895"/>
                  </a:lnTo>
                  <a:lnTo>
                    <a:pt x="199279" y="502698"/>
                  </a:lnTo>
                  <a:lnTo>
                    <a:pt x="262157" y="464041"/>
                  </a:lnTo>
                  <a:lnTo>
                    <a:pt x="284365" y="430853"/>
                  </a:lnTo>
                  <a:lnTo>
                    <a:pt x="300977" y="389277"/>
                  </a:lnTo>
                  <a:lnTo>
                    <a:pt x="312412" y="339949"/>
                  </a:lnTo>
                  <a:lnTo>
                    <a:pt x="319088" y="283506"/>
                  </a:lnTo>
                  <a:lnTo>
                    <a:pt x="321424" y="220586"/>
                  </a:lnTo>
                  <a:lnTo>
                    <a:pt x="318667" y="159369"/>
                  </a:lnTo>
                  <a:lnTo>
                    <a:pt x="309687" y="108802"/>
                  </a:lnTo>
                  <a:lnTo>
                    <a:pt x="294352" y="68436"/>
                  </a:lnTo>
                  <a:lnTo>
                    <a:pt x="244080" y="16510"/>
                  </a:lnTo>
                  <a:lnTo>
                    <a:pt x="166789" y="0"/>
                  </a:lnTo>
                  <a:close/>
                </a:path>
              </a:pathLst>
            </a:custGeom>
            <a:solidFill>
              <a:srgbClr val="8A6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332324" y="1125696"/>
              <a:ext cx="506730" cy="396875"/>
            </a:xfrm>
            <a:custGeom>
              <a:avLst/>
              <a:gdLst/>
              <a:ahLst/>
              <a:cxnLst/>
              <a:rect l="l" t="t" r="r" b="b"/>
              <a:pathLst>
                <a:path w="506729" h="396875">
                  <a:moveTo>
                    <a:pt x="284023" y="0"/>
                  </a:moveTo>
                  <a:lnTo>
                    <a:pt x="231868" y="1307"/>
                  </a:lnTo>
                  <a:lnTo>
                    <a:pt x="182090" y="12257"/>
                  </a:lnTo>
                  <a:lnTo>
                    <a:pt x="135812" y="33191"/>
                  </a:lnTo>
                  <a:lnTo>
                    <a:pt x="94158" y="64452"/>
                  </a:lnTo>
                  <a:lnTo>
                    <a:pt x="50620" y="138042"/>
                  </a:lnTo>
                  <a:lnTo>
                    <a:pt x="30637" y="192140"/>
                  </a:lnTo>
                  <a:lnTo>
                    <a:pt x="14307" y="250487"/>
                  </a:lnTo>
                  <a:lnTo>
                    <a:pt x="3479" y="307619"/>
                  </a:lnTo>
                  <a:lnTo>
                    <a:pt x="0" y="358071"/>
                  </a:lnTo>
                  <a:lnTo>
                    <a:pt x="5715" y="396379"/>
                  </a:lnTo>
                  <a:lnTo>
                    <a:pt x="9819" y="382251"/>
                  </a:lnTo>
                  <a:lnTo>
                    <a:pt x="24064" y="308132"/>
                  </a:lnTo>
                  <a:lnTo>
                    <a:pt x="28867" y="293662"/>
                  </a:lnTo>
                  <a:lnTo>
                    <a:pt x="30968" y="307008"/>
                  </a:lnTo>
                  <a:lnTo>
                    <a:pt x="34414" y="334060"/>
                  </a:lnTo>
                  <a:lnTo>
                    <a:pt x="38122" y="360627"/>
                  </a:lnTo>
                  <a:lnTo>
                    <a:pt x="77247" y="357812"/>
                  </a:lnTo>
                  <a:lnTo>
                    <a:pt x="109688" y="325477"/>
                  </a:lnTo>
                  <a:lnTo>
                    <a:pt x="139341" y="284010"/>
                  </a:lnTo>
                  <a:lnTo>
                    <a:pt x="167216" y="241912"/>
                  </a:lnTo>
                  <a:lnTo>
                    <a:pt x="194323" y="207683"/>
                  </a:lnTo>
                  <a:lnTo>
                    <a:pt x="226008" y="237473"/>
                  </a:lnTo>
                  <a:lnTo>
                    <a:pt x="261347" y="263733"/>
                  </a:lnTo>
                  <a:lnTo>
                    <a:pt x="302348" y="283285"/>
                  </a:lnTo>
                  <a:lnTo>
                    <a:pt x="351017" y="292949"/>
                  </a:lnTo>
                  <a:lnTo>
                    <a:pt x="409359" y="289547"/>
                  </a:lnTo>
                  <a:lnTo>
                    <a:pt x="444851" y="287182"/>
                  </a:lnTo>
                  <a:lnTo>
                    <a:pt x="477025" y="286288"/>
                  </a:lnTo>
                  <a:lnTo>
                    <a:pt x="499617" y="278047"/>
                  </a:lnTo>
                  <a:lnTo>
                    <a:pt x="506362" y="253644"/>
                  </a:lnTo>
                  <a:lnTo>
                    <a:pt x="498998" y="208440"/>
                  </a:lnTo>
                  <a:lnTo>
                    <a:pt x="485393" y="164283"/>
                  </a:lnTo>
                  <a:lnTo>
                    <a:pt x="465749" y="122576"/>
                  </a:lnTo>
                  <a:lnTo>
                    <a:pt x="440270" y="84726"/>
                  </a:lnTo>
                  <a:lnTo>
                    <a:pt x="409155" y="52138"/>
                  </a:lnTo>
                  <a:lnTo>
                    <a:pt x="372608" y="26217"/>
                  </a:lnTo>
                  <a:lnTo>
                    <a:pt x="330830" y="8369"/>
                  </a:lnTo>
                  <a:lnTo>
                    <a:pt x="284023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337325" y="1180477"/>
              <a:ext cx="471805" cy="318135"/>
            </a:xfrm>
            <a:custGeom>
              <a:avLst/>
              <a:gdLst/>
              <a:ahLst/>
              <a:cxnLst/>
              <a:rect l="l" t="t" r="r" b="b"/>
              <a:pathLst>
                <a:path w="471804" h="318134">
                  <a:moveTo>
                    <a:pt x="111340" y="94729"/>
                  </a:moveTo>
                  <a:lnTo>
                    <a:pt x="69913" y="152908"/>
                  </a:lnTo>
                  <a:lnTo>
                    <a:pt x="47853" y="190436"/>
                  </a:lnTo>
                  <a:lnTo>
                    <a:pt x="27533" y="229387"/>
                  </a:lnTo>
                  <a:lnTo>
                    <a:pt x="2387" y="286524"/>
                  </a:lnTo>
                  <a:lnTo>
                    <a:pt x="0" y="295910"/>
                  </a:lnTo>
                  <a:lnTo>
                    <a:pt x="2997" y="292036"/>
                  </a:lnTo>
                  <a:lnTo>
                    <a:pt x="12128" y="276009"/>
                  </a:lnTo>
                  <a:lnTo>
                    <a:pt x="102666" y="112331"/>
                  </a:lnTo>
                  <a:lnTo>
                    <a:pt x="109956" y="98653"/>
                  </a:lnTo>
                  <a:lnTo>
                    <a:pt x="111340" y="94729"/>
                  </a:lnTo>
                  <a:close/>
                </a:path>
                <a:path w="471804" h="318134">
                  <a:moveTo>
                    <a:pt x="462927" y="164071"/>
                  </a:moveTo>
                  <a:lnTo>
                    <a:pt x="450977" y="163741"/>
                  </a:lnTo>
                  <a:lnTo>
                    <a:pt x="419976" y="165646"/>
                  </a:lnTo>
                  <a:lnTo>
                    <a:pt x="376516" y="162864"/>
                  </a:lnTo>
                  <a:lnTo>
                    <a:pt x="327177" y="148437"/>
                  </a:lnTo>
                  <a:lnTo>
                    <a:pt x="269824" y="108572"/>
                  </a:lnTo>
                  <a:lnTo>
                    <a:pt x="230517" y="60261"/>
                  </a:lnTo>
                  <a:lnTo>
                    <a:pt x="198259" y="3898"/>
                  </a:lnTo>
                  <a:lnTo>
                    <a:pt x="199948" y="10071"/>
                  </a:lnTo>
                  <a:lnTo>
                    <a:pt x="228727" y="64757"/>
                  </a:lnTo>
                  <a:lnTo>
                    <a:pt x="254342" y="107886"/>
                  </a:lnTo>
                  <a:lnTo>
                    <a:pt x="291617" y="143560"/>
                  </a:lnTo>
                  <a:lnTo>
                    <a:pt x="353034" y="169557"/>
                  </a:lnTo>
                  <a:lnTo>
                    <a:pt x="405384" y="175285"/>
                  </a:lnTo>
                  <a:lnTo>
                    <a:pt x="435038" y="172847"/>
                  </a:lnTo>
                  <a:lnTo>
                    <a:pt x="455434" y="168211"/>
                  </a:lnTo>
                  <a:lnTo>
                    <a:pt x="462927" y="164071"/>
                  </a:lnTo>
                  <a:close/>
                </a:path>
                <a:path w="471804" h="318134">
                  <a:moveTo>
                    <a:pt x="471716" y="194348"/>
                  </a:moveTo>
                  <a:lnTo>
                    <a:pt x="463118" y="197726"/>
                  </a:lnTo>
                  <a:lnTo>
                    <a:pt x="440448" y="207670"/>
                  </a:lnTo>
                  <a:lnTo>
                    <a:pt x="405828" y="218033"/>
                  </a:lnTo>
                  <a:lnTo>
                    <a:pt x="361353" y="222669"/>
                  </a:lnTo>
                  <a:lnTo>
                    <a:pt x="343268" y="221881"/>
                  </a:lnTo>
                  <a:lnTo>
                    <a:pt x="314756" y="217449"/>
                  </a:lnTo>
                  <a:lnTo>
                    <a:pt x="243179" y="184581"/>
                  </a:lnTo>
                  <a:lnTo>
                    <a:pt x="207733" y="147434"/>
                  </a:lnTo>
                  <a:lnTo>
                    <a:pt x="178727" y="98640"/>
                  </a:lnTo>
                  <a:lnTo>
                    <a:pt x="159346" y="59258"/>
                  </a:lnTo>
                  <a:lnTo>
                    <a:pt x="139865" y="7175"/>
                  </a:lnTo>
                  <a:lnTo>
                    <a:pt x="136728" y="0"/>
                  </a:lnTo>
                  <a:lnTo>
                    <a:pt x="151472" y="68148"/>
                  </a:lnTo>
                  <a:lnTo>
                    <a:pt x="168948" y="108407"/>
                  </a:lnTo>
                  <a:lnTo>
                    <a:pt x="193598" y="150139"/>
                  </a:lnTo>
                  <a:lnTo>
                    <a:pt x="187286" y="156375"/>
                  </a:lnTo>
                  <a:lnTo>
                    <a:pt x="135496" y="217411"/>
                  </a:lnTo>
                  <a:lnTo>
                    <a:pt x="91795" y="262699"/>
                  </a:lnTo>
                  <a:lnTo>
                    <a:pt x="50634" y="301117"/>
                  </a:lnTo>
                  <a:lnTo>
                    <a:pt x="39090" y="312343"/>
                  </a:lnTo>
                  <a:lnTo>
                    <a:pt x="35991" y="317741"/>
                  </a:lnTo>
                  <a:lnTo>
                    <a:pt x="41846" y="317068"/>
                  </a:lnTo>
                  <a:lnTo>
                    <a:pt x="54317" y="311251"/>
                  </a:lnTo>
                  <a:lnTo>
                    <a:pt x="88582" y="288772"/>
                  </a:lnTo>
                  <a:lnTo>
                    <a:pt x="122999" y="255104"/>
                  </a:lnTo>
                  <a:lnTo>
                    <a:pt x="157238" y="208991"/>
                  </a:lnTo>
                  <a:lnTo>
                    <a:pt x="182118" y="172453"/>
                  </a:lnTo>
                  <a:lnTo>
                    <a:pt x="194233" y="151130"/>
                  </a:lnTo>
                  <a:lnTo>
                    <a:pt x="195046" y="152374"/>
                  </a:lnTo>
                  <a:lnTo>
                    <a:pt x="240982" y="198602"/>
                  </a:lnTo>
                  <a:lnTo>
                    <a:pt x="282155" y="222796"/>
                  </a:lnTo>
                  <a:lnTo>
                    <a:pt x="355422" y="238607"/>
                  </a:lnTo>
                  <a:lnTo>
                    <a:pt x="402285" y="231914"/>
                  </a:lnTo>
                  <a:lnTo>
                    <a:pt x="439381" y="217373"/>
                  </a:lnTo>
                  <a:lnTo>
                    <a:pt x="463575" y="202374"/>
                  </a:lnTo>
                  <a:lnTo>
                    <a:pt x="471716" y="194348"/>
                  </a:lnTo>
                  <a:close/>
                </a:path>
              </a:pathLst>
            </a:custGeom>
            <a:solidFill>
              <a:srgbClr val="B8B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915391" y="4811140"/>
              <a:ext cx="1083945" cy="277495"/>
            </a:xfrm>
            <a:custGeom>
              <a:avLst/>
              <a:gdLst/>
              <a:ahLst/>
              <a:cxnLst/>
              <a:rect l="l" t="t" r="r" b="b"/>
              <a:pathLst>
                <a:path w="1083945" h="277495">
                  <a:moveTo>
                    <a:pt x="418947" y="41414"/>
                  </a:moveTo>
                  <a:lnTo>
                    <a:pt x="415251" y="24231"/>
                  </a:lnTo>
                  <a:lnTo>
                    <a:pt x="405282" y="10591"/>
                  </a:lnTo>
                  <a:lnTo>
                    <a:pt x="390728" y="2006"/>
                  </a:lnTo>
                  <a:lnTo>
                    <a:pt x="373265" y="0"/>
                  </a:lnTo>
                  <a:lnTo>
                    <a:pt x="275945" y="9563"/>
                  </a:lnTo>
                  <a:lnTo>
                    <a:pt x="236270" y="21209"/>
                  </a:lnTo>
                  <a:lnTo>
                    <a:pt x="81915" y="125399"/>
                  </a:lnTo>
                  <a:lnTo>
                    <a:pt x="58026" y="139369"/>
                  </a:lnTo>
                  <a:lnTo>
                    <a:pt x="33248" y="158165"/>
                  </a:lnTo>
                  <a:lnTo>
                    <a:pt x="12979" y="180213"/>
                  </a:lnTo>
                  <a:lnTo>
                    <a:pt x="2590" y="203911"/>
                  </a:lnTo>
                  <a:lnTo>
                    <a:pt x="0" y="227025"/>
                  </a:lnTo>
                  <a:lnTo>
                    <a:pt x="2882" y="249110"/>
                  </a:lnTo>
                  <a:lnTo>
                    <a:pt x="16967" y="266712"/>
                  </a:lnTo>
                  <a:lnTo>
                    <a:pt x="48006" y="276301"/>
                  </a:lnTo>
                  <a:lnTo>
                    <a:pt x="59855" y="276948"/>
                  </a:lnTo>
                  <a:lnTo>
                    <a:pt x="71678" y="276390"/>
                  </a:lnTo>
                  <a:lnTo>
                    <a:pt x="130289" y="261518"/>
                  </a:lnTo>
                  <a:lnTo>
                    <a:pt x="180682" y="246405"/>
                  </a:lnTo>
                  <a:lnTo>
                    <a:pt x="239141" y="228180"/>
                  </a:lnTo>
                  <a:lnTo>
                    <a:pt x="298678" y="208470"/>
                  </a:lnTo>
                  <a:lnTo>
                    <a:pt x="352285" y="188912"/>
                  </a:lnTo>
                  <a:lnTo>
                    <a:pt x="392976" y="171119"/>
                  </a:lnTo>
                  <a:lnTo>
                    <a:pt x="418947" y="129006"/>
                  </a:lnTo>
                  <a:lnTo>
                    <a:pt x="418947" y="41414"/>
                  </a:lnTo>
                  <a:close/>
                </a:path>
                <a:path w="1083945" h="277495">
                  <a:moveTo>
                    <a:pt x="1083348" y="227025"/>
                  </a:moveTo>
                  <a:lnTo>
                    <a:pt x="1070381" y="180213"/>
                  </a:lnTo>
                  <a:lnTo>
                    <a:pt x="1025334" y="139369"/>
                  </a:lnTo>
                  <a:lnTo>
                    <a:pt x="1001445" y="125399"/>
                  </a:lnTo>
                  <a:lnTo>
                    <a:pt x="859028" y="28295"/>
                  </a:lnTo>
                  <a:lnTo>
                    <a:pt x="821118" y="11785"/>
                  </a:lnTo>
                  <a:lnTo>
                    <a:pt x="710095" y="0"/>
                  </a:lnTo>
                  <a:lnTo>
                    <a:pt x="692632" y="2006"/>
                  </a:lnTo>
                  <a:lnTo>
                    <a:pt x="678065" y="10591"/>
                  </a:lnTo>
                  <a:lnTo>
                    <a:pt x="668108" y="24231"/>
                  </a:lnTo>
                  <a:lnTo>
                    <a:pt x="664413" y="41414"/>
                  </a:lnTo>
                  <a:lnTo>
                    <a:pt x="664413" y="129006"/>
                  </a:lnTo>
                  <a:lnTo>
                    <a:pt x="690384" y="171119"/>
                  </a:lnTo>
                  <a:lnTo>
                    <a:pt x="731075" y="188912"/>
                  </a:lnTo>
                  <a:lnTo>
                    <a:pt x="784682" y="208470"/>
                  </a:lnTo>
                  <a:lnTo>
                    <a:pt x="844207" y="228180"/>
                  </a:lnTo>
                  <a:lnTo>
                    <a:pt x="902677" y="246405"/>
                  </a:lnTo>
                  <a:lnTo>
                    <a:pt x="953071" y="261518"/>
                  </a:lnTo>
                  <a:lnTo>
                    <a:pt x="999947" y="274675"/>
                  </a:lnTo>
                  <a:lnTo>
                    <a:pt x="1023505" y="276948"/>
                  </a:lnTo>
                  <a:lnTo>
                    <a:pt x="1035354" y="276301"/>
                  </a:lnTo>
                  <a:lnTo>
                    <a:pt x="1066393" y="266712"/>
                  </a:lnTo>
                  <a:lnTo>
                    <a:pt x="1080477" y="249110"/>
                  </a:lnTo>
                  <a:lnTo>
                    <a:pt x="1083348" y="227025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7089766" y="2756899"/>
              <a:ext cx="770255" cy="1971675"/>
            </a:xfrm>
            <a:custGeom>
              <a:avLst/>
              <a:gdLst/>
              <a:ahLst/>
              <a:cxnLst/>
              <a:rect l="l" t="t" r="r" b="b"/>
              <a:pathLst>
                <a:path w="770254" h="1971675">
                  <a:moveTo>
                    <a:pt x="769708" y="0"/>
                  </a:moveTo>
                  <a:lnTo>
                    <a:pt x="438721" y="6121"/>
                  </a:lnTo>
                  <a:lnTo>
                    <a:pt x="0" y="13716"/>
                  </a:lnTo>
                  <a:lnTo>
                    <a:pt x="24345" y="1176578"/>
                  </a:lnTo>
                  <a:lnTo>
                    <a:pt x="57619" y="1971294"/>
                  </a:lnTo>
                  <a:lnTo>
                    <a:pt x="264210" y="1965642"/>
                  </a:lnTo>
                  <a:lnTo>
                    <a:pt x="372287" y="777367"/>
                  </a:lnTo>
                  <a:lnTo>
                    <a:pt x="459206" y="1966290"/>
                  </a:lnTo>
                  <a:lnTo>
                    <a:pt x="688720" y="1966836"/>
                  </a:lnTo>
                  <a:lnTo>
                    <a:pt x="769708" y="0"/>
                  </a:lnTo>
                  <a:close/>
                </a:path>
              </a:pathLst>
            </a:custGeom>
            <a:solidFill>
              <a:srgbClr val="24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7316613" y="1594862"/>
              <a:ext cx="386715" cy="1588135"/>
            </a:xfrm>
            <a:custGeom>
              <a:avLst/>
              <a:gdLst/>
              <a:ahLst/>
              <a:cxnLst/>
              <a:rect l="l" t="t" r="r" b="b"/>
              <a:pathLst>
                <a:path w="386715" h="1588135">
                  <a:moveTo>
                    <a:pt x="0" y="0"/>
                  </a:moveTo>
                  <a:lnTo>
                    <a:pt x="0" y="1587931"/>
                  </a:lnTo>
                  <a:lnTo>
                    <a:pt x="386206" y="1587931"/>
                  </a:lnTo>
                  <a:lnTo>
                    <a:pt x="386206" y="56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B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7366517" y="1331608"/>
              <a:ext cx="210185" cy="408305"/>
            </a:xfrm>
            <a:custGeom>
              <a:avLst/>
              <a:gdLst/>
              <a:ahLst/>
              <a:cxnLst/>
              <a:rect l="l" t="t" r="r" b="b"/>
              <a:pathLst>
                <a:path w="210184" h="408305">
                  <a:moveTo>
                    <a:pt x="172360" y="0"/>
                  </a:moveTo>
                  <a:lnTo>
                    <a:pt x="27402" y="17652"/>
                  </a:lnTo>
                  <a:lnTo>
                    <a:pt x="24824" y="110286"/>
                  </a:lnTo>
                  <a:lnTo>
                    <a:pt x="15043" y="152384"/>
                  </a:lnTo>
                  <a:lnTo>
                    <a:pt x="7238" y="192433"/>
                  </a:lnTo>
                  <a:lnTo>
                    <a:pt x="1276" y="238992"/>
                  </a:lnTo>
                  <a:lnTo>
                    <a:pt x="0" y="287441"/>
                  </a:lnTo>
                  <a:lnTo>
                    <a:pt x="6249" y="333164"/>
                  </a:lnTo>
                  <a:lnTo>
                    <a:pt x="22865" y="371540"/>
                  </a:lnTo>
                  <a:lnTo>
                    <a:pt x="52688" y="397953"/>
                  </a:lnTo>
                  <a:lnTo>
                    <a:pt x="98560" y="407784"/>
                  </a:lnTo>
                  <a:lnTo>
                    <a:pt x="146538" y="399816"/>
                  </a:lnTo>
                  <a:lnTo>
                    <a:pt x="179302" y="378127"/>
                  </a:lnTo>
                  <a:lnTo>
                    <a:pt x="199239" y="346035"/>
                  </a:lnTo>
                  <a:lnTo>
                    <a:pt x="208734" y="306860"/>
                  </a:lnTo>
                  <a:lnTo>
                    <a:pt x="210174" y="263921"/>
                  </a:lnTo>
                  <a:lnTo>
                    <a:pt x="205944" y="220538"/>
                  </a:lnTo>
                  <a:lnTo>
                    <a:pt x="198432" y="180031"/>
                  </a:lnTo>
                  <a:lnTo>
                    <a:pt x="190022" y="145718"/>
                  </a:lnTo>
                  <a:lnTo>
                    <a:pt x="183101" y="120918"/>
                  </a:lnTo>
                  <a:lnTo>
                    <a:pt x="180056" y="108953"/>
                  </a:lnTo>
                  <a:lnTo>
                    <a:pt x="172360" y="0"/>
                  </a:lnTo>
                  <a:close/>
                </a:path>
              </a:pathLst>
            </a:custGeom>
            <a:solidFill>
              <a:srgbClr val="DDB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995374" y="1552073"/>
              <a:ext cx="400685" cy="1694814"/>
            </a:xfrm>
            <a:custGeom>
              <a:avLst/>
              <a:gdLst/>
              <a:ahLst/>
              <a:cxnLst/>
              <a:rect l="l" t="t" r="r" b="b"/>
              <a:pathLst>
                <a:path w="400684" h="1694814">
                  <a:moveTo>
                    <a:pt x="351347" y="0"/>
                  </a:moveTo>
                  <a:lnTo>
                    <a:pt x="296397" y="18496"/>
                  </a:lnTo>
                  <a:lnTo>
                    <a:pt x="244195" y="42749"/>
                  </a:lnTo>
                  <a:lnTo>
                    <a:pt x="190936" y="69650"/>
                  </a:lnTo>
                  <a:lnTo>
                    <a:pt x="143291" y="95068"/>
                  </a:lnTo>
                  <a:lnTo>
                    <a:pt x="107929" y="114867"/>
                  </a:lnTo>
                  <a:lnTo>
                    <a:pt x="68524" y="144500"/>
                  </a:lnTo>
                  <a:lnTo>
                    <a:pt x="37741" y="182089"/>
                  </a:lnTo>
                  <a:lnTo>
                    <a:pt x="16737" y="225878"/>
                  </a:lnTo>
                  <a:lnTo>
                    <a:pt x="6672" y="274113"/>
                  </a:lnTo>
                  <a:lnTo>
                    <a:pt x="3085" y="325533"/>
                  </a:lnTo>
                  <a:lnTo>
                    <a:pt x="905" y="376948"/>
                  </a:lnTo>
                  <a:lnTo>
                    <a:pt x="0" y="428325"/>
                  </a:lnTo>
                  <a:lnTo>
                    <a:pt x="236" y="479629"/>
                  </a:lnTo>
                  <a:lnTo>
                    <a:pt x="1483" y="530828"/>
                  </a:lnTo>
                  <a:lnTo>
                    <a:pt x="3608" y="581887"/>
                  </a:lnTo>
                  <a:lnTo>
                    <a:pt x="6479" y="632774"/>
                  </a:lnTo>
                  <a:lnTo>
                    <a:pt x="9962" y="683454"/>
                  </a:lnTo>
                  <a:lnTo>
                    <a:pt x="13927" y="733893"/>
                  </a:lnTo>
                  <a:lnTo>
                    <a:pt x="18241" y="784059"/>
                  </a:lnTo>
                  <a:lnTo>
                    <a:pt x="36342" y="981312"/>
                  </a:lnTo>
                  <a:lnTo>
                    <a:pt x="40417" y="1029604"/>
                  </a:lnTo>
                  <a:lnTo>
                    <a:pt x="44048" y="1077421"/>
                  </a:lnTo>
                  <a:lnTo>
                    <a:pt x="47102" y="1124729"/>
                  </a:lnTo>
                  <a:lnTo>
                    <a:pt x="49447" y="1171494"/>
                  </a:lnTo>
                  <a:lnTo>
                    <a:pt x="50951" y="1217683"/>
                  </a:lnTo>
                  <a:lnTo>
                    <a:pt x="51481" y="1263262"/>
                  </a:lnTo>
                  <a:lnTo>
                    <a:pt x="50906" y="1308198"/>
                  </a:lnTo>
                  <a:lnTo>
                    <a:pt x="51401" y="1344824"/>
                  </a:lnTo>
                  <a:lnTo>
                    <a:pt x="54462" y="1396905"/>
                  </a:lnTo>
                  <a:lnTo>
                    <a:pt x="60362" y="1457590"/>
                  </a:lnTo>
                  <a:lnTo>
                    <a:pt x="69374" y="1520029"/>
                  </a:lnTo>
                  <a:lnTo>
                    <a:pt x="81773" y="1577373"/>
                  </a:lnTo>
                  <a:lnTo>
                    <a:pt x="97831" y="1622770"/>
                  </a:lnTo>
                  <a:lnTo>
                    <a:pt x="168292" y="1680980"/>
                  </a:lnTo>
                  <a:lnTo>
                    <a:pt x="214542" y="1694557"/>
                  </a:lnTo>
                  <a:lnTo>
                    <a:pt x="283057" y="1692836"/>
                  </a:lnTo>
                  <a:lnTo>
                    <a:pt x="400321" y="1678555"/>
                  </a:lnTo>
                  <a:lnTo>
                    <a:pt x="363161" y="25256"/>
                  </a:lnTo>
                  <a:lnTo>
                    <a:pt x="361852" y="13265"/>
                  </a:lnTo>
                  <a:lnTo>
                    <a:pt x="358127" y="4463"/>
                  </a:lnTo>
                  <a:lnTo>
                    <a:pt x="351347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7316617" y="1506547"/>
              <a:ext cx="48895" cy="347345"/>
            </a:xfrm>
            <a:custGeom>
              <a:avLst/>
              <a:gdLst/>
              <a:ahLst/>
              <a:cxnLst/>
              <a:rect l="l" t="t" r="r" b="b"/>
              <a:pathLst>
                <a:path w="48895" h="347344">
                  <a:moveTo>
                    <a:pt x="37174" y="0"/>
                  </a:moveTo>
                  <a:lnTo>
                    <a:pt x="6595" y="33065"/>
                  </a:lnTo>
                  <a:lnTo>
                    <a:pt x="0" y="66259"/>
                  </a:lnTo>
                  <a:lnTo>
                    <a:pt x="48361" y="346751"/>
                  </a:lnTo>
                  <a:lnTo>
                    <a:pt x="48361" y="5019"/>
                  </a:lnTo>
                  <a:lnTo>
                    <a:pt x="37174" y="0"/>
                  </a:lnTo>
                  <a:close/>
                </a:path>
              </a:pathLst>
            </a:custGeom>
            <a:solidFill>
              <a:srgbClr val="F3E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548958" y="1552073"/>
              <a:ext cx="401955" cy="1694814"/>
            </a:xfrm>
            <a:custGeom>
              <a:avLst/>
              <a:gdLst/>
              <a:ahLst/>
              <a:cxnLst/>
              <a:rect l="l" t="t" r="r" b="b"/>
              <a:pathLst>
                <a:path w="401954" h="1694814">
                  <a:moveTo>
                    <a:pt x="48979" y="0"/>
                  </a:moveTo>
                  <a:lnTo>
                    <a:pt x="42198" y="4463"/>
                  </a:lnTo>
                  <a:lnTo>
                    <a:pt x="38471" y="13265"/>
                  </a:lnTo>
                  <a:lnTo>
                    <a:pt x="37160" y="25256"/>
                  </a:lnTo>
                  <a:lnTo>
                    <a:pt x="0" y="1678555"/>
                  </a:lnTo>
                  <a:lnTo>
                    <a:pt x="138996" y="1692836"/>
                  </a:lnTo>
                  <a:lnTo>
                    <a:pt x="218671" y="1694557"/>
                  </a:lnTo>
                  <a:lnTo>
                    <a:pt x="269033" y="1680980"/>
                  </a:lnTo>
                  <a:lnTo>
                    <a:pt x="320090" y="1649370"/>
                  </a:lnTo>
                  <a:lnTo>
                    <a:pt x="348818" y="1619117"/>
                  </a:lnTo>
                  <a:lnTo>
                    <a:pt x="361734" y="1581843"/>
                  </a:lnTo>
                  <a:lnTo>
                    <a:pt x="364696" y="1539451"/>
                  </a:lnTo>
                  <a:lnTo>
                    <a:pt x="363562" y="1493846"/>
                  </a:lnTo>
                  <a:lnTo>
                    <a:pt x="362926" y="1453623"/>
                  </a:lnTo>
                  <a:lnTo>
                    <a:pt x="363013" y="1411132"/>
                  </a:lnTo>
                  <a:lnTo>
                    <a:pt x="363748" y="1366556"/>
                  </a:lnTo>
                  <a:lnTo>
                    <a:pt x="365054" y="1320079"/>
                  </a:lnTo>
                  <a:lnTo>
                    <a:pt x="366855" y="1271883"/>
                  </a:lnTo>
                  <a:lnTo>
                    <a:pt x="369074" y="1222154"/>
                  </a:lnTo>
                  <a:lnTo>
                    <a:pt x="374464" y="1118829"/>
                  </a:lnTo>
                  <a:lnTo>
                    <a:pt x="389925" y="846529"/>
                  </a:lnTo>
                  <a:lnTo>
                    <a:pt x="392748" y="791141"/>
                  </a:lnTo>
                  <a:lnTo>
                    <a:pt x="395302" y="735872"/>
                  </a:lnTo>
                  <a:lnTo>
                    <a:pt x="397513" y="680905"/>
                  </a:lnTo>
                  <a:lnTo>
                    <a:pt x="399303" y="626425"/>
                  </a:lnTo>
                  <a:lnTo>
                    <a:pt x="400596" y="572615"/>
                  </a:lnTo>
                  <a:lnTo>
                    <a:pt x="401316" y="519659"/>
                  </a:lnTo>
                  <a:lnTo>
                    <a:pt x="401386" y="467740"/>
                  </a:lnTo>
                  <a:lnTo>
                    <a:pt x="400731" y="417042"/>
                  </a:lnTo>
                  <a:lnTo>
                    <a:pt x="399274" y="367749"/>
                  </a:lnTo>
                  <a:lnTo>
                    <a:pt x="396939" y="320045"/>
                  </a:lnTo>
                  <a:lnTo>
                    <a:pt x="393649" y="274113"/>
                  </a:lnTo>
                  <a:lnTo>
                    <a:pt x="383583" y="225878"/>
                  </a:lnTo>
                  <a:lnTo>
                    <a:pt x="362580" y="182089"/>
                  </a:lnTo>
                  <a:lnTo>
                    <a:pt x="331796" y="144500"/>
                  </a:lnTo>
                  <a:lnTo>
                    <a:pt x="292392" y="114867"/>
                  </a:lnTo>
                  <a:lnTo>
                    <a:pt x="257031" y="95068"/>
                  </a:lnTo>
                  <a:lnTo>
                    <a:pt x="209388" y="69650"/>
                  </a:lnTo>
                  <a:lnTo>
                    <a:pt x="156131" y="42749"/>
                  </a:lnTo>
                  <a:lnTo>
                    <a:pt x="103929" y="18496"/>
                  </a:lnTo>
                  <a:lnTo>
                    <a:pt x="59448" y="1025"/>
                  </a:lnTo>
                  <a:lnTo>
                    <a:pt x="48979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7781075" y="1930590"/>
              <a:ext cx="160655" cy="503555"/>
            </a:xfrm>
            <a:custGeom>
              <a:avLst/>
              <a:gdLst/>
              <a:ahLst/>
              <a:cxnLst/>
              <a:rect l="l" t="t" r="r" b="b"/>
              <a:pathLst>
                <a:path w="160654" h="503555">
                  <a:moveTo>
                    <a:pt x="0" y="0"/>
                  </a:moveTo>
                  <a:lnTo>
                    <a:pt x="160083" y="502945"/>
                  </a:lnTo>
                  <a:lnTo>
                    <a:pt x="160083" y="3781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7579674" y="1506547"/>
              <a:ext cx="48895" cy="318135"/>
            </a:xfrm>
            <a:custGeom>
              <a:avLst/>
              <a:gdLst/>
              <a:ahLst/>
              <a:cxnLst/>
              <a:rect l="l" t="t" r="r" b="b"/>
              <a:pathLst>
                <a:path w="48895" h="318135">
                  <a:moveTo>
                    <a:pt x="11186" y="0"/>
                  </a:moveTo>
                  <a:lnTo>
                    <a:pt x="0" y="5019"/>
                  </a:lnTo>
                  <a:lnTo>
                    <a:pt x="0" y="317846"/>
                  </a:lnTo>
                  <a:lnTo>
                    <a:pt x="48361" y="66259"/>
                  </a:lnTo>
                  <a:lnTo>
                    <a:pt x="47237" y="58753"/>
                  </a:lnTo>
                  <a:lnTo>
                    <a:pt x="38277" y="18087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3E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7723257" y="1763900"/>
              <a:ext cx="504190" cy="1228725"/>
            </a:xfrm>
            <a:custGeom>
              <a:avLst/>
              <a:gdLst/>
              <a:ahLst/>
              <a:cxnLst/>
              <a:rect l="l" t="t" r="r" b="b"/>
              <a:pathLst>
                <a:path w="504190" h="1228725">
                  <a:moveTo>
                    <a:pt x="206616" y="0"/>
                  </a:moveTo>
                  <a:lnTo>
                    <a:pt x="18897" y="76860"/>
                  </a:lnTo>
                  <a:lnTo>
                    <a:pt x="269354" y="654862"/>
                  </a:lnTo>
                  <a:lnTo>
                    <a:pt x="0" y="1142301"/>
                  </a:lnTo>
                  <a:lnTo>
                    <a:pt x="94208" y="1208620"/>
                  </a:lnTo>
                  <a:lnTo>
                    <a:pt x="126101" y="1222239"/>
                  </a:lnTo>
                  <a:lnTo>
                    <a:pt x="153606" y="1228542"/>
                  </a:lnTo>
                  <a:lnTo>
                    <a:pt x="176501" y="1222445"/>
                  </a:lnTo>
                  <a:lnTo>
                    <a:pt x="194564" y="1198867"/>
                  </a:lnTo>
                  <a:lnTo>
                    <a:pt x="496773" y="658710"/>
                  </a:lnTo>
                  <a:lnTo>
                    <a:pt x="504195" y="610193"/>
                  </a:lnTo>
                  <a:lnTo>
                    <a:pt x="494257" y="565030"/>
                  </a:lnTo>
                  <a:lnTo>
                    <a:pt x="473572" y="520556"/>
                  </a:lnTo>
                  <a:lnTo>
                    <a:pt x="448754" y="474103"/>
                  </a:lnTo>
                  <a:lnTo>
                    <a:pt x="206616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7292066" y="1047874"/>
              <a:ext cx="360680" cy="541655"/>
            </a:xfrm>
            <a:custGeom>
              <a:avLst/>
              <a:gdLst/>
              <a:ahLst/>
              <a:cxnLst/>
              <a:rect l="l" t="t" r="r" b="b"/>
              <a:pathLst>
                <a:path w="360679" h="541655">
                  <a:moveTo>
                    <a:pt x="180390" y="0"/>
                  </a:moveTo>
                  <a:lnTo>
                    <a:pt x="138362" y="4886"/>
                  </a:lnTo>
                  <a:lnTo>
                    <a:pt x="101805" y="19014"/>
                  </a:lnTo>
                  <a:lnTo>
                    <a:pt x="70767" y="41583"/>
                  </a:lnTo>
                  <a:lnTo>
                    <a:pt x="45294" y="71797"/>
                  </a:lnTo>
                  <a:lnTo>
                    <a:pt x="25434" y="108857"/>
                  </a:lnTo>
                  <a:lnTo>
                    <a:pt x="11233" y="151963"/>
                  </a:lnTo>
                  <a:lnTo>
                    <a:pt x="2740" y="200318"/>
                  </a:lnTo>
                  <a:lnTo>
                    <a:pt x="0" y="253123"/>
                  </a:lnTo>
                  <a:lnTo>
                    <a:pt x="3158" y="319430"/>
                  </a:lnTo>
                  <a:lnTo>
                    <a:pt x="12103" y="377142"/>
                  </a:lnTo>
                  <a:lnTo>
                    <a:pt x="26650" y="426229"/>
                  </a:lnTo>
                  <a:lnTo>
                    <a:pt x="46618" y="466661"/>
                  </a:lnTo>
                  <a:lnTo>
                    <a:pt x="71823" y="498409"/>
                  </a:lnTo>
                  <a:lnTo>
                    <a:pt x="137216" y="535732"/>
                  </a:lnTo>
                  <a:lnTo>
                    <a:pt x="177038" y="541248"/>
                  </a:lnTo>
                  <a:lnTo>
                    <a:pt x="217181" y="538206"/>
                  </a:lnTo>
                  <a:lnTo>
                    <a:pt x="281609" y="507831"/>
                  </a:lnTo>
                  <a:lnTo>
                    <a:pt x="326061" y="446838"/>
                  </a:lnTo>
                  <a:lnTo>
                    <a:pt x="341236" y="405523"/>
                  </a:lnTo>
                  <a:lnTo>
                    <a:pt x="351945" y="357350"/>
                  </a:lnTo>
                  <a:lnTo>
                    <a:pt x="358363" y="302584"/>
                  </a:lnTo>
                  <a:lnTo>
                    <a:pt x="360667" y="241490"/>
                  </a:lnTo>
                  <a:lnTo>
                    <a:pt x="358048" y="182202"/>
                  </a:lnTo>
                  <a:lnTo>
                    <a:pt x="349620" y="131887"/>
                  </a:lnTo>
                  <a:lnTo>
                    <a:pt x="335444" y="90217"/>
                  </a:lnTo>
                  <a:lnTo>
                    <a:pt x="315577" y="56861"/>
                  </a:lnTo>
                  <a:lnTo>
                    <a:pt x="259009" y="13776"/>
                  </a:lnTo>
                  <a:lnTo>
                    <a:pt x="180390" y="0"/>
                  </a:lnTo>
                  <a:close/>
                </a:path>
              </a:pathLst>
            </a:custGeom>
            <a:solidFill>
              <a:srgbClr val="F8C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7279864" y="1029940"/>
              <a:ext cx="333375" cy="302895"/>
            </a:xfrm>
            <a:custGeom>
              <a:avLst/>
              <a:gdLst/>
              <a:ahLst/>
              <a:cxnLst/>
              <a:rect l="l" t="t" r="r" b="b"/>
              <a:pathLst>
                <a:path w="333375" h="302894">
                  <a:moveTo>
                    <a:pt x="214434" y="0"/>
                  </a:moveTo>
                  <a:lnTo>
                    <a:pt x="166930" y="104"/>
                  </a:lnTo>
                  <a:lnTo>
                    <a:pt x="114184" y="13212"/>
                  </a:lnTo>
                  <a:lnTo>
                    <a:pt x="62268" y="46166"/>
                  </a:lnTo>
                  <a:lnTo>
                    <a:pt x="28098" y="88235"/>
                  </a:lnTo>
                  <a:lnTo>
                    <a:pt x="9507" y="130397"/>
                  </a:lnTo>
                  <a:lnTo>
                    <a:pt x="0" y="187453"/>
                  </a:lnTo>
                  <a:lnTo>
                    <a:pt x="3019" y="227085"/>
                  </a:lnTo>
                  <a:lnTo>
                    <a:pt x="11757" y="260083"/>
                  </a:lnTo>
                  <a:lnTo>
                    <a:pt x="22699" y="285507"/>
                  </a:lnTo>
                  <a:lnTo>
                    <a:pt x="32334" y="302414"/>
                  </a:lnTo>
                  <a:lnTo>
                    <a:pt x="39368" y="252408"/>
                  </a:lnTo>
                  <a:lnTo>
                    <a:pt x="51666" y="217247"/>
                  </a:lnTo>
                  <a:lnTo>
                    <a:pt x="67170" y="194136"/>
                  </a:lnTo>
                  <a:lnTo>
                    <a:pt x="83819" y="180278"/>
                  </a:lnTo>
                  <a:lnTo>
                    <a:pt x="106543" y="171912"/>
                  </a:lnTo>
                  <a:lnTo>
                    <a:pt x="130808" y="171426"/>
                  </a:lnTo>
                  <a:lnTo>
                    <a:pt x="162710" y="171473"/>
                  </a:lnTo>
                  <a:lnTo>
                    <a:pt x="208343" y="164708"/>
                  </a:lnTo>
                  <a:lnTo>
                    <a:pt x="259132" y="147922"/>
                  </a:lnTo>
                  <a:lnTo>
                    <a:pt x="292833" y="128332"/>
                  </a:lnTo>
                  <a:lnTo>
                    <a:pt x="322097" y="97652"/>
                  </a:lnTo>
                  <a:lnTo>
                    <a:pt x="333293" y="64696"/>
                  </a:lnTo>
                  <a:lnTo>
                    <a:pt x="332879" y="60542"/>
                  </a:lnTo>
                  <a:lnTo>
                    <a:pt x="305554" y="27225"/>
                  </a:lnTo>
                  <a:lnTo>
                    <a:pt x="269417" y="11444"/>
                  </a:lnTo>
                  <a:lnTo>
                    <a:pt x="250621" y="6060"/>
                  </a:lnTo>
                  <a:lnTo>
                    <a:pt x="214434" y="0"/>
                  </a:lnTo>
                  <a:close/>
                </a:path>
              </a:pathLst>
            </a:custGeom>
            <a:solidFill>
              <a:srgbClr val="E2E3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079161" y="2879372"/>
              <a:ext cx="198120" cy="349250"/>
            </a:xfrm>
            <a:custGeom>
              <a:avLst/>
              <a:gdLst/>
              <a:ahLst/>
              <a:cxnLst/>
              <a:rect l="l" t="t" r="r" b="b"/>
              <a:pathLst>
                <a:path w="198120" h="349250">
                  <a:moveTo>
                    <a:pt x="191670" y="0"/>
                  </a:moveTo>
                  <a:lnTo>
                    <a:pt x="150978" y="36424"/>
                  </a:lnTo>
                  <a:lnTo>
                    <a:pt x="121286" y="80134"/>
                  </a:lnTo>
                  <a:lnTo>
                    <a:pt x="89384" y="133431"/>
                  </a:lnTo>
                  <a:lnTo>
                    <a:pt x="58289" y="190759"/>
                  </a:lnTo>
                  <a:lnTo>
                    <a:pt x="31016" y="246560"/>
                  </a:lnTo>
                  <a:lnTo>
                    <a:pt x="10581" y="295276"/>
                  </a:lnTo>
                  <a:lnTo>
                    <a:pt x="0" y="331350"/>
                  </a:lnTo>
                  <a:lnTo>
                    <a:pt x="2288" y="349224"/>
                  </a:lnTo>
                  <a:lnTo>
                    <a:pt x="47785" y="324710"/>
                  </a:lnTo>
                  <a:lnTo>
                    <a:pt x="82631" y="289257"/>
                  </a:lnTo>
                  <a:lnTo>
                    <a:pt x="118593" y="243043"/>
                  </a:lnTo>
                  <a:lnTo>
                    <a:pt x="150459" y="189598"/>
                  </a:lnTo>
                  <a:lnTo>
                    <a:pt x="176063" y="127624"/>
                  </a:lnTo>
                  <a:lnTo>
                    <a:pt x="192415" y="67733"/>
                  </a:lnTo>
                  <a:lnTo>
                    <a:pt x="198091" y="21375"/>
                  </a:lnTo>
                  <a:lnTo>
                    <a:pt x="191670" y="0"/>
                  </a:lnTo>
                  <a:close/>
                </a:path>
              </a:pathLst>
            </a:custGeom>
            <a:solidFill>
              <a:srgbClr val="4D8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5978942" y="2166885"/>
              <a:ext cx="156845" cy="615315"/>
            </a:xfrm>
            <a:custGeom>
              <a:avLst/>
              <a:gdLst/>
              <a:ahLst/>
              <a:cxnLst/>
              <a:rect l="l" t="t" r="r" b="b"/>
              <a:pathLst>
                <a:path w="156845" h="615314">
                  <a:moveTo>
                    <a:pt x="156549" y="0"/>
                  </a:moveTo>
                  <a:lnTo>
                    <a:pt x="121895" y="32963"/>
                  </a:lnTo>
                  <a:lnTo>
                    <a:pt x="88714" y="71418"/>
                  </a:lnTo>
                  <a:lnTo>
                    <a:pt x="58617" y="114830"/>
                  </a:lnTo>
                  <a:lnTo>
                    <a:pt x="33215" y="162661"/>
                  </a:lnTo>
                  <a:lnTo>
                    <a:pt x="14118" y="214376"/>
                  </a:lnTo>
                  <a:lnTo>
                    <a:pt x="3293" y="265809"/>
                  </a:lnTo>
                  <a:lnTo>
                    <a:pt x="0" y="316325"/>
                  </a:lnTo>
                  <a:lnTo>
                    <a:pt x="3279" y="365577"/>
                  </a:lnTo>
                  <a:lnTo>
                    <a:pt x="12173" y="413221"/>
                  </a:lnTo>
                  <a:lnTo>
                    <a:pt x="25724" y="458911"/>
                  </a:lnTo>
                  <a:lnTo>
                    <a:pt x="42974" y="502301"/>
                  </a:lnTo>
                  <a:lnTo>
                    <a:pt x="62965" y="543048"/>
                  </a:lnTo>
                  <a:lnTo>
                    <a:pt x="84738" y="580804"/>
                  </a:lnTo>
                  <a:lnTo>
                    <a:pt x="107336" y="615226"/>
                  </a:lnTo>
                  <a:lnTo>
                    <a:pt x="156549" y="0"/>
                  </a:lnTo>
                  <a:close/>
                </a:path>
              </a:pathLst>
            </a:custGeom>
            <a:solidFill>
              <a:srgbClr val="98959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086284" y="2100553"/>
              <a:ext cx="200025" cy="800100"/>
            </a:xfrm>
            <a:custGeom>
              <a:avLst/>
              <a:gdLst/>
              <a:ahLst/>
              <a:cxnLst/>
              <a:rect l="l" t="t" r="r" b="b"/>
              <a:pathLst>
                <a:path w="200025" h="800100">
                  <a:moveTo>
                    <a:pt x="175615" y="0"/>
                  </a:moveTo>
                  <a:lnTo>
                    <a:pt x="173202" y="0"/>
                  </a:lnTo>
                  <a:lnTo>
                    <a:pt x="148660" y="4829"/>
                  </a:lnTo>
                  <a:lnTo>
                    <a:pt x="118627" y="17892"/>
                  </a:lnTo>
                  <a:lnTo>
                    <a:pt x="84884" y="38592"/>
                  </a:lnTo>
                  <a:lnTo>
                    <a:pt x="49212" y="66332"/>
                  </a:lnTo>
                  <a:lnTo>
                    <a:pt x="0" y="681558"/>
                  </a:lnTo>
                  <a:lnTo>
                    <a:pt x="35402" y="728737"/>
                  </a:lnTo>
                  <a:lnTo>
                    <a:pt x="66565" y="765135"/>
                  </a:lnTo>
                  <a:lnTo>
                    <a:pt x="89591" y="789348"/>
                  </a:lnTo>
                  <a:lnTo>
                    <a:pt x="100583" y="799973"/>
                  </a:lnTo>
                  <a:lnTo>
                    <a:pt x="96150" y="760112"/>
                  </a:lnTo>
                  <a:lnTo>
                    <a:pt x="92456" y="715223"/>
                  </a:lnTo>
                  <a:lnTo>
                    <a:pt x="89978" y="665637"/>
                  </a:lnTo>
                  <a:lnTo>
                    <a:pt x="89197" y="611688"/>
                  </a:lnTo>
                  <a:lnTo>
                    <a:pt x="90590" y="553708"/>
                  </a:lnTo>
                  <a:lnTo>
                    <a:pt x="94637" y="492030"/>
                  </a:lnTo>
                  <a:lnTo>
                    <a:pt x="101815" y="426986"/>
                  </a:lnTo>
                  <a:lnTo>
                    <a:pt x="114328" y="349628"/>
                  </a:lnTo>
                  <a:lnTo>
                    <a:pt x="129287" y="280215"/>
                  </a:lnTo>
                  <a:lnTo>
                    <a:pt x="145427" y="218670"/>
                  </a:lnTo>
                  <a:lnTo>
                    <a:pt x="161483" y="164912"/>
                  </a:lnTo>
                  <a:lnTo>
                    <a:pt x="188283" y="80446"/>
                  </a:lnTo>
                  <a:lnTo>
                    <a:pt x="196497" y="49580"/>
                  </a:lnTo>
                  <a:lnTo>
                    <a:pt x="199567" y="25755"/>
                  </a:lnTo>
                  <a:lnTo>
                    <a:pt x="199529" y="15532"/>
                  </a:lnTo>
                  <a:lnTo>
                    <a:pt x="196849" y="8356"/>
                  </a:lnTo>
                  <a:lnTo>
                    <a:pt x="186829" y="1511"/>
                  </a:lnTo>
                  <a:lnTo>
                    <a:pt x="181736" y="152"/>
                  </a:lnTo>
                  <a:lnTo>
                    <a:pt x="175615" y="0"/>
                  </a:lnTo>
                  <a:close/>
                </a:path>
              </a:pathLst>
            </a:custGeom>
            <a:solidFill>
              <a:srgbClr val="7F7F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5891026" y="1865212"/>
              <a:ext cx="390525" cy="1329055"/>
            </a:xfrm>
            <a:custGeom>
              <a:avLst/>
              <a:gdLst/>
              <a:ahLst/>
              <a:cxnLst/>
              <a:rect l="l" t="t" r="r" b="b"/>
              <a:pathLst>
                <a:path w="390525" h="1329055">
                  <a:moveTo>
                    <a:pt x="327354" y="0"/>
                  </a:moveTo>
                  <a:lnTo>
                    <a:pt x="280526" y="25856"/>
                  </a:lnTo>
                  <a:lnTo>
                    <a:pt x="225049" y="82927"/>
                  </a:lnTo>
                  <a:lnTo>
                    <a:pt x="195735" y="121417"/>
                  </a:lnTo>
                  <a:lnTo>
                    <a:pt x="166262" y="165611"/>
                  </a:lnTo>
                  <a:lnTo>
                    <a:pt x="137296" y="214808"/>
                  </a:lnTo>
                  <a:lnTo>
                    <a:pt x="109506" y="268308"/>
                  </a:lnTo>
                  <a:lnTo>
                    <a:pt x="83559" y="325411"/>
                  </a:lnTo>
                  <a:lnTo>
                    <a:pt x="60123" y="385416"/>
                  </a:lnTo>
                  <a:lnTo>
                    <a:pt x="39865" y="447624"/>
                  </a:lnTo>
                  <a:lnTo>
                    <a:pt x="23452" y="511334"/>
                  </a:lnTo>
                  <a:lnTo>
                    <a:pt x="12350" y="570039"/>
                  </a:lnTo>
                  <a:lnTo>
                    <a:pt x="3282" y="646019"/>
                  </a:lnTo>
                  <a:lnTo>
                    <a:pt x="683" y="689449"/>
                  </a:lnTo>
                  <a:lnTo>
                    <a:pt x="0" y="735951"/>
                  </a:lnTo>
                  <a:lnTo>
                    <a:pt x="1700" y="785110"/>
                  </a:lnTo>
                  <a:lnTo>
                    <a:pt x="6255" y="836509"/>
                  </a:lnTo>
                  <a:lnTo>
                    <a:pt x="14131" y="889735"/>
                  </a:lnTo>
                  <a:lnTo>
                    <a:pt x="25798" y="944370"/>
                  </a:lnTo>
                  <a:lnTo>
                    <a:pt x="41725" y="999999"/>
                  </a:lnTo>
                  <a:lnTo>
                    <a:pt x="62382" y="1056208"/>
                  </a:lnTo>
                  <a:lnTo>
                    <a:pt x="88236" y="1112580"/>
                  </a:lnTo>
                  <a:lnTo>
                    <a:pt x="119756" y="1168699"/>
                  </a:lnTo>
                  <a:lnTo>
                    <a:pt x="154304" y="1219925"/>
                  </a:lnTo>
                  <a:lnTo>
                    <a:pt x="188768" y="1263581"/>
                  </a:lnTo>
                  <a:lnTo>
                    <a:pt x="221480" y="1299826"/>
                  </a:lnTo>
                  <a:lnTo>
                    <a:pt x="250770" y="1328820"/>
                  </a:lnTo>
                  <a:lnTo>
                    <a:pt x="267361" y="1310777"/>
                  </a:lnTo>
                  <a:lnTo>
                    <a:pt x="302896" y="1265070"/>
                  </a:lnTo>
                  <a:lnTo>
                    <a:pt x="336171" y="1209252"/>
                  </a:lnTo>
                  <a:lnTo>
                    <a:pt x="358901" y="1157797"/>
                  </a:lnTo>
                  <a:lnTo>
                    <a:pt x="366784" y="1135196"/>
                  </a:lnTo>
                  <a:lnTo>
                    <a:pt x="328093" y="1086689"/>
                  </a:lnTo>
                  <a:lnTo>
                    <a:pt x="298868" y="1040785"/>
                  </a:lnTo>
                  <a:lnTo>
                    <a:pt x="277684" y="998620"/>
                  </a:lnTo>
                  <a:lnTo>
                    <a:pt x="263117" y="961326"/>
                  </a:lnTo>
                  <a:lnTo>
                    <a:pt x="243813" y="880607"/>
                  </a:lnTo>
                  <a:lnTo>
                    <a:pt x="239428" y="831828"/>
                  </a:lnTo>
                  <a:lnTo>
                    <a:pt x="239871" y="783686"/>
                  </a:lnTo>
                  <a:lnTo>
                    <a:pt x="244430" y="736161"/>
                  </a:lnTo>
                  <a:lnTo>
                    <a:pt x="252391" y="689235"/>
                  </a:lnTo>
                  <a:lnTo>
                    <a:pt x="263040" y="642889"/>
                  </a:lnTo>
                  <a:lnTo>
                    <a:pt x="275664" y="597104"/>
                  </a:lnTo>
                  <a:lnTo>
                    <a:pt x="289549" y="551862"/>
                  </a:lnTo>
                  <a:lnTo>
                    <a:pt x="303983" y="507143"/>
                  </a:lnTo>
                  <a:lnTo>
                    <a:pt x="325528" y="446510"/>
                  </a:lnTo>
                  <a:lnTo>
                    <a:pt x="343241" y="403761"/>
                  </a:lnTo>
                  <a:lnTo>
                    <a:pt x="357719" y="369556"/>
                  </a:lnTo>
                  <a:lnTo>
                    <a:pt x="369559" y="334558"/>
                  </a:lnTo>
                  <a:lnTo>
                    <a:pt x="379357" y="289427"/>
                  </a:lnTo>
                  <a:lnTo>
                    <a:pt x="386602" y="232945"/>
                  </a:lnTo>
                  <a:lnTo>
                    <a:pt x="390071" y="171878"/>
                  </a:lnTo>
                  <a:lnTo>
                    <a:pt x="388747" y="112164"/>
                  </a:lnTo>
                  <a:lnTo>
                    <a:pt x="381614" y="59741"/>
                  </a:lnTo>
                  <a:lnTo>
                    <a:pt x="367655" y="20550"/>
                  </a:lnTo>
                  <a:lnTo>
                    <a:pt x="345855" y="527"/>
                  </a:lnTo>
                  <a:lnTo>
                    <a:pt x="327354" y="0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6016229" y="1876209"/>
              <a:ext cx="246379" cy="304800"/>
            </a:xfrm>
            <a:custGeom>
              <a:avLst/>
              <a:gdLst/>
              <a:ahLst/>
              <a:cxnLst/>
              <a:rect l="l" t="t" r="r" b="b"/>
              <a:pathLst>
                <a:path w="246379" h="304800">
                  <a:moveTo>
                    <a:pt x="82465" y="0"/>
                  </a:moveTo>
                  <a:lnTo>
                    <a:pt x="38329" y="25658"/>
                  </a:lnTo>
                  <a:lnTo>
                    <a:pt x="4089" y="90838"/>
                  </a:lnTo>
                  <a:lnTo>
                    <a:pt x="0" y="136323"/>
                  </a:lnTo>
                  <a:lnTo>
                    <a:pt x="5952" y="182911"/>
                  </a:lnTo>
                  <a:lnTo>
                    <a:pt x="20504" y="226818"/>
                  </a:lnTo>
                  <a:lnTo>
                    <a:pt x="42210" y="264257"/>
                  </a:lnTo>
                  <a:lnTo>
                    <a:pt x="69627" y="291445"/>
                  </a:lnTo>
                  <a:lnTo>
                    <a:pt x="101312" y="304596"/>
                  </a:lnTo>
                  <a:lnTo>
                    <a:pt x="139689" y="300247"/>
                  </a:lnTo>
                  <a:lnTo>
                    <a:pt x="178944" y="278941"/>
                  </a:lnTo>
                  <a:lnTo>
                    <a:pt x="213455" y="244108"/>
                  </a:lnTo>
                  <a:lnTo>
                    <a:pt x="237602" y="199179"/>
                  </a:lnTo>
                  <a:lnTo>
                    <a:pt x="245761" y="147586"/>
                  </a:lnTo>
                  <a:lnTo>
                    <a:pt x="234019" y="95978"/>
                  </a:lnTo>
                  <a:lnTo>
                    <a:pt x="206086" y="52229"/>
                  </a:lnTo>
                  <a:lnTo>
                    <a:pt x="167695" y="19525"/>
                  </a:lnTo>
                  <a:lnTo>
                    <a:pt x="124578" y="1053"/>
                  </a:lnTo>
                  <a:lnTo>
                    <a:pt x="82465" y="0"/>
                  </a:lnTo>
                  <a:close/>
                </a:path>
              </a:pathLst>
            </a:custGeom>
            <a:solidFill>
              <a:srgbClr val="DDB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563931" y="2056739"/>
              <a:ext cx="473709" cy="1428750"/>
            </a:xfrm>
            <a:custGeom>
              <a:avLst/>
              <a:gdLst/>
              <a:ahLst/>
              <a:cxnLst/>
              <a:rect l="l" t="t" r="r" b="b"/>
              <a:pathLst>
                <a:path w="473709" h="1428750">
                  <a:moveTo>
                    <a:pt x="31508" y="1185633"/>
                  </a:moveTo>
                  <a:lnTo>
                    <a:pt x="31318" y="1129068"/>
                  </a:lnTo>
                  <a:lnTo>
                    <a:pt x="30784" y="1076032"/>
                  </a:lnTo>
                  <a:lnTo>
                    <a:pt x="29972" y="1026668"/>
                  </a:lnTo>
                  <a:lnTo>
                    <a:pt x="27787" y="939393"/>
                  </a:lnTo>
                  <a:lnTo>
                    <a:pt x="25692" y="878166"/>
                  </a:lnTo>
                  <a:lnTo>
                    <a:pt x="23380" y="822629"/>
                  </a:lnTo>
                  <a:lnTo>
                    <a:pt x="13576" y="630174"/>
                  </a:lnTo>
                  <a:lnTo>
                    <a:pt x="11404" y="582714"/>
                  </a:lnTo>
                  <a:lnTo>
                    <a:pt x="9499" y="532815"/>
                  </a:lnTo>
                  <a:lnTo>
                    <a:pt x="7962" y="479120"/>
                  </a:lnTo>
                  <a:lnTo>
                    <a:pt x="6591" y="397979"/>
                  </a:lnTo>
                  <a:lnTo>
                    <a:pt x="6248" y="333248"/>
                  </a:lnTo>
                  <a:lnTo>
                    <a:pt x="6515" y="275158"/>
                  </a:lnTo>
                  <a:lnTo>
                    <a:pt x="7264" y="220268"/>
                  </a:lnTo>
                  <a:lnTo>
                    <a:pt x="8407" y="168770"/>
                  </a:lnTo>
                  <a:lnTo>
                    <a:pt x="9855" y="120853"/>
                  </a:lnTo>
                  <a:lnTo>
                    <a:pt x="11518" y="76695"/>
                  </a:lnTo>
                  <a:lnTo>
                    <a:pt x="15151" y="342"/>
                  </a:lnTo>
                  <a:lnTo>
                    <a:pt x="8877" y="0"/>
                  </a:lnTo>
                  <a:lnTo>
                    <a:pt x="5232" y="76441"/>
                  </a:lnTo>
                  <a:lnTo>
                    <a:pt x="3568" y="120650"/>
                  </a:lnTo>
                  <a:lnTo>
                    <a:pt x="2120" y="168605"/>
                  </a:lnTo>
                  <a:lnTo>
                    <a:pt x="977" y="220154"/>
                  </a:lnTo>
                  <a:lnTo>
                    <a:pt x="228" y="275094"/>
                  </a:lnTo>
                  <a:lnTo>
                    <a:pt x="0" y="354482"/>
                  </a:lnTo>
                  <a:lnTo>
                    <a:pt x="571" y="420344"/>
                  </a:lnTo>
                  <a:lnTo>
                    <a:pt x="1676" y="479272"/>
                  </a:lnTo>
                  <a:lnTo>
                    <a:pt x="3225" y="533031"/>
                  </a:lnTo>
                  <a:lnTo>
                    <a:pt x="5118" y="582980"/>
                  </a:lnTo>
                  <a:lnTo>
                    <a:pt x="9664" y="676859"/>
                  </a:lnTo>
                  <a:lnTo>
                    <a:pt x="14655" y="771728"/>
                  </a:lnTo>
                  <a:lnTo>
                    <a:pt x="17094" y="822921"/>
                  </a:lnTo>
                  <a:lnTo>
                    <a:pt x="19405" y="878420"/>
                  </a:lnTo>
                  <a:lnTo>
                    <a:pt x="21501" y="939584"/>
                  </a:lnTo>
                  <a:lnTo>
                    <a:pt x="23685" y="1026782"/>
                  </a:lnTo>
                  <a:lnTo>
                    <a:pt x="24498" y="1076121"/>
                  </a:lnTo>
                  <a:lnTo>
                    <a:pt x="25031" y="1129118"/>
                  </a:lnTo>
                  <a:lnTo>
                    <a:pt x="25222" y="1185633"/>
                  </a:lnTo>
                  <a:lnTo>
                    <a:pt x="24726" y="1277150"/>
                  </a:lnTo>
                  <a:lnTo>
                    <a:pt x="24053" y="1325664"/>
                  </a:lnTo>
                  <a:lnTo>
                    <a:pt x="23063" y="1375956"/>
                  </a:lnTo>
                  <a:lnTo>
                    <a:pt x="21717" y="1427949"/>
                  </a:lnTo>
                  <a:lnTo>
                    <a:pt x="27990" y="1428127"/>
                  </a:lnTo>
                  <a:lnTo>
                    <a:pt x="29337" y="1376095"/>
                  </a:lnTo>
                  <a:lnTo>
                    <a:pt x="30327" y="1325778"/>
                  </a:lnTo>
                  <a:lnTo>
                    <a:pt x="31000" y="1277226"/>
                  </a:lnTo>
                  <a:lnTo>
                    <a:pt x="31508" y="1185633"/>
                  </a:lnTo>
                  <a:close/>
                </a:path>
                <a:path w="473709" h="1428750">
                  <a:moveTo>
                    <a:pt x="473519" y="1213739"/>
                  </a:moveTo>
                  <a:lnTo>
                    <a:pt x="465480" y="1199794"/>
                  </a:lnTo>
                  <a:lnTo>
                    <a:pt x="439039" y="1164297"/>
                  </a:lnTo>
                  <a:lnTo>
                    <a:pt x="400583" y="1108519"/>
                  </a:lnTo>
                  <a:lnTo>
                    <a:pt x="356463" y="1033703"/>
                  </a:lnTo>
                  <a:lnTo>
                    <a:pt x="323380" y="965581"/>
                  </a:lnTo>
                  <a:lnTo>
                    <a:pt x="302285" y="913117"/>
                  </a:lnTo>
                  <a:lnTo>
                    <a:pt x="290436" y="879589"/>
                  </a:lnTo>
                  <a:lnTo>
                    <a:pt x="285102" y="868311"/>
                  </a:lnTo>
                  <a:lnTo>
                    <a:pt x="291274" y="920038"/>
                  </a:lnTo>
                  <a:lnTo>
                    <a:pt x="306832" y="973924"/>
                  </a:lnTo>
                  <a:lnTo>
                    <a:pt x="333400" y="1038301"/>
                  </a:lnTo>
                  <a:lnTo>
                    <a:pt x="373037" y="1106970"/>
                  </a:lnTo>
                  <a:lnTo>
                    <a:pt x="406806" y="1151394"/>
                  </a:lnTo>
                  <a:lnTo>
                    <a:pt x="438378" y="1185824"/>
                  </a:lnTo>
                  <a:lnTo>
                    <a:pt x="462407" y="1207503"/>
                  </a:lnTo>
                  <a:lnTo>
                    <a:pt x="473519" y="1213739"/>
                  </a:lnTo>
                  <a:close/>
                </a:path>
              </a:pathLst>
            </a:custGeom>
            <a:solidFill>
              <a:srgbClr val="4D899C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7" name="object 97" descr=""/>
          <p:cNvGrpSpPr/>
          <p:nvPr/>
        </p:nvGrpSpPr>
        <p:grpSpPr>
          <a:xfrm>
            <a:off x="6353491" y="1095329"/>
            <a:ext cx="5118100" cy="5330825"/>
            <a:chOff x="6353491" y="1095329"/>
            <a:chExt cx="5118100" cy="5330825"/>
          </a:xfrm>
        </p:grpSpPr>
        <p:pic>
          <p:nvPicPr>
            <p:cNvPr id="98" name="object 9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42238" y="4609475"/>
              <a:ext cx="113893" cy="176466"/>
            </a:xfrm>
            <a:prstGeom prst="rect">
              <a:avLst/>
            </a:prstGeom>
          </p:spPr>
        </p:pic>
        <p:pic>
          <p:nvPicPr>
            <p:cNvPr id="99" name="object 9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53491" y="4495114"/>
              <a:ext cx="140068" cy="290827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681200" y="1416491"/>
              <a:ext cx="96505" cy="120459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511697" y="1855387"/>
              <a:ext cx="133135" cy="201517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366633" y="1531073"/>
              <a:ext cx="106451" cy="158203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04466" y="1167961"/>
              <a:ext cx="196761" cy="149946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694772" y="1450990"/>
              <a:ext cx="131951" cy="223647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48659" y="4660074"/>
              <a:ext cx="230466" cy="190703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65263" y="4473357"/>
              <a:ext cx="163531" cy="377419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693805" y="2860553"/>
              <a:ext cx="201127" cy="143083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135027" y="4708169"/>
              <a:ext cx="230466" cy="75209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20539" y="1261229"/>
              <a:ext cx="64401" cy="130581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260331" y="1256169"/>
              <a:ext cx="64401" cy="130581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354288" y="1404281"/>
              <a:ext cx="236232" cy="81108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363627" y="1095329"/>
              <a:ext cx="294704" cy="278255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732826" y="2922739"/>
              <a:ext cx="141058" cy="83045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530875" y="2284238"/>
              <a:ext cx="69748" cy="69748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43437" y="2698588"/>
              <a:ext cx="69748" cy="69748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555997" y="3147919"/>
              <a:ext cx="69748" cy="69748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45680" y="0"/>
            <a:ext cx="2951480" cy="6858000"/>
            <a:chOff x="6245680" y="0"/>
            <a:chExt cx="295148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655107" y="0"/>
              <a:ext cx="2541905" cy="6858000"/>
            </a:xfrm>
            <a:custGeom>
              <a:avLst/>
              <a:gdLst/>
              <a:ahLst/>
              <a:cxnLst/>
              <a:rect l="l" t="t" r="r" b="b"/>
              <a:pathLst>
                <a:path w="2541904" h="6858000">
                  <a:moveTo>
                    <a:pt x="1323649" y="0"/>
                  </a:moveTo>
                  <a:lnTo>
                    <a:pt x="0" y="0"/>
                  </a:lnTo>
                  <a:lnTo>
                    <a:pt x="26938" y="38100"/>
                  </a:lnTo>
                  <a:lnTo>
                    <a:pt x="57358" y="63500"/>
                  </a:lnTo>
                  <a:lnTo>
                    <a:pt x="87516" y="101600"/>
                  </a:lnTo>
                  <a:lnTo>
                    <a:pt x="117409" y="139700"/>
                  </a:lnTo>
                  <a:lnTo>
                    <a:pt x="147037" y="165100"/>
                  </a:lnTo>
                  <a:lnTo>
                    <a:pt x="176398" y="203200"/>
                  </a:lnTo>
                  <a:lnTo>
                    <a:pt x="205489" y="241300"/>
                  </a:lnTo>
                  <a:lnTo>
                    <a:pt x="234310" y="266700"/>
                  </a:lnTo>
                  <a:lnTo>
                    <a:pt x="262859" y="304800"/>
                  </a:lnTo>
                  <a:lnTo>
                    <a:pt x="291134" y="342900"/>
                  </a:lnTo>
                  <a:lnTo>
                    <a:pt x="319133" y="381000"/>
                  </a:lnTo>
                  <a:lnTo>
                    <a:pt x="346855" y="406400"/>
                  </a:lnTo>
                  <a:lnTo>
                    <a:pt x="374298" y="444500"/>
                  </a:lnTo>
                  <a:lnTo>
                    <a:pt x="401460" y="482600"/>
                  </a:lnTo>
                  <a:lnTo>
                    <a:pt x="428341" y="520700"/>
                  </a:lnTo>
                  <a:lnTo>
                    <a:pt x="454938" y="558800"/>
                  </a:lnTo>
                  <a:lnTo>
                    <a:pt x="481249" y="584200"/>
                  </a:lnTo>
                  <a:lnTo>
                    <a:pt x="507273" y="622300"/>
                  </a:lnTo>
                  <a:lnTo>
                    <a:pt x="533008" y="660400"/>
                  </a:lnTo>
                  <a:lnTo>
                    <a:pt x="558453" y="698500"/>
                  </a:lnTo>
                  <a:lnTo>
                    <a:pt x="583606" y="736600"/>
                  </a:lnTo>
                  <a:lnTo>
                    <a:pt x="608465" y="774700"/>
                  </a:lnTo>
                  <a:lnTo>
                    <a:pt x="633029" y="812800"/>
                  </a:lnTo>
                  <a:lnTo>
                    <a:pt x="657296" y="850900"/>
                  </a:lnTo>
                  <a:lnTo>
                    <a:pt x="681264" y="889000"/>
                  </a:lnTo>
                  <a:lnTo>
                    <a:pt x="704932" y="927100"/>
                  </a:lnTo>
                  <a:lnTo>
                    <a:pt x="728298" y="965200"/>
                  </a:lnTo>
                  <a:lnTo>
                    <a:pt x="751361" y="1003300"/>
                  </a:lnTo>
                  <a:lnTo>
                    <a:pt x="774118" y="1041400"/>
                  </a:lnTo>
                  <a:lnTo>
                    <a:pt x="796568" y="1079500"/>
                  </a:lnTo>
                  <a:lnTo>
                    <a:pt x="818710" y="1117600"/>
                  </a:lnTo>
                  <a:lnTo>
                    <a:pt x="840542" y="1155700"/>
                  </a:lnTo>
                  <a:lnTo>
                    <a:pt x="862061" y="1206500"/>
                  </a:lnTo>
                  <a:lnTo>
                    <a:pt x="883268" y="1244600"/>
                  </a:lnTo>
                  <a:lnTo>
                    <a:pt x="904159" y="1282700"/>
                  </a:lnTo>
                  <a:lnTo>
                    <a:pt x="924733" y="1320800"/>
                  </a:lnTo>
                  <a:lnTo>
                    <a:pt x="944989" y="1358900"/>
                  </a:lnTo>
                  <a:lnTo>
                    <a:pt x="964925" y="1397000"/>
                  </a:lnTo>
                  <a:lnTo>
                    <a:pt x="984539" y="1447800"/>
                  </a:lnTo>
                  <a:lnTo>
                    <a:pt x="1003830" y="1485900"/>
                  </a:lnTo>
                  <a:lnTo>
                    <a:pt x="1022796" y="1524000"/>
                  </a:lnTo>
                  <a:lnTo>
                    <a:pt x="1041435" y="1562100"/>
                  </a:lnTo>
                  <a:lnTo>
                    <a:pt x="1059746" y="1612900"/>
                  </a:lnTo>
                  <a:lnTo>
                    <a:pt x="1077727" y="1651000"/>
                  </a:lnTo>
                  <a:lnTo>
                    <a:pt x="1095377" y="1689100"/>
                  </a:lnTo>
                  <a:lnTo>
                    <a:pt x="1112693" y="1727200"/>
                  </a:lnTo>
                  <a:lnTo>
                    <a:pt x="1129674" y="1778000"/>
                  </a:lnTo>
                  <a:lnTo>
                    <a:pt x="1146318" y="1816100"/>
                  </a:lnTo>
                  <a:lnTo>
                    <a:pt x="1162625" y="1854200"/>
                  </a:lnTo>
                  <a:lnTo>
                    <a:pt x="1178592" y="1905000"/>
                  </a:lnTo>
                  <a:lnTo>
                    <a:pt x="1194217" y="1943100"/>
                  </a:lnTo>
                  <a:lnTo>
                    <a:pt x="1209499" y="1993900"/>
                  </a:lnTo>
                  <a:lnTo>
                    <a:pt x="1224436" y="2032000"/>
                  </a:lnTo>
                  <a:lnTo>
                    <a:pt x="1239027" y="2070100"/>
                  </a:lnTo>
                  <a:lnTo>
                    <a:pt x="1253269" y="2120900"/>
                  </a:lnTo>
                  <a:lnTo>
                    <a:pt x="1267162" y="2159000"/>
                  </a:lnTo>
                  <a:lnTo>
                    <a:pt x="1280704" y="2209800"/>
                  </a:lnTo>
                  <a:lnTo>
                    <a:pt x="1293892" y="2247900"/>
                  </a:lnTo>
                  <a:lnTo>
                    <a:pt x="1306726" y="2298700"/>
                  </a:lnTo>
                  <a:lnTo>
                    <a:pt x="1319204" y="2336800"/>
                  </a:lnTo>
                  <a:lnTo>
                    <a:pt x="1331324" y="2387600"/>
                  </a:lnTo>
                  <a:lnTo>
                    <a:pt x="1343084" y="2425700"/>
                  </a:lnTo>
                  <a:lnTo>
                    <a:pt x="1354482" y="2476500"/>
                  </a:lnTo>
                  <a:lnTo>
                    <a:pt x="1365518" y="2514600"/>
                  </a:lnTo>
                  <a:lnTo>
                    <a:pt x="1376189" y="2565400"/>
                  </a:lnTo>
                  <a:lnTo>
                    <a:pt x="1386494" y="2603500"/>
                  </a:lnTo>
                  <a:lnTo>
                    <a:pt x="1396431" y="2654300"/>
                  </a:lnTo>
                  <a:lnTo>
                    <a:pt x="1405999" y="2705100"/>
                  </a:lnTo>
                  <a:lnTo>
                    <a:pt x="1415196" y="2743200"/>
                  </a:lnTo>
                  <a:lnTo>
                    <a:pt x="1424019" y="2794000"/>
                  </a:lnTo>
                  <a:lnTo>
                    <a:pt x="1432469" y="2832100"/>
                  </a:lnTo>
                  <a:lnTo>
                    <a:pt x="1440542" y="2882900"/>
                  </a:lnTo>
                  <a:lnTo>
                    <a:pt x="1448237" y="2933700"/>
                  </a:lnTo>
                  <a:lnTo>
                    <a:pt x="1455553" y="2971800"/>
                  </a:lnTo>
                  <a:lnTo>
                    <a:pt x="1462488" y="3022600"/>
                  </a:lnTo>
                  <a:lnTo>
                    <a:pt x="1469040" y="3073400"/>
                  </a:lnTo>
                  <a:lnTo>
                    <a:pt x="1475208" y="3111500"/>
                  </a:lnTo>
                  <a:lnTo>
                    <a:pt x="1480990" y="3162300"/>
                  </a:lnTo>
                  <a:lnTo>
                    <a:pt x="1486385" y="3213100"/>
                  </a:lnTo>
                  <a:lnTo>
                    <a:pt x="1491390" y="3251200"/>
                  </a:lnTo>
                  <a:lnTo>
                    <a:pt x="1496004" y="3302000"/>
                  </a:lnTo>
                  <a:lnTo>
                    <a:pt x="1500225" y="3352800"/>
                  </a:lnTo>
                  <a:lnTo>
                    <a:pt x="1504053" y="3390900"/>
                  </a:lnTo>
                  <a:lnTo>
                    <a:pt x="1507484" y="3441700"/>
                  </a:lnTo>
                  <a:lnTo>
                    <a:pt x="1510518" y="3492500"/>
                  </a:lnTo>
                  <a:lnTo>
                    <a:pt x="1513153" y="3543300"/>
                  </a:lnTo>
                  <a:lnTo>
                    <a:pt x="1515386" y="3581400"/>
                  </a:lnTo>
                  <a:lnTo>
                    <a:pt x="1517218" y="3632200"/>
                  </a:lnTo>
                  <a:lnTo>
                    <a:pt x="1518645" y="3683000"/>
                  </a:lnTo>
                  <a:lnTo>
                    <a:pt x="1519667" y="3733800"/>
                  </a:lnTo>
                  <a:lnTo>
                    <a:pt x="1520281" y="3784600"/>
                  </a:lnTo>
                  <a:lnTo>
                    <a:pt x="1520486" y="3822700"/>
                  </a:lnTo>
                  <a:lnTo>
                    <a:pt x="1520281" y="3873500"/>
                  </a:lnTo>
                  <a:lnTo>
                    <a:pt x="1519667" y="3924300"/>
                  </a:lnTo>
                  <a:lnTo>
                    <a:pt x="1518645" y="3975100"/>
                  </a:lnTo>
                  <a:lnTo>
                    <a:pt x="1517218" y="4013200"/>
                  </a:lnTo>
                  <a:lnTo>
                    <a:pt x="1515386" y="4064000"/>
                  </a:lnTo>
                  <a:lnTo>
                    <a:pt x="1513153" y="4114800"/>
                  </a:lnTo>
                  <a:lnTo>
                    <a:pt x="1510518" y="4165600"/>
                  </a:lnTo>
                  <a:lnTo>
                    <a:pt x="1507484" y="4203700"/>
                  </a:lnTo>
                  <a:lnTo>
                    <a:pt x="1504053" y="4254500"/>
                  </a:lnTo>
                  <a:lnTo>
                    <a:pt x="1500225" y="4305300"/>
                  </a:lnTo>
                  <a:lnTo>
                    <a:pt x="1496004" y="4356100"/>
                  </a:lnTo>
                  <a:lnTo>
                    <a:pt x="1491390" y="4394200"/>
                  </a:lnTo>
                  <a:lnTo>
                    <a:pt x="1486385" y="4445000"/>
                  </a:lnTo>
                  <a:lnTo>
                    <a:pt x="1480990" y="4495800"/>
                  </a:lnTo>
                  <a:lnTo>
                    <a:pt x="1475208" y="4533900"/>
                  </a:lnTo>
                  <a:lnTo>
                    <a:pt x="1469040" y="4584700"/>
                  </a:lnTo>
                  <a:lnTo>
                    <a:pt x="1462488" y="4635500"/>
                  </a:lnTo>
                  <a:lnTo>
                    <a:pt x="1455553" y="4673600"/>
                  </a:lnTo>
                  <a:lnTo>
                    <a:pt x="1448237" y="4724400"/>
                  </a:lnTo>
                  <a:lnTo>
                    <a:pt x="1440542" y="4775200"/>
                  </a:lnTo>
                  <a:lnTo>
                    <a:pt x="1432469" y="4813300"/>
                  </a:lnTo>
                  <a:lnTo>
                    <a:pt x="1424019" y="4864100"/>
                  </a:lnTo>
                  <a:lnTo>
                    <a:pt x="1415196" y="4914900"/>
                  </a:lnTo>
                  <a:lnTo>
                    <a:pt x="1405999" y="4953000"/>
                  </a:lnTo>
                  <a:lnTo>
                    <a:pt x="1396431" y="5003800"/>
                  </a:lnTo>
                  <a:lnTo>
                    <a:pt x="1386494" y="5041900"/>
                  </a:lnTo>
                  <a:lnTo>
                    <a:pt x="1376189" y="5092700"/>
                  </a:lnTo>
                  <a:lnTo>
                    <a:pt x="1365518" y="5130800"/>
                  </a:lnTo>
                  <a:lnTo>
                    <a:pt x="1354482" y="5181600"/>
                  </a:lnTo>
                  <a:lnTo>
                    <a:pt x="1343084" y="5219700"/>
                  </a:lnTo>
                  <a:lnTo>
                    <a:pt x="1331324" y="5270500"/>
                  </a:lnTo>
                  <a:lnTo>
                    <a:pt x="1319204" y="5308600"/>
                  </a:lnTo>
                  <a:lnTo>
                    <a:pt x="1306726" y="5359400"/>
                  </a:lnTo>
                  <a:lnTo>
                    <a:pt x="1293892" y="5397500"/>
                  </a:lnTo>
                  <a:lnTo>
                    <a:pt x="1280704" y="5448300"/>
                  </a:lnTo>
                  <a:lnTo>
                    <a:pt x="1267162" y="5486400"/>
                  </a:lnTo>
                  <a:lnTo>
                    <a:pt x="1253269" y="5537200"/>
                  </a:lnTo>
                  <a:lnTo>
                    <a:pt x="1239027" y="5575300"/>
                  </a:lnTo>
                  <a:lnTo>
                    <a:pt x="1224436" y="5626100"/>
                  </a:lnTo>
                  <a:lnTo>
                    <a:pt x="1209499" y="5664200"/>
                  </a:lnTo>
                  <a:lnTo>
                    <a:pt x="1194217" y="5702300"/>
                  </a:lnTo>
                  <a:lnTo>
                    <a:pt x="1178592" y="5753100"/>
                  </a:lnTo>
                  <a:lnTo>
                    <a:pt x="1162625" y="5791200"/>
                  </a:lnTo>
                  <a:lnTo>
                    <a:pt x="1146318" y="5829300"/>
                  </a:lnTo>
                  <a:lnTo>
                    <a:pt x="1129674" y="5880100"/>
                  </a:lnTo>
                  <a:lnTo>
                    <a:pt x="1112693" y="5918200"/>
                  </a:lnTo>
                  <a:lnTo>
                    <a:pt x="1095377" y="5956300"/>
                  </a:lnTo>
                  <a:lnTo>
                    <a:pt x="1077727" y="6007100"/>
                  </a:lnTo>
                  <a:lnTo>
                    <a:pt x="1059746" y="6045200"/>
                  </a:lnTo>
                  <a:lnTo>
                    <a:pt x="1041435" y="6083300"/>
                  </a:lnTo>
                  <a:lnTo>
                    <a:pt x="1022796" y="6134100"/>
                  </a:lnTo>
                  <a:lnTo>
                    <a:pt x="1003830" y="6172200"/>
                  </a:lnTo>
                  <a:lnTo>
                    <a:pt x="984539" y="6210300"/>
                  </a:lnTo>
                  <a:lnTo>
                    <a:pt x="964925" y="6248400"/>
                  </a:lnTo>
                  <a:lnTo>
                    <a:pt x="944989" y="6286500"/>
                  </a:lnTo>
                  <a:lnTo>
                    <a:pt x="924733" y="6337300"/>
                  </a:lnTo>
                  <a:lnTo>
                    <a:pt x="904159" y="6375400"/>
                  </a:lnTo>
                  <a:lnTo>
                    <a:pt x="883268" y="6413500"/>
                  </a:lnTo>
                  <a:lnTo>
                    <a:pt x="862061" y="6451600"/>
                  </a:lnTo>
                  <a:lnTo>
                    <a:pt x="840542" y="6489700"/>
                  </a:lnTo>
                  <a:lnTo>
                    <a:pt x="818710" y="6527800"/>
                  </a:lnTo>
                  <a:lnTo>
                    <a:pt x="796568" y="6565900"/>
                  </a:lnTo>
                  <a:lnTo>
                    <a:pt x="774118" y="6616700"/>
                  </a:lnTo>
                  <a:lnTo>
                    <a:pt x="751361" y="6654800"/>
                  </a:lnTo>
                  <a:lnTo>
                    <a:pt x="728298" y="6692900"/>
                  </a:lnTo>
                  <a:lnTo>
                    <a:pt x="704932" y="6731000"/>
                  </a:lnTo>
                  <a:lnTo>
                    <a:pt x="681264" y="6769100"/>
                  </a:lnTo>
                  <a:lnTo>
                    <a:pt x="657296" y="6807200"/>
                  </a:lnTo>
                  <a:lnTo>
                    <a:pt x="633029" y="6845300"/>
                  </a:lnTo>
                  <a:lnTo>
                    <a:pt x="617826" y="6858000"/>
                  </a:lnTo>
                  <a:lnTo>
                    <a:pt x="1805326" y="6858000"/>
                  </a:lnTo>
                  <a:lnTo>
                    <a:pt x="1828684" y="6807200"/>
                  </a:lnTo>
                  <a:lnTo>
                    <a:pt x="1851699" y="6769100"/>
                  </a:lnTo>
                  <a:lnTo>
                    <a:pt x="1874369" y="6718300"/>
                  </a:lnTo>
                  <a:lnTo>
                    <a:pt x="1896692" y="6680200"/>
                  </a:lnTo>
                  <a:lnTo>
                    <a:pt x="1918668" y="6629400"/>
                  </a:lnTo>
                  <a:lnTo>
                    <a:pt x="1940294" y="6578600"/>
                  </a:lnTo>
                  <a:lnTo>
                    <a:pt x="1961569" y="6540500"/>
                  </a:lnTo>
                  <a:lnTo>
                    <a:pt x="1982491" y="6489700"/>
                  </a:lnTo>
                  <a:lnTo>
                    <a:pt x="2003058" y="6438900"/>
                  </a:lnTo>
                  <a:lnTo>
                    <a:pt x="2023268" y="6400800"/>
                  </a:lnTo>
                  <a:lnTo>
                    <a:pt x="2043120" y="6350000"/>
                  </a:lnTo>
                  <a:lnTo>
                    <a:pt x="2062612" y="6299200"/>
                  </a:lnTo>
                  <a:lnTo>
                    <a:pt x="2081743" y="6248400"/>
                  </a:lnTo>
                  <a:lnTo>
                    <a:pt x="2100511" y="6210300"/>
                  </a:lnTo>
                  <a:lnTo>
                    <a:pt x="2118913" y="6159500"/>
                  </a:lnTo>
                  <a:lnTo>
                    <a:pt x="2136949" y="6108700"/>
                  </a:lnTo>
                  <a:lnTo>
                    <a:pt x="2154616" y="6057900"/>
                  </a:lnTo>
                  <a:lnTo>
                    <a:pt x="2171914" y="6007100"/>
                  </a:lnTo>
                  <a:lnTo>
                    <a:pt x="2188839" y="5956300"/>
                  </a:lnTo>
                  <a:lnTo>
                    <a:pt x="2205391" y="5918200"/>
                  </a:lnTo>
                  <a:lnTo>
                    <a:pt x="2221568" y="5867400"/>
                  </a:lnTo>
                  <a:lnTo>
                    <a:pt x="2237368" y="5816600"/>
                  </a:lnTo>
                  <a:lnTo>
                    <a:pt x="2252790" y="5765800"/>
                  </a:lnTo>
                  <a:lnTo>
                    <a:pt x="2267831" y="5715000"/>
                  </a:lnTo>
                  <a:lnTo>
                    <a:pt x="2282491" y="5664200"/>
                  </a:lnTo>
                  <a:lnTo>
                    <a:pt x="2296766" y="5613400"/>
                  </a:lnTo>
                  <a:lnTo>
                    <a:pt x="2310657" y="5562600"/>
                  </a:lnTo>
                  <a:lnTo>
                    <a:pt x="2324160" y="5511800"/>
                  </a:lnTo>
                  <a:lnTo>
                    <a:pt x="2337274" y="5461000"/>
                  </a:lnTo>
                  <a:lnTo>
                    <a:pt x="2349999" y="5410200"/>
                  </a:lnTo>
                  <a:lnTo>
                    <a:pt x="2362331" y="5359400"/>
                  </a:lnTo>
                  <a:lnTo>
                    <a:pt x="2374269" y="5308600"/>
                  </a:lnTo>
                  <a:lnTo>
                    <a:pt x="2385811" y="5257800"/>
                  </a:lnTo>
                  <a:lnTo>
                    <a:pt x="2396957" y="5207000"/>
                  </a:lnTo>
                  <a:lnTo>
                    <a:pt x="2407703" y="5156200"/>
                  </a:lnTo>
                  <a:lnTo>
                    <a:pt x="2418049" y="5105400"/>
                  </a:lnTo>
                  <a:lnTo>
                    <a:pt x="2427992" y="5054600"/>
                  </a:lnTo>
                  <a:lnTo>
                    <a:pt x="2437532" y="5003800"/>
                  </a:lnTo>
                  <a:lnTo>
                    <a:pt x="2446665" y="4953000"/>
                  </a:lnTo>
                  <a:lnTo>
                    <a:pt x="2455392" y="4902200"/>
                  </a:lnTo>
                  <a:lnTo>
                    <a:pt x="2463709" y="4838700"/>
                  </a:lnTo>
                  <a:lnTo>
                    <a:pt x="2471615" y="4787900"/>
                  </a:lnTo>
                  <a:lnTo>
                    <a:pt x="2479109" y="4737100"/>
                  </a:lnTo>
                  <a:lnTo>
                    <a:pt x="2486189" y="4686300"/>
                  </a:lnTo>
                  <a:lnTo>
                    <a:pt x="2492852" y="4635500"/>
                  </a:lnTo>
                  <a:lnTo>
                    <a:pt x="2499098" y="4584700"/>
                  </a:lnTo>
                  <a:lnTo>
                    <a:pt x="2504925" y="4533900"/>
                  </a:lnTo>
                  <a:lnTo>
                    <a:pt x="2510331" y="4470400"/>
                  </a:lnTo>
                  <a:lnTo>
                    <a:pt x="2515314" y="4419600"/>
                  </a:lnTo>
                  <a:lnTo>
                    <a:pt x="2519873" y="4368800"/>
                  </a:lnTo>
                  <a:lnTo>
                    <a:pt x="2524005" y="4318000"/>
                  </a:lnTo>
                  <a:lnTo>
                    <a:pt x="2527710" y="4254500"/>
                  </a:lnTo>
                  <a:lnTo>
                    <a:pt x="2530985" y="4203700"/>
                  </a:lnTo>
                  <a:lnTo>
                    <a:pt x="2533829" y="4152900"/>
                  </a:lnTo>
                  <a:lnTo>
                    <a:pt x="2536241" y="4102100"/>
                  </a:lnTo>
                  <a:lnTo>
                    <a:pt x="2538217" y="4038600"/>
                  </a:lnTo>
                  <a:lnTo>
                    <a:pt x="2539758" y="3987800"/>
                  </a:lnTo>
                  <a:lnTo>
                    <a:pt x="2540860" y="3937000"/>
                  </a:lnTo>
                  <a:lnTo>
                    <a:pt x="2541523" y="3886200"/>
                  </a:lnTo>
                  <a:lnTo>
                    <a:pt x="2541744" y="3822700"/>
                  </a:lnTo>
                  <a:lnTo>
                    <a:pt x="2541523" y="3771900"/>
                  </a:lnTo>
                  <a:lnTo>
                    <a:pt x="2540860" y="3721100"/>
                  </a:lnTo>
                  <a:lnTo>
                    <a:pt x="2539758" y="3657600"/>
                  </a:lnTo>
                  <a:lnTo>
                    <a:pt x="2538217" y="3606800"/>
                  </a:lnTo>
                  <a:lnTo>
                    <a:pt x="2536241" y="3556000"/>
                  </a:lnTo>
                  <a:lnTo>
                    <a:pt x="2533829" y="3505200"/>
                  </a:lnTo>
                  <a:lnTo>
                    <a:pt x="2530985" y="3441700"/>
                  </a:lnTo>
                  <a:lnTo>
                    <a:pt x="2527710" y="3390900"/>
                  </a:lnTo>
                  <a:lnTo>
                    <a:pt x="2524005" y="3340100"/>
                  </a:lnTo>
                  <a:lnTo>
                    <a:pt x="2519873" y="3289300"/>
                  </a:lnTo>
                  <a:lnTo>
                    <a:pt x="2515314" y="3238500"/>
                  </a:lnTo>
                  <a:lnTo>
                    <a:pt x="2510331" y="3175000"/>
                  </a:lnTo>
                  <a:lnTo>
                    <a:pt x="2504925" y="3124200"/>
                  </a:lnTo>
                  <a:lnTo>
                    <a:pt x="2499098" y="3073400"/>
                  </a:lnTo>
                  <a:lnTo>
                    <a:pt x="2492852" y="3022600"/>
                  </a:lnTo>
                  <a:lnTo>
                    <a:pt x="2486189" y="2971800"/>
                  </a:lnTo>
                  <a:lnTo>
                    <a:pt x="2479109" y="2908300"/>
                  </a:lnTo>
                  <a:lnTo>
                    <a:pt x="2471615" y="2857500"/>
                  </a:lnTo>
                  <a:lnTo>
                    <a:pt x="2463709" y="2806700"/>
                  </a:lnTo>
                  <a:lnTo>
                    <a:pt x="2455392" y="2755900"/>
                  </a:lnTo>
                  <a:lnTo>
                    <a:pt x="2446665" y="2705100"/>
                  </a:lnTo>
                  <a:lnTo>
                    <a:pt x="2437532" y="2654300"/>
                  </a:lnTo>
                  <a:lnTo>
                    <a:pt x="2427992" y="2603500"/>
                  </a:lnTo>
                  <a:lnTo>
                    <a:pt x="2418049" y="2552700"/>
                  </a:lnTo>
                  <a:lnTo>
                    <a:pt x="2407703" y="2501900"/>
                  </a:lnTo>
                  <a:lnTo>
                    <a:pt x="2396957" y="2451100"/>
                  </a:lnTo>
                  <a:lnTo>
                    <a:pt x="2385811" y="2400300"/>
                  </a:lnTo>
                  <a:lnTo>
                    <a:pt x="2374269" y="2349500"/>
                  </a:lnTo>
                  <a:lnTo>
                    <a:pt x="2362331" y="2286000"/>
                  </a:lnTo>
                  <a:lnTo>
                    <a:pt x="2349999" y="2235200"/>
                  </a:lnTo>
                  <a:lnTo>
                    <a:pt x="2337274" y="2184400"/>
                  </a:lnTo>
                  <a:lnTo>
                    <a:pt x="2324160" y="2146300"/>
                  </a:lnTo>
                  <a:lnTo>
                    <a:pt x="2310657" y="2095500"/>
                  </a:lnTo>
                  <a:lnTo>
                    <a:pt x="2296766" y="2044700"/>
                  </a:lnTo>
                  <a:lnTo>
                    <a:pt x="2282491" y="1993900"/>
                  </a:lnTo>
                  <a:lnTo>
                    <a:pt x="2267831" y="1943100"/>
                  </a:lnTo>
                  <a:lnTo>
                    <a:pt x="2252790" y="1892300"/>
                  </a:lnTo>
                  <a:lnTo>
                    <a:pt x="2237368" y="1841500"/>
                  </a:lnTo>
                  <a:lnTo>
                    <a:pt x="2221568" y="1790700"/>
                  </a:lnTo>
                  <a:lnTo>
                    <a:pt x="2205391" y="1739900"/>
                  </a:lnTo>
                  <a:lnTo>
                    <a:pt x="2188839" y="1689100"/>
                  </a:lnTo>
                  <a:lnTo>
                    <a:pt x="2171914" y="1638300"/>
                  </a:lnTo>
                  <a:lnTo>
                    <a:pt x="2154616" y="1600200"/>
                  </a:lnTo>
                  <a:lnTo>
                    <a:pt x="2136949" y="1549400"/>
                  </a:lnTo>
                  <a:lnTo>
                    <a:pt x="2118913" y="1498600"/>
                  </a:lnTo>
                  <a:lnTo>
                    <a:pt x="2100511" y="1447800"/>
                  </a:lnTo>
                  <a:lnTo>
                    <a:pt x="2081743" y="1397000"/>
                  </a:lnTo>
                  <a:lnTo>
                    <a:pt x="2062612" y="1358900"/>
                  </a:lnTo>
                  <a:lnTo>
                    <a:pt x="2043120" y="1308100"/>
                  </a:lnTo>
                  <a:lnTo>
                    <a:pt x="2023268" y="1257300"/>
                  </a:lnTo>
                  <a:lnTo>
                    <a:pt x="2003058" y="1206500"/>
                  </a:lnTo>
                  <a:lnTo>
                    <a:pt x="1982491" y="1168400"/>
                  </a:lnTo>
                  <a:lnTo>
                    <a:pt x="1961569" y="1117600"/>
                  </a:lnTo>
                  <a:lnTo>
                    <a:pt x="1940294" y="1066800"/>
                  </a:lnTo>
                  <a:lnTo>
                    <a:pt x="1918668" y="1028700"/>
                  </a:lnTo>
                  <a:lnTo>
                    <a:pt x="1896692" y="977900"/>
                  </a:lnTo>
                  <a:lnTo>
                    <a:pt x="1874369" y="927100"/>
                  </a:lnTo>
                  <a:lnTo>
                    <a:pt x="1851699" y="889000"/>
                  </a:lnTo>
                  <a:lnTo>
                    <a:pt x="1828684" y="838200"/>
                  </a:lnTo>
                  <a:lnTo>
                    <a:pt x="1805326" y="800100"/>
                  </a:lnTo>
                  <a:lnTo>
                    <a:pt x="1781627" y="749300"/>
                  </a:lnTo>
                  <a:lnTo>
                    <a:pt x="1757589" y="698500"/>
                  </a:lnTo>
                  <a:lnTo>
                    <a:pt x="1733213" y="660400"/>
                  </a:lnTo>
                  <a:lnTo>
                    <a:pt x="1708501" y="609600"/>
                  </a:lnTo>
                  <a:lnTo>
                    <a:pt x="1683454" y="571500"/>
                  </a:lnTo>
                  <a:lnTo>
                    <a:pt x="1658075" y="520700"/>
                  </a:lnTo>
                  <a:lnTo>
                    <a:pt x="1632365" y="482600"/>
                  </a:lnTo>
                  <a:lnTo>
                    <a:pt x="1606325" y="444500"/>
                  </a:lnTo>
                  <a:lnTo>
                    <a:pt x="1579958" y="393700"/>
                  </a:lnTo>
                  <a:lnTo>
                    <a:pt x="1553264" y="355600"/>
                  </a:lnTo>
                  <a:lnTo>
                    <a:pt x="1526247" y="304800"/>
                  </a:lnTo>
                  <a:lnTo>
                    <a:pt x="1498907" y="266700"/>
                  </a:lnTo>
                  <a:lnTo>
                    <a:pt x="1471246" y="228600"/>
                  </a:lnTo>
                  <a:lnTo>
                    <a:pt x="1443266" y="177800"/>
                  </a:lnTo>
                  <a:lnTo>
                    <a:pt x="1414969" y="139700"/>
                  </a:lnTo>
                  <a:lnTo>
                    <a:pt x="1386356" y="101600"/>
                  </a:lnTo>
                  <a:lnTo>
                    <a:pt x="1357429" y="50800"/>
                  </a:lnTo>
                  <a:lnTo>
                    <a:pt x="1328189" y="12700"/>
                  </a:lnTo>
                  <a:lnTo>
                    <a:pt x="1323649" y="0"/>
                  </a:lnTo>
                  <a:close/>
                </a:path>
              </a:pathLst>
            </a:custGeom>
            <a:solidFill>
              <a:srgbClr val="7961AA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45680" y="0"/>
              <a:ext cx="2334260" cy="6858000"/>
            </a:xfrm>
            <a:custGeom>
              <a:avLst/>
              <a:gdLst/>
              <a:ahLst/>
              <a:cxnLst/>
              <a:rect l="l" t="t" r="r" b="b"/>
              <a:pathLst>
                <a:path w="2334259" h="6858000">
                  <a:moveTo>
                    <a:pt x="950649" y="0"/>
                  </a:moveTo>
                  <a:lnTo>
                    <a:pt x="0" y="0"/>
                  </a:lnTo>
                  <a:lnTo>
                    <a:pt x="31168" y="38100"/>
                  </a:lnTo>
                  <a:lnTo>
                    <a:pt x="63330" y="63500"/>
                  </a:lnTo>
                  <a:lnTo>
                    <a:pt x="95225" y="101600"/>
                  </a:lnTo>
                  <a:lnTo>
                    <a:pt x="126851" y="127000"/>
                  </a:lnTo>
                  <a:lnTo>
                    <a:pt x="158206" y="165100"/>
                  </a:lnTo>
                  <a:lnTo>
                    <a:pt x="189289" y="190500"/>
                  </a:lnTo>
                  <a:lnTo>
                    <a:pt x="220097" y="228600"/>
                  </a:lnTo>
                  <a:lnTo>
                    <a:pt x="250629" y="266700"/>
                  </a:lnTo>
                  <a:lnTo>
                    <a:pt x="280882" y="292100"/>
                  </a:lnTo>
                  <a:lnTo>
                    <a:pt x="310855" y="330200"/>
                  </a:lnTo>
                  <a:lnTo>
                    <a:pt x="340547" y="368300"/>
                  </a:lnTo>
                  <a:lnTo>
                    <a:pt x="369955" y="393700"/>
                  </a:lnTo>
                  <a:lnTo>
                    <a:pt x="399077" y="431800"/>
                  </a:lnTo>
                  <a:lnTo>
                    <a:pt x="427911" y="469900"/>
                  </a:lnTo>
                  <a:lnTo>
                    <a:pt x="456456" y="495300"/>
                  </a:lnTo>
                  <a:lnTo>
                    <a:pt x="484710" y="533400"/>
                  </a:lnTo>
                  <a:lnTo>
                    <a:pt x="512670" y="571500"/>
                  </a:lnTo>
                  <a:lnTo>
                    <a:pt x="540336" y="609600"/>
                  </a:lnTo>
                  <a:lnTo>
                    <a:pt x="567704" y="647700"/>
                  </a:lnTo>
                  <a:lnTo>
                    <a:pt x="594774" y="673100"/>
                  </a:lnTo>
                  <a:lnTo>
                    <a:pt x="621544" y="711200"/>
                  </a:lnTo>
                  <a:lnTo>
                    <a:pt x="648010" y="749300"/>
                  </a:lnTo>
                  <a:lnTo>
                    <a:pt x="674173" y="787400"/>
                  </a:lnTo>
                  <a:lnTo>
                    <a:pt x="700029" y="825500"/>
                  </a:lnTo>
                  <a:lnTo>
                    <a:pt x="725577" y="863600"/>
                  </a:lnTo>
                  <a:lnTo>
                    <a:pt x="750815" y="901700"/>
                  </a:lnTo>
                  <a:lnTo>
                    <a:pt x="775742" y="939800"/>
                  </a:lnTo>
                  <a:lnTo>
                    <a:pt x="800354" y="977900"/>
                  </a:lnTo>
                  <a:lnTo>
                    <a:pt x="824651" y="1016000"/>
                  </a:lnTo>
                  <a:lnTo>
                    <a:pt x="848631" y="1054100"/>
                  </a:lnTo>
                  <a:lnTo>
                    <a:pt x="872291" y="1092200"/>
                  </a:lnTo>
                  <a:lnTo>
                    <a:pt x="895631" y="1130300"/>
                  </a:lnTo>
                  <a:lnTo>
                    <a:pt x="918647" y="1168400"/>
                  </a:lnTo>
                  <a:lnTo>
                    <a:pt x="941338" y="1206500"/>
                  </a:lnTo>
                  <a:lnTo>
                    <a:pt x="963703" y="1244600"/>
                  </a:lnTo>
                  <a:lnTo>
                    <a:pt x="985738" y="1282700"/>
                  </a:lnTo>
                  <a:lnTo>
                    <a:pt x="1007444" y="1320800"/>
                  </a:lnTo>
                  <a:lnTo>
                    <a:pt x="1028817" y="1371600"/>
                  </a:lnTo>
                  <a:lnTo>
                    <a:pt x="1049856" y="1409700"/>
                  </a:lnTo>
                  <a:lnTo>
                    <a:pt x="1070559" y="1447800"/>
                  </a:lnTo>
                  <a:lnTo>
                    <a:pt x="1090923" y="1485900"/>
                  </a:lnTo>
                  <a:lnTo>
                    <a:pt x="1110948" y="1524000"/>
                  </a:lnTo>
                  <a:lnTo>
                    <a:pt x="1130631" y="1574800"/>
                  </a:lnTo>
                  <a:lnTo>
                    <a:pt x="1149971" y="1612900"/>
                  </a:lnTo>
                  <a:lnTo>
                    <a:pt x="1168965" y="1651000"/>
                  </a:lnTo>
                  <a:lnTo>
                    <a:pt x="1187612" y="1689100"/>
                  </a:lnTo>
                  <a:lnTo>
                    <a:pt x="1205910" y="1739900"/>
                  </a:lnTo>
                  <a:lnTo>
                    <a:pt x="1223857" y="1778000"/>
                  </a:lnTo>
                  <a:lnTo>
                    <a:pt x="1241451" y="1816100"/>
                  </a:lnTo>
                  <a:lnTo>
                    <a:pt x="1258690" y="1866900"/>
                  </a:lnTo>
                  <a:lnTo>
                    <a:pt x="1275572" y="1905000"/>
                  </a:lnTo>
                  <a:lnTo>
                    <a:pt x="1292096" y="1943100"/>
                  </a:lnTo>
                  <a:lnTo>
                    <a:pt x="1308260" y="1993900"/>
                  </a:lnTo>
                  <a:lnTo>
                    <a:pt x="1324061" y="2032000"/>
                  </a:lnTo>
                  <a:lnTo>
                    <a:pt x="1339499" y="2070100"/>
                  </a:lnTo>
                  <a:lnTo>
                    <a:pt x="1354570" y="2120900"/>
                  </a:lnTo>
                  <a:lnTo>
                    <a:pt x="1369273" y="2159000"/>
                  </a:lnTo>
                  <a:lnTo>
                    <a:pt x="1383607" y="2209800"/>
                  </a:lnTo>
                  <a:lnTo>
                    <a:pt x="1397569" y="2247900"/>
                  </a:lnTo>
                  <a:lnTo>
                    <a:pt x="1411158" y="2298700"/>
                  </a:lnTo>
                  <a:lnTo>
                    <a:pt x="1424372" y="2336800"/>
                  </a:lnTo>
                  <a:lnTo>
                    <a:pt x="1437208" y="2387600"/>
                  </a:lnTo>
                  <a:lnTo>
                    <a:pt x="1449665" y="2425700"/>
                  </a:lnTo>
                  <a:lnTo>
                    <a:pt x="1461742" y="2476500"/>
                  </a:lnTo>
                  <a:lnTo>
                    <a:pt x="1473435" y="2514600"/>
                  </a:lnTo>
                  <a:lnTo>
                    <a:pt x="1484744" y="2565400"/>
                  </a:lnTo>
                  <a:lnTo>
                    <a:pt x="1495667" y="2603500"/>
                  </a:lnTo>
                  <a:lnTo>
                    <a:pt x="1506201" y="2654300"/>
                  </a:lnTo>
                  <a:lnTo>
                    <a:pt x="1516345" y="2692400"/>
                  </a:lnTo>
                  <a:lnTo>
                    <a:pt x="1526097" y="2743200"/>
                  </a:lnTo>
                  <a:lnTo>
                    <a:pt x="1535454" y="2794000"/>
                  </a:lnTo>
                  <a:lnTo>
                    <a:pt x="1544416" y="2832100"/>
                  </a:lnTo>
                  <a:lnTo>
                    <a:pt x="1552981" y="2882900"/>
                  </a:lnTo>
                  <a:lnTo>
                    <a:pt x="1561145" y="2921000"/>
                  </a:lnTo>
                  <a:lnTo>
                    <a:pt x="1568909" y="2971800"/>
                  </a:lnTo>
                  <a:lnTo>
                    <a:pt x="1576268" y="3022600"/>
                  </a:lnTo>
                  <a:lnTo>
                    <a:pt x="1583223" y="3060700"/>
                  </a:lnTo>
                  <a:lnTo>
                    <a:pt x="1589771" y="3111500"/>
                  </a:lnTo>
                  <a:lnTo>
                    <a:pt x="1595910" y="3162300"/>
                  </a:lnTo>
                  <a:lnTo>
                    <a:pt x="1601638" y="3200400"/>
                  </a:lnTo>
                  <a:lnTo>
                    <a:pt x="1606953" y="3251200"/>
                  </a:lnTo>
                  <a:lnTo>
                    <a:pt x="1611854" y="3302000"/>
                  </a:lnTo>
                  <a:lnTo>
                    <a:pt x="1616339" y="3352800"/>
                  </a:lnTo>
                  <a:lnTo>
                    <a:pt x="1620405" y="3390900"/>
                  </a:lnTo>
                  <a:lnTo>
                    <a:pt x="1624051" y="3441700"/>
                  </a:lnTo>
                  <a:lnTo>
                    <a:pt x="1627276" y="3492500"/>
                  </a:lnTo>
                  <a:lnTo>
                    <a:pt x="1630076" y="3543300"/>
                  </a:lnTo>
                  <a:lnTo>
                    <a:pt x="1632451" y="3581400"/>
                  </a:lnTo>
                  <a:lnTo>
                    <a:pt x="1634398" y="3632200"/>
                  </a:lnTo>
                  <a:lnTo>
                    <a:pt x="1635915" y="3683000"/>
                  </a:lnTo>
                  <a:lnTo>
                    <a:pt x="1637002" y="3733800"/>
                  </a:lnTo>
                  <a:lnTo>
                    <a:pt x="1637655" y="3784600"/>
                  </a:lnTo>
                  <a:lnTo>
                    <a:pt x="1637873" y="3822700"/>
                  </a:lnTo>
                  <a:lnTo>
                    <a:pt x="1637626" y="3873500"/>
                  </a:lnTo>
                  <a:lnTo>
                    <a:pt x="1636888" y="3924300"/>
                  </a:lnTo>
                  <a:lnTo>
                    <a:pt x="1635660" y="3975100"/>
                  </a:lnTo>
                  <a:lnTo>
                    <a:pt x="1633945" y="4025900"/>
                  </a:lnTo>
                  <a:lnTo>
                    <a:pt x="1631744" y="4076700"/>
                  </a:lnTo>
                  <a:lnTo>
                    <a:pt x="1629061" y="4127500"/>
                  </a:lnTo>
                  <a:lnTo>
                    <a:pt x="1625897" y="4178300"/>
                  </a:lnTo>
                  <a:lnTo>
                    <a:pt x="1622255" y="4229100"/>
                  </a:lnTo>
                  <a:lnTo>
                    <a:pt x="1618137" y="4279900"/>
                  </a:lnTo>
                  <a:lnTo>
                    <a:pt x="1613545" y="4330700"/>
                  </a:lnTo>
                  <a:lnTo>
                    <a:pt x="1608481" y="4381500"/>
                  </a:lnTo>
                  <a:lnTo>
                    <a:pt x="1602948" y="4432300"/>
                  </a:lnTo>
                  <a:lnTo>
                    <a:pt x="1596948" y="4483100"/>
                  </a:lnTo>
                  <a:lnTo>
                    <a:pt x="1590483" y="4533900"/>
                  </a:lnTo>
                  <a:lnTo>
                    <a:pt x="1583556" y="4584700"/>
                  </a:lnTo>
                  <a:lnTo>
                    <a:pt x="1576168" y="4635500"/>
                  </a:lnTo>
                  <a:lnTo>
                    <a:pt x="1568322" y="4686300"/>
                  </a:lnTo>
                  <a:lnTo>
                    <a:pt x="1560020" y="4737100"/>
                  </a:lnTo>
                  <a:lnTo>
                    <a:pt x="1551265" y="4787900"/>
                  </a:lnTo>
                  <a:lnTo>
                    <a:pt x="1542058" y="4826000"/>
                  </a:lnTo>
                  <a:lnTo>
                    <a:pt x="1532403" y="4876800"/>
                  </a:lnTo>
                  <a:lnTo>
                    <a:pt x="1522300" y="4927600"/>
                  </a:lnTo>
                  <a:lnTo>
                    <a:pt x="1511753" y="4978400"/>
                  </a:lnTo>
                  <a:lnTo>
                    <a:pt x="1500763" y="5029200"/>
                  </a:lnTo>
                  <a:lnTo>
                    <a:pt x="1489333" y="5067300"/>
                  </a:lnTo>
                  <a:lnTo>
                    <a:pt x="1477466" y="5118100"/>
                  </a:lnTo>
                  <a:lnTo>
                    <a:pt x="1465162" y="5168900"/>
                  </a:lnTo>
                  <a:lnTo>
                    <a:pt x="1452426" y="5219700"/>
                  </a:lnTo>
                  <a:lnTo>
                    <a:pt x="1439258" y="5257800"/>
                  </a:lnTo>
                  <a:lnTo>
                    <a:pt x="1425661" y="5308600"/>
                  </a:lnTo>
                  <a:lnTo>
                    <a:pt x="1411638" y="5359400"/>
                  </a:lnTo>
                  <a:lnTo>
                    <a:pt x="1397191" y="5410200"/>
                  </a:lnTo>
                  <a:lnTo>
                    <a:pt x="1382321" y="5448300"/>
                  </a:lnTo>
                  <a:lnTo>
                    <a:pt x="1367031" y="5499100"/>
                  </a:lnTo>
                  <a:lnTo>
                    <a:pt x="1351324" y="5549900"/>
                  </a:lnTo>
                  <a:lnTo>
                    <a:pt x="1335201" y="5588000"/>
                  </a:lnTo>
                  <a:lnTo>
                    <a:pt x="1318666" y="5638800"/>
                  </a:lnTo>
                  <a:lnTo>
                    <a:pt x="1301719" y="5676900"/>
                  </a:lnTo>
                  <a:lnTo>
                    <a:pt x="1284364" y="5727700"/>
                  </a:lnTo>
                  <a:lnTo>
                    <a:pt x="1266602" y="5778500"/>
                  </a:lnTo>
                  <a:lnTo>
                    <a:pt x="1248436" y="5816600"/>
                  </a:lnTo>
                  <a:lnTo>
                    <a:pt x="1229868" y="5867400"/>
                  </a:lnTo>
                  <a:lnTo>
                    <a:pt x="1210901" y="5905500"/>
                  </a:lnTo>
                  <a:lnTo>
                    <a:pt x="1191536" y="5956300"/>
                  </a:lnTo>
                  <a:lnTo>
                    <a:pt x="1171776" y="5994400"/>
                  </a:lnTo>
                  <a:lnTo>
                    <a:pt x="1151623" y="6045200"/>
                  </a:lnTo>
                  <a:lnTo>
                    <a:pt x="1131080" y="6083300"/>
                  </a:lnTo>
                  <a:lnTo>
                    <a:pt x="1110148" y="6121400"/>
                  </a:lnTo>
                  <a:lnTo>
                    <a:pt x="1088829" y="6172200"/>
                  </a:lnTo>
                  <a:lnTo>
                    <a:pt x="1067127" y="6210300"/>
                  </a:lnTo>
                  <a:lnTo>
                    <a:pt x="1045044" y="6261100"/>
                  </a:lnTo>
                  <a:lnTo>
                    <a:pt x="1022580" y="6299200"/>
                  </a:lnTo>
                  <a:lnTo>
                    <a:pt x="999740" y="6337300"/>
                  </a:lnTo>
                  <a:lnTo>
                    <a:pt x="976525" y="6388100"/>
                  </a:lnTo>
                  <a:lnTo>
                    <a:pt x="952937" y="6426200"/>
                  </a:lnTo>
                  <a:lnTo>
                    <a:pt x="928979" y="6464300"/>
                  </a:lnTo>
                  <a:lnTo>
                    <a:pt x="904652" y="6515100"/>
                  </a:lnTo>
                  <a:lnTo>
                    <a:pt x="879959" y="6553200"/>
                  </a:lnTo>
                  <a:lnTo>
                    <a:pt x="854903" y="6591300"/>
                  </a:lnTo>
                  <a:lnTo>
                    <a:pt x="829486" y="6629400"/>
                  </a:lnTo>
                  <a:lnTo>
                    <a:pt x="803709" y="6667500"/>
                  </a:lnTo>
                  <a:lnTo>
                    <a:pt x="777575" y="6718300"/>
                  </a:lnTo>
                  <a:lnTo>
                    <a:pt x="751086" y="6756400"/>
                  </a:lnTo>
                  <a:lnTo>
                    <a:pt x="724246" y="6794500"/>
                  </a:lnTo>
                  <a:lnTo>
                    <a:pt x="697054" y="6832600"/>
                  </a:lnTo>
                  <a:lnTo>
                    <a:pt x="674974" y="6858000"/>
                  </a:lnTo>
                  <a:lnTo>
                    <a:pt x="1510383" y="6858000"/>
                  </a:lnTo>
                  <a:lnTo>
                    <a:pt x="1534743" y="6807200"/>
                  </a:lnTo>
                  <a:lnTo>
                    <a:pt x="1558775" y="6769100"/>
                  </a:lnTo>
                  <a:lnTo>
                    <a:pt x="1582477" y="6731000"/>
                  </a:lnTo>
                  <a:lnTo>
                    <a:pt x="1605848" y="6680200"/>
                  </a:lnTo>
                  <a:lnTo>
                    <a:pt x="1628885" y="6642100"/>
                  </a:lnTo>
                  <a:lnTo>
                    <a:pt x="1651587" y="6604000"/>
                  </a:lnTo>
                  <a:lnTo>
                    <a:pt x="1673952" y="6553200"/>
                  </a:lnTo>
                  <a:lnTo>
                    <a:pt x="1695978" y="6515100"/>
                  </a:lnTo>
                  <a:lnTo>
                    <a:pt x="1717663" y="6464300"/>
                  </a:lnTo>
                  <a:lnTo>
                    <a:pt x="1739006" y="6426200"/>
                  </a:lnTo>
                  <a:lnTo>
                    <a:pt x="1760006" y="6375400"/>
                  </a:lnTo>
                  <a:lnTo>
                    <a:pt x="1780659" y="6337300"/>
                  </a:lnTo>
                  <a:lnTo>
                    <a:pt x="1800964" y="6299200"/>
                  </a:lnTo>
                  <a:lnTo>
                    <a:pt x="1820921" y="6248400"/>
                  </a:lnTo>
                  <a:lnTo>
                    <a:pt x="1840526" y="6210300"/>
                  </a:lnTo>
                  <a:lnTo>
                    <a:pt x="1859777" y="6159500"/>
                  </a:lnTo>
                  <a:lnTo>
                    <a:pt x="1878675" y="6108700"/>
                  </a:lnTo>
                  <a:lnTo>
                    <a:pt x="1897215" y="6070600"/>
                  </a:lnTo>
                  <a:lnTo>
                    <a:pt x="1915398" y="6019800"/>
                  </a:lnTo>
                  <a:lnTo>
                    <a:pt x="1933220" y="5981700"/>
                  </a:lnTo>
                  <a:lnTo>
                    <a:pt x="1950680" y="5930900"/>
                  </a:lnTo>
                  <a:lnTo>
                    <a:pt x="1967777" y="5892800"/>
                  </a:lnTo>
                  <a:lnTo>
                    <a:pt x="1984509" y="5842000"/>
                  </a:lnTo>
                  <a:lnTo>
                    <a:pt x="2000873" y="5791200"/>
                  </a:lnTo>
                  <a:lnTo>
                    <a:pt x="2016868" y="5753100"/>
                  </a:lnTo>
                  <a:lnTo>
                    <a:pt x="2032493" y="5702300"/>
                  </a:lnTo>
                  <a:lnTo>
                    <a:pt x="2047744" y="5651500"/>
                  </a:lnTo>
                  <a:lnTo>
                    <a:pt x="2062622" y="5613400"/>
                  </a:lnTo>
                  <a:lnTo>
                    <a:pt x="2077124" y="5562600"/>
                  </a:lnTo>
                  <a:lnTo>
                    <a:pt x="2091247" y="5511800"/>
                  </a:lnTo>
                  <a:lnTo>
                    <a:pt x="2104991" y="5473700"/>
                  </a:lnTo>
                  <a:lnTo>
                    <a:pt x="2118354" y="5422900"/>
                  </a:lnTo>
                  <a:lnTo>
                    <a:pt x="2131334" y="5372100"/>
                  </a:lnTo>
                  <a:lnTo>
                    <a:pt x="2143928" y="5321300"/>
                  </a:lnTo>
                  <a:lnTo>
                    <a:pt x="2156136" y="5270500"/>
                  </a:lnTo>
                  <a:lnTo>
                    <a:pt x="2167955" y="5232400"/>
                  </a:lnTo>
                  <a:lnTo>
                    <a:pt x="2179384" y="5181600"/>
                  </a:lnTo>
                  <a:lnTo>
                    <a:pt x="2190421" y="5130800"/>
                  </a:lnTo>
                  <a:lnTo>
                    <a:pt x="2201064" y="5080000"/>
                  </a:lnTo>
                  <a:lnTo>
                    <a:pt x="2211312" y="5029200"/>
                  </a:lnTo>
                  <a:lnTo>
                    <a:pt x="2221162" y="4991100"/>
                  </a:lnTo>
                  <a:lnTo>
                    <a:pt x="2230613" y="4940300"/>
                  </a:lnTo>
                  <a:lnTo>
                    <a:pt x="2239663" y="4889500"/>
                  </a:lnTo>
                  <a:lnTo>
                    <a:pt x="2248310" y="4838700"/>
                  </a:lnTo>
                  <a:lnTo>
                    <a:pt x="2256553" y="4787900"/>
                  </a:lnTo>
                  <a:lnTo>
                    <a:pt x="2264389" y="4737100"/>
                  </a:lnTo>
                  <a:lnTo>
                    <a:pt x="2271818" y="4686300"/>
                  </a:lnTo>
                  <a:lnTo>
                    <a:pt x="2278836" y="4635500"/>
                  </a:lnTo>
                  <a:lnTo>
                    <a:pt x="2285443" y="4584700"/>
                  </a:lnTo>
                  <a:lnTo>
                    <a:pt x="2291637" y="4533900"/>
                  </a:lnTo>
                  <a:lnTo>
                    <a:pt x="2297415" y="4495800"/>
                  </a:lnTo>
                  <a:lnTo>
                    <a:pt x="2302777" y="4445000"/>
                  </a:lnTo>
                  <a:lnTo>
                    <a:pt x="2307720" y="4394200"/>
                  </a:lnTo>
                  <a:lnTo>
                    <a:pt x="2312242" y="4343400"/>
                  </a:lnTo>
                  <a:lnTo>
                    <a:pt x="2316342" y="4292600"/>
                  </a:lnTo>
                  <a:lnTo>
                    <a:pt x="2320018" y="4241800"/>
                  </a:lnTo>
                  <a:lnTo>
                    <a:pt x="2323268" y="4191000"/>
                  </a:lnTo>
                  <a:lnTo>
                    <a:pt x="2326091" y="4140200"/>
                  </a:lnTo>
                  <a:lnTo>
                    <a:pt x="2328484" y="4089400"/>
                  </a:lnTo>
                  <a:lnTo>
                    <a:pt x="2330446" y="4038600"/>
                  </a:lnTo>
                  <a:lnTo>
                    <a:pt x="2331975" y="3987800"/>
                  </a:lnTo>
                  <a:lnTo>
                    <a:pt x="2333070" y="3924300"/>
                  </a:lnTo>
                  <a:lnTo>
                    <a:pt x="2333728" y="3873500"/>
                  </a:lnTo>
                  <a:lnTo>
                    <a:pt x="2333947" y="3822700"/>
                  </a:lnTo>
                  <a:lnTo>
                    <a:pt x="2333751" y="3771900"/>
                  </a:lnTo>
                  <a:lnTo>
                    <a:pt x="2333164" y="3733800"/>
                  </a:lnTo>
                  <a:lnTo>
                    <a:pt x="2332186" y="3683000"/>
                  </a:lnTo>
                  <a:lnTo>
                    <a:pt x="2330820" y="3632200"/>
                  </a:lnTo>
                  <a:lnTo>
                    <a:pt x="2329067" y="3581400"/>
                  </a:lnTo>
                  <a:lnTo>
                    <a:pt x="2326929" y="3530600"/>
                  </a:lnTo>
                  <a:lnTo>
                    <a:pt x="2324407" y="3492500"/>
                  </a:lnTo>
                  <a:lnTo>
                    <a:pt x="2321502" y="3441700"/>
                  </a:lnTo>
                  <a:lnTo>
                    <a:pt x="2318216" y="3390900"/>
                  </a:lnTo>
                  <a:lnTo>
                    <a:pt x="2314551" y="3340100"/>
                  </a:lnTo>
                  <a:lnTo>
                    <a:pt x="2310508" y="3289300"/>
                  </a:lnTo>
                  <a:lnTo>
                    <a:pt x="2306089" y="3251200"/>
                  </a:lnTo>
                  <a:lnTo>
                    <a:pt x="2301294" y="3200400"/>
                  </a:lnTo>
                  <a:lnTo>
                    <a:pt x="2296126" y="3149600"/>
                  </a:lnTo>
                  <a:lnTo>
                    <a:pt x="2290586" y="3098800"/>
                  </a:lnTo>
                  <a:lnTo>
                    <a:pt x="2284676" y="3060700"/>
                  </a:lnTo>
                  <a:lnTo>
                    <a:pt x="2278397" y="3009900"/>
                  </a:lnTo>
                  <a:lnTo>
                    <a:pt x="2271750" y="2959100"/>
                  </a:lnTo>
                  <a:lnTo>
                    <a:pt x="2264737" y="2921000"/>
                  </a:lnTo>
                  <a:lnTo>
                    <a:pt x="2257360" y="2870200"/>
                  </a:lnTo>
                  <a:lnTo>
                    <a:pt x="2249620" y="2819400"/>
                  </a:lnTo>
                  <a:lnTo>
                    <a:pt x="2241518" y="2781300"/>
                  </a:lnTo>
                  <a:lnTo>
                    <a:pt x="2233057" y="2730500"/>
                  </a:lnTo>
                  <a:lnTo>
                    <a:pt x="2224237" y="2679700"/>
                  </a:lnTo>
                  <a:lnTo>
                    <a:pt x="2215059" y="2641600"/>
                  </a:lnTo>
                  <a:lnTo>
                    <a:pt x="2205527" y="2590800"/>
                  </a:lnTo>
                  <a:lnTo>
                    <a:pt x="2195640" y="2540000"/>
                  </a:lnTo>
                  <a:lnTo>
                    <a:pt x="2185401" y="2501900"/>
                  </a:lnTo>
                  <a:lnTo>
                    <a:pt x="2174811" y="2451100"/>
                  </a:lnTo>
                  <a:lnTo>
                    <a:pt x="2163871" y="2413000"/>
                  </a:lnTo>
                  <a:lnTo>
                    <a:pt x="2152583" y="2362200"/>
                  </a:lnTo>
                  <a:lnTo>
                    <a:pt x="2140949" y="2311400"/>
                  </a:lnTo>
                  <a:lnTo>
                    <a:pt x="2128970" y="2273300"/>
                  </a:lnTo>
                  <a:lnTo>
                    <a:pt x="2116647" y="2222500"/>
                  </a:lnTo>
                  <a:lnTo>
                    <a:pt x="2103983" y="2184400"/>
                  </a:lnTo>
                  <a:lnTo>
                    <a:pt x="2090977" y="2133600"/>
                  </a:lnTo>
                  <a:lnTo>
                    <a:pt x="2077633" y="2095500"/>
                  </a:lnTo>
                  <a:lnTo>
                    <a:pt x="2063951" y="2044700"/>
                  </a:lnTo>
                  <a:lnTo>
                    <a:pt x="2049933" y="2006600"/>
                  </a:lnTo>
                  <a:lnTo>
                    <a:pt x="2035581" y="1955800"/>
                  </a:lnTo>
                  <a:lnTo>
                    <a:pt x="2020895" y="1917700"/>
                  </a:lnTo>
                  <a:lnTo>
                    <a:pt x="2005878" y="1866900"/>
                  </a:lnTo>
                  <a:lnTo>
                    <a:pt x="1990531" y="1828800"/>
                  </a:lnTo>
                  <a:lnTo>
                    <a:pt x="1974855" y="1790700"/>
                  </a:lnTo>
                  <a:lnTo>
                    <a:pt x="1958853" y="1739900"/>
                  </a:lnTo>
                  <a:lnTo>
                    <a:pt x="1942524" y="1701800"/>
                  </a:lnTo>
                  <a:lnTo>
                    <a:pt x="1925872" y="1651000"/>
                  </a:lnTo>
                  <a:lnTo>
                    <a:pt x="1908897" y="1612900"/>
                  </a:lnTo>
                  <a:lnTo>
                    <a:pt x="1891601" y="1574800"/>
                  </a:lnTo>
                  <a:lnTo>
                    <a:pt x="1873985" y="1524000"/>
                  </a:lnTo>
                  <a:lnTo>
                    <a:pt x="1856052" y="1485900"/>
                  </a:lnTo>
                  <a:lnTo>
                    <a:pt x="1837801" y="1447800"/>
                  </a:lnTo>
                  <a:lnTo>
                    <a:pt x="1819236" y="1397000"/>
                  </a:lnTo>
                  <a:lnTo>
                    <a:pt x="1800357" y="1358900"/>
                  </a:lnTo>
                  <a:lnTo>
                    <a:pt x="1781166" y="1320800"/>
                  </a:lnTo>
                  <a:lnTo>
                    <a:pt x="1761665" y="1270000"/>
                  </a:lnTo>
                  <a:lnTo>
                    <a:pt x="1741854" y="1231900"/>
                  </a:lnTo>
                  <a:lnTo>
                    <a:pt x="1721735" y="1193800"/>
                  </a:lnTo>
                  <a:lnTo>
                    <a:pt x="1701311" y="1155700"/>
                  </a:lnTo>
                  <a:lnTo>
                    <a:pt x="1680582" y="1104900"/>
                  </a:lnTo>
                  <a:lnTo>
                    <a:pt x="1659550" y="1066800"/>
                  </a:lnTo>
                  <a:lnTo>
                    <a:pt x="1638216" y="1028700"/>
                  </a:lnTo>
                  <a:lnTo>
                    <a:pt x="1616582" y="990600"/>
                  </a:lnTo>
                  <a:lnTo>
                    <a:pt x="1594650" y="952500"/>
                  </a:lnTo>
                  <a:lnTo>
                    <a:pt x="1572420" y="914400"/>
                  </a:lnTo>
                  <a:lnTo>
                    <a:pt x="1549895" y="863600"/>
                  </a:lnTo>
                  <a:lnTo>
                    <a:pt x="1527075" y="825500"/>
                  </a:lnTo>
                  <a:lnTo>
                    <a:pt x="1503963" y="787400"/>
                  </a:lnTo>
                  <a:lnTo>
                    <a:pt x="1480560" y="749300"/>
                  </a:lnTo>
                  <a:lnTo>
                    <a:pt x="1456867" y="711200"/>
                  </a:lnTo>
                  <a:lnTo>
                    <a:pt x="1432886" y="673100"/>
                  </a:lnTo>
                  <a:lnTo>
                    <a:pt x="1408619" y="635000"/>
                  </a:lnTo>
                  <a:lnTo>
                    <a:pt x="1384066" y="596900"/>
                  </a:lnTo>
                  <a:lnTo>
                    <a:pt x="1359229" y="558800"/>
                  </a:lnTo>
                  <a:lnTo>
                    <a:pt x="1334111" y="520700"/>
                  </a:lnTo>
                  <a:lnTo>
                    <a:pt x="1308711" y="482600"/>
                  </a:lnTo>
                  <a:lnTo>
                    <a:pt x="1283033" y="444500"/>
                  </a:lnTo>
                  <a:lnTo>
                    <a:pt x="1257077" y="406400"/>
                  </a:lnTo>
                  <a:lnTo>
                    <a:pt x="1230844" y="368300"/>
                  </a:lnTo>
                  <a:lnTo>
                    <a:pt x="1204337" y="330200"/>
                  </a:lnTo>
                  <a:lnTo>
                    <a:pt x="1177557" y="292100"/>
                  </a:lnTo>
                  <a:lnTo>
                    <a:pt x="1150505" y="254000"/>
                  </a:lnTo>
                  <a:lnTo>
                    <a:pt x="1123183" y="228600"/>
                  </a:lnTo>
                  <a:lnTo>
                    <a:pt x="1095593" y="190500"/>
                  </a:lnTo>
                  <a:lnTo>
                    <a:pt x="1067735" y="152400"/>
                  </a:lnTo>
                  <a:lnTo>
                    <a:pt x="1039611" y="114300"/>
                  </a:lnTo>
                  <a:lnTo>
                    <a:pt x="1011223" y="76200"/>
                  </a:lnTo>
                  <a:lnTo>
                    <a:pt x="982573" y="50800"/>
                  </a:lnTo>
                  <a:lnTo>
                    <a:pt x="953661" y="12700"/>
                  </a:lnTo>
                  <a:lnTo>
                    <a:pt x="95064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7961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796290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Work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78963"/>
            <a:ext cx="5481320" cy="531495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1468120">
              <a:lnSpc>
                <a:spcPts val="4400"/>
              </a:lnSpc>
              <a:spcBef>
                <a:spcPts val="680"/>
              </a:spcBef>
            </a:pP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50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who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looking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for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work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50">
                <a:solidFill>
                  <a:srgbClr val="40276F"/>
                </a:solidFill>
                <a:latin typeface="Arial Black"/>
                <a:cs typeface="Arial Black"/>
              </a:rPr>
              <a:t>less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likely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20">
                <a:solidFill>
                  <a:srgbClr val="40276F"/>
                </a:solidFill>
                <a:latin typeface="Arial Black"/>
                <a:cs typeface="Arial Black"/>
              </a:rPr>
              <a:t>secure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employment than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those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aged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under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50.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785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3.15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3.16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better.org.uk/work-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39826" y="3027075"/>
            <a:ext cx="1732801" cy="240463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416933" y="1893929"/>
            <a:ext cx="843915" cy="1151255"/>
          </a:xfrm>
          <a:prstGeom prst="rect">
            <a:avLst/>
          </a:prstGeom>
        </p:spPr>
        <p:txBody>
          <a:bodyPr wrap="square" lIns="0" tIns="704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sz="4400" spc="-515">
                <a:solidFill>
                  <a:srgbClr val="7961AA"/>
                </a:solidFill>
                <a:latin typeface="Arial Black"/>
                <a:cs typeface="Arial Black"/>
              </a:rPr>
              <a:t>32%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66586" y="5430370"/>
            <a:ext cx="497840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18-</a:t>
            </a:r>
            <a:r>
              <a:rPr dirty="0" sz="1300" spc="-25">
                <a:solidFill>
                  <a:srgbClr val="40276F"/>
                </a:solidFill>
                <a:latin typeface="Arial Black"/>
                <a:cs typeface="Arial Black"/>
              </a:rPr>
              <a:t>24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7728056" y="3606159"/>
            <a:ext cx="1261745" cy="1825625"/>
            <a:chOff x="7728056" y="3606159"/>
            <a:chExt cx="1261745" cy="1825625"/>
          </a:xfrm>
        </p:grpSpPr>
        <p:sp>
          <p:nvSpPr>
            <p:cNvPr id="12" name="object 12" descr=""/>
            <p:cNvSpPr/>
            <p:nvPr/>
          </p:nvSpPr>
          <p:spPr>
            <a:xfrm>
              <a:off x="7961159" y="3661078"/>
              <a:ext cx="691515" cy="1042669"/>
            </a:xfrm>
            <a:custGeom>
              <a:avLst/>
              <a:gdLst/>
              <a:ahLst/>
              <a:cxnLst/>
              <a:rect l="l" t="t" r="r" b="b"/>
              <a:pathLst>
                <a:path w="691515" h="1042670">
                  <a:moveTo>
                    <a:pt x="212452" y="0"/>
                  </a:moveTo>
                  <a:lnTo>
                    <a:pt x="167365" y="23982"/>
                  </a:lnTo>
                  <a:lnTo>
                    <a:pt x="123151" y="78076"/>
                  </a:lnTo>
                  <a:lnTo>
                    <a:pt x="93738" y="134244"/>
                  </a:lnTo>
                  <a:lnTo>
                    <a:pt x="78823" y="174312"/>
                  </a:lnTo>
                  <a:lnTo>
                    <a:pt x="66161" y="222219"/>
                  </a:lnTo>
                  <a:lnTo>
                    <a:pt x="56217" y="273186"/>
                  </a:lnTo>
                  <a:lnTo>
                    <a:pt x="49456" y="322437"/>
                  </a:lnTo>
                  <a:lnTo>
                    <a:pt x="46342" y="365193"/>
                  </a:lnTo>
                  <a:lnTo>
                    <a:pt x="47251" y="407194"/>
                  </a:lnTo>
                  <a:lnTo>
                    <a:pt x="51673" y="448913"/>
                  </a:lnTo>
                  <a:lnTo>
                    <a:pt x="58375" y="490397"/>
                  </a:lnTo>
                  <a:lnTo>
                    <a:pt x="66128" y="531690"/>
                  </a:lnTo>
                  <a:lnTo>
                    <a:pt x="84770" y="608583"/>
                  </a:lnTo>
                  <a:lnTo>
                    <a:pt x="87101" y="647030"/>
                  </a:lnTo>
                  <a:lnTo>
                    <a:pt x="75933" y="685475"/>
                  </a:lnTo>
                  <a:lnTo>
                    <a:pt x="58991" y="722447"/>
                  </a:lnTo>
                  <a:lnTo>
                    <a:pt x="44788" y="762461"/>
                  </a:lnTo>
                  <a:lnTo>
                    <a:pt x="32556" y="805571"/>
                  </a:lnTo>
                  <a:lnTo>
                    <a:pt x="21526" y="851833"/>
                  </a:lnTo>
                  <a:lnTo>
                    <a:pt x="10930" y="901305"/>
                  </a:lnTo>
                  <a:lnTo>
                    <a:pt x="0" y="954042"/>
                  </a:lnTo>
                  <a:lnTo>
                    <a:pt x="74822" y="1024152"/>
                  </a:lnTo>
                  <a:lnTo>
                    <a:pt x="267898" y="1042062"/>
                  </a:lnTo>
                  <a:lnTo>
                    <a:pt x="466449" y="1033755"/>
                  </a:lnTo>
                  <a:lnTo>
                    <a:pt x="557695" y="1025212"/>
                  </a:lnTo>
                  <a:lnTo>
                    <a:pt x="647002" y="883670"/>
                  </a:lnTo>
                  <a:lnTo>
                    <a:pt x="688176" y="798079"/>
                  </a:lnTo>
                  <a:lnTo>
                    <a:pt x="691481" y="733872"/>
                  </a:lnTo>
                  <a:lnTo>
                    <a:pt x="667181" y="656481"/>
                  </a:lnTo>
                  <a:lnTo>
                    <a:pt x="658270" y="626004"/>
                  </a:lnTo>
                  <a:lnTo>
                    <a:pt x="653548" y="594881"/>
                  </a:lnTo>
                  <a:lnTo>
                    <a:pt x="653312" y="563474"/>
                  </a:lnTo>
                  <a:lnTo>
                    <a:pt x="657859" y="532148"/>
                  </a:lnTo>
                  <a:lnTo>
                    <a:pt x="666614" y="485134"/>
                  </a:lnTo>
                  <a:lnTo>
                    <a:pt x="672105" y="436177"/>
                  </a:lnTo>
                  <a:lnTo>
                    <a:pt x="674217" y="386127"/>
                  </a:lnTo>
                  <a:lnTo>
                    <a:pt x="672831" y="335832"/>
                  </a:lnTo>
                  <a:lnTo>
                    <a:pt x="667829" y="286143"/>
                  </a:lnTo>
                  <a:lnTo>
                    <a:pt x="659093" y="237910"/>
                  </a:lnTo>
                  <a:lnTo>
                    <a:pt x="646505" y="191983"/>
                  </a:lnTo>
                  <a:lnTo>
                    <a:pt x="629948" y="149211"/>
                  </a:lnTo>
                  <a:lnTo>
                    <a:pt x="609304" y="110445"/>
                  </a:lnTo>
                  <a:lnTo>
                    <a:pt x="584454" y="76534"/>
                  </a:lnTo>
                  <a:lnTo>
                    <a:pt x="555282" y="48328"/>
                  </a:lnTo>
                  <a:lnTo>
                    <a:pt x="516646" y="25993"/>
                  </a:lnTo>
                  <a:lnTo>
                    <a:pt x="473665" y="14827"/>
                  </a:lnTo>
                  <a:lnTo>
                    <a:pt x="428172" y="12651"/>
                  </a:lnTo>
                  <a:lnTo>
                    <a:pt x="382001" y="17289"/>
                  </a:lnTo>
                  <a:lnTo>
                    <a:pt x="336985" y="26563"/>
                  </a:lnTo>
                  <a:lnTo>
                    <a:pt x="294957" y="38295"/>
                  </a:lnTo>
                  <a:lnTo>
                    <a:pt x="260231" y="35457"/>
                  </a:lnTo>
                  <a:lnTo>
                    <a:pt x="235459" y="15434"/>
                  </a:lnTo>
                  <a:lnTo>
                    <a:pt x="212452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28056" y="4278487"/>
              <a:ext cx="1261745" cy="1120140"/>
            </a:xfrm>
            <a:custGeom>
              <a:avLst/>
              <a:gdLst/>
              <a:ahLst/>
              <a:cxnLst/>
              <a:rect l="l" t="t" r="r" b="b"/>
              <a:pathLst>
                <a:path w="1261745" h="1120139">
                  <a:moveTo>
                    <a:pt x="855738" y="0"/>
                  </a:moveTo>
                  <a:lnTo>
                    <a:pt x="407656" y="0"/>
                  </a:lnTo>
                  <a:lnTo>
                    <a:pt x="357779" y="3702"/>
                  </a:lnTo>
                  <a:lnTo>
                    <a:pt x="312140" y="14368"/>
                  </a:lnTo>
                  <a:lnTo>
                    <a:pt x="270561" y="31332"/>
                  </a:lnTo>
                  <a:lnTo>
                    <a:pt x="232861" y="53933"/>
                  </a:lnTo>
                  <a:lnTo>
                    <a:pt x="198861" y="81505"/>
                  </a:lnTo>
                  <a:lnTo>
                    <a:pt x="168380" y="113386"/>
                  </a:lnTo>
                  <a:lnTo>
                    <a:pt x="141238" y="148912"/>
                  </a:lnTo>
                  <a:lnTo>
                    <a:pt x="117255" y="187420"/>
                  </a:lnTo>
                  <a:lnTo>
                    <a:pt x="96252" y="228245"/>
                  </a:lnTo>
                  <a:lnTo>
                    <a:pt x="78048" y="270724"/>
                  </a:lnTo>
                  <a:lnTo>
                    <a:pt x="62463" y="314194"/>
                  </a:lnTo>
                  <a:lnTo>
                    <a:pt x="49318" y="357991"/>
                  </a:lnTo>
                  <a:lnTo>
                    <a:pt x="38433" y="401451"/>
                  </a:lnTo>
                  <a:lnTo>
                    <a:pt x="29626" y="443911"/>
                  </a:lnTo>
                  <a:lnTo>
                    <a:pt x="22719" y="484708"/>
                  </a:lnTo>
                  <a:lnTo>
                    <a:pt x="16006" y="533316"/>
                  </a:lnTo>
                  <a:lnTo>
                    <a:pt x="10524" y="582034"/>
                  </a:lnTo>
                  <a:lnTo>
                    <a:pt x="6229" y="630843"/>
                  </a:lnTo>
                  <a:lnTo>
                    <a:pt x="3074" y="679727"/>
                  </a:lnTo>
                  <a:lnTo>
                    <a:pt x="1015" y="728667"/>
                  </a:lnTo>
                  <a:lnTo>
                    <a:pt x="5" y="777645"/>
                  </a:lnTo>
                  <a:lnTo>
                    <a:pt x="0" y="826644"/>
                  </a:lnTo>
                  <a:lnTo>
                    <a:pt x="952" y="875647"/>
                  </a:lnTo>
                  <a:lnTo>
                    <a:pt x="2818" y="924636"/>
                  </a:lnTo>
                  <a:lnTo>
                    <a:pt x="6247" y="984059"/>
                  </a:lnTo>
                  <a:lnTo>
                    <a:pt x="16049" y="1027674"/>
                  </a:lnTo>
                  <a:lnTo>
                    <a:pt x="37743" y="1065106"/>
                  </a:lnTo>
                  <a:lnTo>
                    <a:pt x="69137" y="1094306"/>
                  </a:lnTo>
                  <a:lnTo>
                    <a:pt x="108040" y="1113228"/>
                  </a:lnTo>
                  <a:lnTo>
                    <a:pt x="152259" y="1119822"/>
                  </a:lnTo>
                  <a:lnTo>
                    <a:pt x="183163" y="1118085"/>
                  </a:lnTo>
                  <a:lnTo>
                    <a:pt x="274603" y="1108665"/>
                  </a:lnTo>
                  <a:lnTo>
                    <a:pt x="332500" y="1103406"/>
                  </a:lnTo>
                  <a:lnTo>
                    <a:pt x="396756" y="1099397"/>
                  </a:lnTo>
                  <a:lnTo>
                    <a:pt x="466051" y="1097851"/>
                  </a:lnTo>
                  <a:lnTo>
                    <a:pt x="518082" y="1098863"/>
                  </a:lnTo>
                  <a:lnTo>
                    <a:pt x="571469" y="1101416"/>
                  </a:lnTo>
                  <a:lnTo>
                    <a:pt x="625643" y="1104988"/>
                  </a:lnTo>
                  <a:lnTo>
                    <a:pt x="734071" y="1113096"/>
                  </a:lnTo>
                  <a:lnTo>
                    <a:pt x="787187" y="1116585"/>
                  </a:lnTo>
                  <a:lnTo>
                    <a:pt x="838812" y="1119002"/>
                  </a:lnTo>
                  <a:lnTo>
                    <a:pt x="888377" y="1119822"/>
                  </a:lnTo>
                  <a:lnTo>
                    <a:pt x="959250" y="1119561"/>
                  </a:lnTo>
                  <a:lnTo>
                    <a:pt x="1010878" y="1119116"/>
                  </a:lnTo>
                  <a:lnTo>
                    <a:pt x="1157210" y="1116380"/>
                  </a:lnTo>
                  <a:lnTo>
                    <a:pt x="1201002" y="1106834"/>
                  </a:lnTo>
                  <a:lnTo>
                    <a:pt x="1235564" y="1081155"/>
                  </a:lnTo>
                  <a:lnTo>
                    <a:pt x="1256957" y="1043787"/>
                  </a:lnTo>
                  <a:lnTo>
                    <a:pt x="1261236" y="999172"/>
                  </a:lnTo>
                  <a:lnTo>
                    <a:pt x="1259825" y="945530"/>
                  </a:lnTo>
                  <a:lnTo>
                    <a:pt x="1257804" y="892919"/>
                  </a:lnTo>
                  <a:lnTo>
                    <a:pt x="1255092" y="841194"/>
                  </a:lnTo>
                  <a:lnTo>
                    <a:pt x="1251608" y="790208"/>
                  </a:lnTo>
                  <a:lnTo>
                    <a:pt x="1247272" y="739817"/>
                  </a:lnTo>
                  <a:lnTo>
                    <a:pt x="1242003" y="689875"/>
                  </a:lnTo>
                  <a:lnTo>
                    <a:pt x="1235720" y="640237"/>
                  </a:lnTo>
                  <a:lnTo>
                    <a:pt x="1228343" y="590757"/>
                  </a:lnTo>
                  <a:lnTo>
                    <a:pt x="1219791" y="541290"/>
                  </a:lnTo>
                  <a:lnTo>
                    <a:pt x="1209984" y="491691"/>
                  </a:lnTo>
                  <a:lnTo>
                    <a:pt x="1198840" y="441814"/>
                  </a:lnTo>
                  <a:lnTo>
                    <a:pt x="1186280" y="391515"/>
                  </a:lnTo>
                  <a:lnTo>
                    <a:pt x="1172223" y="340646"/>
                  </a:lnTo>
                  <a:lnTo>
                    <a:pt x="1156588" y="289064"/>
                  </a:lnTo>
                  <a:lnTo>
                    <a:pt x="1140880" y="245891"/>
                  </a:lnTo>
                  <a:lnTo>
                    <a:pt x="1120470" y="201656"/>
                  </a:lnTo>
                  <a:lnTo>
                    <a:pt x="1095475" y="157999"/>
                  </a:lnTo>
                  <a:lnTo>
                    <a:pt x="1066011" y="116559"/>
                  </a:lnTo>
                  <a:lnTo>
                    <a:pt x="1032195" y="78976"/>
                  </a:lnTo>
                  <a:lnTo>
                    <a:pt x="994143" y="46889"/>
                  </a:lnTo>
                  <a:lnTo>
                    <a:pt x="951971" y="21938"/>
                  </a:lnTo>
                  <a:lnTo>
                    <a:pt x="905798" y="5762"/>
                  </a:lnTo>
                  <a:lnTo>
                    <a:pt x="855738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153360" y="4278138"/>
              <a:ext cx="332740" cy="908050"/>
            </a:xfrm>
            <a:custGeom>
              <a:avLst/>
              <a:gdLst/>
              <a:ahLst/>
              <a:cxnLst/>
              <a:rect l="l" t="t" r="r" b="b"/>
              <a:pathLst>
                <a:path w="332740" h="908050">
                  <a:moveTo>
                    <a:pt x="0" y="0"/>
                  </a:moveTo>
                  <a:lnTo>
                    <a:pt x="572" y="15597"/>
                  </a:lnTo>
                  <a:lnTo>
                    <a:pt x="2177" y="42915"/>
                  </a:lnTo>
                  <a:lnTo>
                    <a:pt x="19791" y="303088"/>
                  </a:lnTo>
                  <a:lnTo>
                    <a:pt x="28165" y="436969"/>
                  </a:lnTo>
                  <a:lnTo>
                    <a:pt x="31963" y="504328"/>
                  </a:lnTo>
                  <a:lnTo>
                    <a:pt x="35277" y="569977"/>
                  </a:lnTo>
                  <a:lnTo>
                    <a:pt x="37938" y="632421"/>
                  </a:lnTo>
                  <a:lnTo>
                    <a:pt x="39778" y="690170"/>
                  </a:lnTo>
                  <a:lnTo>
                    <a:pt x="40628" y="741731"/>
                  </a:lnTo>
                  <a:lnTo>
                    <a:pt x="40319" y="785611"/>
                  </a:lnTo>
                  <a:lnTo>
                    <a:pt x="35655" y="886152"/>
                  </a:lnTo>
                  <a:lnTo>
                    <a:pt x="49366" y="907843"/>
                  </a:lnTo>
                  <a:lnTo>
                    <a:pt x="93064" y="885162"/>
                  </a:lnTo>
                  <a:lnTo>
                    <a:pt x="179997" y="817879"/>
                  </a:lnTo>
                  <a:lnTo>
                    <a:pt x="202051" y="841240"/>
                  </a:lnTo>
                  <a:lnTo>
                    <a:pt x="250571" y="882840"/>
                  </a:lnTo>
                  <a:lnTo>
                    <a:pt x="299090" y="899961"/>
                  </a:lnTo>
                  <a:lnTo>
                    <a:pt x="321144" y="849883"/>
                  </a:lnTo>
                  <a:lnTo>
                    <a:pt x="321576" y="759506"/>
                  </a:lnTo>
                  <a:lnTo>
                    <a:pt x="323500" y="585952"/>
                  </a:lnTo>
                  <a:lnTo>
                    <a:pt x="332435" y="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204625" y="4131820"/>
              <a:ext cx="233679" cy="285115"/>
            </a:xfrm>
            <a:custGeom>
              <a:avLst/>
              <a:gdLst/>
              <a:ahLst/>
              <a:cxnLst/>
              <a:rect l="l" t="t" r="r" b="b"/>
              <a:pathLst>
                <a:path w="233679" h="285114">
                  <a:moveTo>
                    <a:pt x="221665" y="0"/>
                  </a:moveTo>
                  <a:lnTo>
                    <a:pt x="3873" y="26543"/>
                  </a:lnTo>
                  <a:lnTo>
                    <a:pt x="0" y="165722"/>
                  </a:lnTo>
                  <a:lnTo>
                    <a:pt x="760" y="178328"/>
                  </a:lnTo>
                  <a:lnTo>
                    <a:pt x="32130" y="231163"/>
                  </a:lnTo>
                  <a:lnTo>
                    <a:pt x="87565" y="275503"/>
                  </a:lnTo>
                  <a:lnTo>
                    <a:pt x="123558" y="284873"/>
                  </a:lnTo>
                  <a:lnTo>
                    <a:pt x="153965" y="277910"/>
                  </a:lnTo>
                  <a:lnTo>
                    <a:pt x="176541" y="260010"/>
                  </a:lnTo>
                  <a:lnTo>
                    <a:pt x="193990" y="238771"/>
                  </a:lnTo>
                  <a:lnTo>
                    <a:pt x="209016" y="221792"/>
                  </a:lnTo>
                  <a:lnTo>
                    <a:pt x="220130" y="209900"/>
                  </a:lnTo>
                  <a:lnTo>
                    <a:pt x="228031" y="195814"/>
                  </a:lnTo>
                  <a:lnTo>
                    <a:pt x="232480" y="180205"/>
                  </a:lnTo>
                  <a:lnTo>
                    <a:pt x="233235" y="163741"/>
                  </a:lnTo>
                  <a:lnTo>
                    <a:pt x="221665" y="0"/>
                  </a:lnTo>
                  <a:close/>
                </a:path>
              </a:pathLst>
            </a:custGeom>
            <a:solidFill>
              <a:srgbClr val="875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29562" y="3679451"/>
              <a:ext cx="379095" cy="581660"/>
            </a:xfrm>
            <a:custGeom>
              <a:avLst/>
              <a:gdLst/>
              <a:ahLst/>
              <a:cxnLst/>
              <a:rect l="l" t="t" r="r" b="b"/>
              <a:pathLst>
                <a:path w="379095" h="581660">
                  <a:moveTo>
                    <a:pt x="196481" y="0"/>
                  </a:moveTo>
                  <a:lnTo>
                    <a:pt x="152053" y="5259"/>
                  </a:lnTo>
                  <a:lnTo>
                    <a:pt x="112869" y="20463"/>
                  </a:lnTo>
                  <a:lnTo>
                    <a:pt x="79144" y="44753"/>
                  </a:lnTo>
                  <a:lnTo>
                    <a:pt x="51096" y="77268"/>
                  </a:lnTo>
                  <a:lnTo>
                    <a:pt x="28941" y="117149"/>
                  </a:lnTo>
                  <a:lnTo>
                    <a:pt x="12896" y="163536"/>
                  </a:lnTo>
                  <a:lnTo>
                    <a:pt x="3176" y="215569"/>
                  </a:lnTo>
                  <a:lnTo>
                    <a:pt x="0" y="272389"/>
                  </a:lnTo>
                  <a:lnTo>
                    <a:pt x="2643" y="336239"/>
                  </a:lnTo>
                  <a:lnTo>
                    <a:pt x="10103" y="392725"/>
                  </a:lnTo>
                  <a:lnTo>
                    <a:pt x="22244" y="441840"/>
                  </a:lnTo>
                  <a:lnTo>
                    <a:pt x="38932" y="483579"/>
                  </a:lnTo>
                  <a:lnTo>
                    <a:pt x="60032" y="517937"/>
                  </a:lnTo>
                  <a:lnTo>
                    <a:pt x="114927" y="564483"/>
                  </a:lnTo>
                  <a:lnTo>
                    <a:pt x="185851" y="581431"/>
                  </a:lnTo>
                  <a:lnTo>
                    <a:pt x="227997" y="578190"/>
                  </a:lnTo>
                  <a:lnTo>
                    <a:pt x="264532" y="566200"/>
                  </a:lnTo>
                  <a:lnTo>
                    <a:pt x="321504" y="517049"/>
                  </a:lnTo>
                  <a:lnTo>
                    <a:pt x="342311" y="480425"/>
                  </a:lnTo>
                  <a:lnTo>
                    <a:pt x="358245" y="436127"/>
                  </a:lnTo>
                  <a:lnTo>
                    <a:pt x="369490" y="384424"/>
                  </a:lnTo>
                  <a:lnTo>
                    <a:pt x="376230" y="325586"/>
                  </a:lnTo>
                  <a:lnTo>
                    <a:pt x="378650" y="259880"/>
                  </a:lnTo>
                  <a:lnTo>
                    <a:pt x="376202" y="196079"/>
                  </a:lnTo>
                  <a:lnTo>
                    <a:pt x="368158" y="141933"/>
                  </a:lnTo>
                  <a:lnTo>
                    <a:pt x="354413" y="97089"/>
                  </a:lnTo>
                  <a:lnTo>
                    <a:pt x="334862" y="61193"/>
                  </a:lnTo>
                  <a:lnTo>
                    <a:pt x="277918" y="14826"/>
                  </a:lnTo>
                  <a:lnTo>
                    <a:pt x="240314" y="3647"/>
                  </a:lnTo>
                  <a:lnTo>
                    <a:pt x="196481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019866" y="3606159"/>
              <a:ext cx="596265" cy="467359"/>
            </a:xfrm>
            <a:custGeom>
              <a:avLst/>
              <a:gdLst/>
              <a:ahLst/>
              <a:cxnLst/>
              <a:rect l="l" t="t" r="r" b="b"/>
              <a:pathLst>
                <a:path w="596265" h="467360">
                  <a:moveTo>
                    <a:pt x="334102" y="0"/>
                  </a:moveTo>
                  <a:lnTo>
                    <a:pt x="284768" y="334"/>
                  </a:lnTo>
                  <a:lnTo>
                    <a:pt x="237057" y="7890"/>
                  </a:lnTo>
                  <a:lnTo>
                    <a:pt x="191645" y="22871"/>
                  </a:lnTo>
                  <a:lnTo>
                    <a:pt x="149210" y="45484"/>
                  </a:lnTo>
                  <a:lnTo>
                    <a:pt x="110429" y="75933"/>
                  </a:lnTo>
                  <a:lnTo>
                    <a:pt x="70418" y="137582"/>
                  </a:lnTo>
                  <a:lnTo>
                    <a:pt x="50953" y="182902"/>
                  </a:lnTo>
                  <a:lnTo>
                    <a:pt x="33214" y="233848"/>
                  </a:lnTo>
                  <a:lnTo>
                    <a:pt x="18226" y="287391"/>
                  </a:lnTo>
                  <a:lnTo>
                    <a:pt x="7011" y="340502"/>
                  </a:lnTo>
                  <a:lnTo>
                    <a:pt x="594" y="390152"/>
                  </a:lnTo>
                  <a:lnTo>
                    <a:pt x="0" y="433312"/>
                  </a:lnTo>
                  <a:lnTo>
                    <a:pt x="6251" y="466953"/>
                  </a:lnTo>
                  <a:lnTo>
                    <a:pt x="11076" y="450309"/>
                  </a:lnTo>
                  <a:lnTo>
                    <a:pt x="27856" y="362999"/>
                  </a:lnTo>
                  <a:lnTo>
                    <a:pt x="33531" y="345948"/>
                  </a:lnTo>
                  <a:lnTo>
                    <a:pt x="35997" y="361661"/>
                  </a:lnTo>
                  <a:lnTo>
                    <a:pt x="40052" y="393523"/>
                  </a:lnTo>
                  <a:lnTo>
                    <a:pt x="44421" y="424816"/>
                  </a:lnTo>
                  <a:lnTo>
                    <a:pt x="47831" y="438823"/>
                  </a:lnTo>
                  <a:lnTo>
                    <a:pt x="83740" y="426107"/>
                  </a:lnTo>
                  <a:lnTo>
                    <a:pt x="116411" y="397807"/>
                  </a:lnTo>
                  <a:lnTo>
                    <a:pt x="146531" y="359716"/>
                  </a:lnTo>
                  <a:lnTo>
                    <a:pt x="201858" y="277344"/>
                  </a:lnTo>
                  <a:lnTo>
                    <a:pt x="228438" y="244652"/>
                  </a:lnTo>
                  <a:lnTo>
                    <a:pt x="240135" y="264987"/>
                  </a:lnTo>
                  <a:lnTo>
                    <a:pt x="271273" y="310730"/>
                  </a:lnTo>
                  <a:lnTo>
                    <a:pt x="315982" y="359102"/>
                  </a:lnTo>
                  <a:lnTo>
                    <a:pt x="368392" y="387324"/>
                  </a:lnTo>
                  <a:lnTo>
                    <a:pt x="358635" y="371140"/>
                  </a:lnTo>
                  <a:lnTo>
                    <a:pt x="352774" y="359670"/>
                  </a:lnTo>
                  <a:lnTo>
                    <a:pt x="348461" y="347448"/>
                  </a:lnTo>
                  <a:lnTo>
                    <a:pt x="343347" y="329006"/>
                  </a:lnTo>
                  <a:lnTo>
                    <a:pt x="372924" y="338721"/>
                  </a:lnTo>
                  <a:lnTo>
                    <a:pt x="405566" y="344422"/>
                  </a:lnTo>
                  <a:lnTo>
                    <a:pt x="441697" y="345435"/>
                  </a:lnTo>
                  <a:lnTo>
                    <a:pt x="481739" y="341083"/>
                  </a:lnTo>
                  <a:lnTo>
                    <a:pt x="523555" y="338304"/>
                  </a:lnTo>
                  <a:lnTo>
                    <a:pt x="561462" y="337254"/>
                  </a:lnTo>
                  <a:lnTo>
                    <a:pt x="588079" y="327546"/>
                  </a:lnTo>
                  <a:lnTo>
                    <a:pt x="596026" y="298792"/>
                  </a:lnTo>
                  <a:lnTo>
                    <a:pt x="588683" y="251427"/>
                  </a:lnTo>
                  <a:lnTo>
                    <a:pt x="575509" y="204890"/>
                  </a:lnTo>
                  <a:lnTo>
                    <a:pt x="556672" y="160345"/>
                  </a:lnTo>
                  <a:lnTo>
                    <a:pt x="532340" y="118954"/>
                  </a:lnTo>
                  <a:lnTo>
                    <a:pt x="502680" y="81879"/>
                  </a:lnTo>
                  <a:lnTo>
                    <a:pt x="467859" y="50284"/>
                  </a:lnTo>
                  <a:lnTo>
                    <a:pt x="428044" y="25330"/>
                  </a:lnTo>
                  <a:lnTo>
                    <a:pt x="383402" y="8181"/>
                  </a:lnTo>
                  <a:lnTo>
                    <a:pt x="334102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62861" y="5024476"/>
              <a:ext cx="147954" cy="14795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157959" y="4236910"/>
              <a:ext cx="328295" cy="457834"/>
            </a:xfrm>
            <a:custGeom>
              <a:avLst/>
              <a:gdLst/>
              <a:ahLst/>
              <a:cxnLst/>
              <a:rect l="l" t="t" r="r" b="b"/>
              <a:pathLst>
                <a:path w="328295" h="457835">
                  <a:moveTo>
                    <a:pt x="170218" y="179793"/>
                  </a:moveTo>
                  <a:lnTo>
                    <a:pt x="36360" y="7010"/>
                  </a:lnTo>
                  <a:lnTo>
                    <a:pt x="31432" y="3238"/>
                  </a:lnTo>
                  <a:lnTo>
                    <a:pt x="25628" y="2400"/>
                  </a:lnTo>
                  <a:lnTo>
                    <a:pt x="20104" y="4381"/>
                  </a:lnTo>
                  <a:lnTo>
                    <a:pt x="16027" y="9067"/>
                  </a:lnTo>
                  <a:lnTo>
                    <a:pt x="0" y="41579"/>
                  </a:lnTo>
                  <a:lnTo>
                    <a:pt x="18110" y="76555"/>
                  </a:lnTo>
                  <a:lnTo>
                    <a:pt x="57975" y="154444"/>
                  </a:lnTo>
                  <a:lnTo>
                    <a:pt x="97853" y="234772"/>
                  </a:lnTo>
                  <a:lnTo>
                    <a:pt x="116027" y="277037"/>
                  </a:lnTo>
                  <a:lnTo>
                    <a:pt x="116928" y="282803"/>
                  </a:lnTo>
                  <a:lnTo>
                    <a:pt x="122872" y="274599"/>
                  </a:lnTo>
                  <a:lnTo>
                    <a:pt x="138950" y="243293"/>
                  </a:lnTo>
                  <a:lnTo>
                    <a:pt x="170218" y="179793"/>
                  </a:lnTo>
                  <a:close/>
                </a:path>
                <a:path w="328295" h="457835">
                  <a:moveTo>
                    <a:pt x="178523" y="444487"/>
                  </a:moveTo>
                  <a:lnTo>
                    <a:pt x="174802" y="440753"/>
                  </a:lnTo>
                  <a:lnTo>
                    <a:pt x="165633" y="440753"/>
                  </a:lnTo>
                  <a:lnTo>
                    <a:pt x="161912" y="444487"/>
                  </a:lnTo>
                  <a:lnTo>
                    <a:pt x="161912" y="453631"/>
                  </a:lnTo>
                  <a:lnTo>
                    <a:pt x="165633" y="457352"/>
                  </a:lnTo>
                  <a:lnTo>
                    <a:pt x="174802" y="457352"/>
                  </a:lnTo>
                  <a:lnTo>
                    <a:pt x="178523" y="453631"/>
                  </a:lnTo>
                  <a:lnTo>
                    <a:pt x="178523" y="449059"/>
                  </a:lnTo>
                  <a:lnTo>
                    <a:pt x="178523" y="444487"/>
                  </a:lnTo>
                  <a:close/>
                </a:path>
                <a:path w="328295" h="457835">
                  <a:moveTo>
                    <a:pt x="178523" y="372084"/>
                  </a:moveTo>
                  <a:lnTo>
                    <a:pt x="174802" y="368350"/>
                  </a:lnTo>
                  <a:lnTo>
                    <a:pt x="165633" y="368350"/>
                  </a:lnTo>
                  <a:lnTo>
                    <a:pt x="161912" y="372084"/>
                  </a:lnTo>
                  <a:lnTo>
                    <a:pt x="161912" y="381241"/>
                  </a:lnTo>
                  <a:lnTo>
                    <a:pt x="165633" y="384949"/>
                  </a:lnTo>
                  <a:lnTo>
                    <a:pt x="174802" y="384949"/>
                  </a:lnTo>
                  <a:lnTo>
                    <a:pt x="178523" y="381241"/>
                  </a:lnTo>
                  <a:lnTo>
                    <a:pt x="178523" y="376656"/>
                  </a:lnTo>
                  <a:lnTo>
                    <a:pt x="178523" y="372084"/>
                  </a:lnTo>
                  <a:close/>
                </a:path>
                <a:path w="328295" h="457835">
                  <a:moveTo>
                    <a:pt x="178523" y="286600"/>
                  </a:moveTo>
                  <a:lnTo>
                    <a:pt x="174802" y="282879"/>
                  </a:lnTo>
                  <a:lnTo>
                    <a:pt x="165633" y="282879"/>
                  </a:lnTo>
                  <a:lnTo>
                    <a:pt x="161912" y="286600"/>
                  </a:lnTo>
                  <a:lnTo>
                    <a:pt x="161912" y="295757"/>
                  </a:lnTo>
                  <a:lnTo>
                    <a:pt x="165633" y="299478"/>
                  </a:lnTo>
                  <a:lnTo>
                    <a:pt x="174802" y="299478"/>
                  </a:lnTo>
                  <a:lnTo>
                    <a:pt x="178523" y="295757"/>
                  </a:lnTo>
                  <a:lnTo>
                    <a:pt x="178523" y="291172"/>
                  </a:lnTo>
                  <a:lnTo>
                    <a:pt x="178523" y="286600"/>
                  </a:lnTo>
                  <a:close/>
                </a:path>
                <a:path w="328295" h="457835">
                  <a:moveTo>
                    <a:pt x="327825" y="41465"/>
                  </a:moveTo>
                  <a:lnTo>
                    <a:pt x="302526" y="241"/>
                  </a:lnTo>
                  <a:lnTo>
                    <a:pt x="291757" y="0"/>
                  </a:lnTo>
                  <a:lnTo>
                    <a:pt x="286854" y="7251"/>
                  </a:lnTo>
                  <a:lnTo>
                    <a:pt x="170218" y="179781"/>
                  </a:lnTo>
                  <a:lnTo>
                    <a:pt x="201485" y="243306"/>
                  </a:lnTo>
                  <a:lnTo>
                    <a:pt x="217551" y="274599"/>
                  </a:lnTo>
                  <a:lnTo>
                    <a:pt x="223507" y="282803"/>
                  </a:lnTo>
                  <a:lnTo>
                    <a:pt x="224421" y="277025"/>
                  </a:lnTo>
                  <a:lnTo>
                    <a:pt x="240626" y="234759"/>
                  </a:lnTo>
                  <a:lnTo>
                    <a:pt x="276161" y="154393"/>
                  </a:lnTo>
                  <a:lnTo>
                    <a:pt x="327825" y="41465"/>
                  </a:lnTo>
                  <a:close/>
                </a:path>
              </a:pathLst>
            </a:custGeom>
            <a:solidFill>
              <a:srgbClr val="DE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800462" y="4709321"/>
              <a:ext cx="1066800" cy="722630"/>
            </a:xfrm>
            <a:custGeom>
              <a:avLst/>
              <a:gdLst/>
              <a:ahLst/>
              <a:cxnLst/>
              <a:rect l="l" t="t" r="r" b="b"/>
              <a:pathLst>
                <a:path w="1066800" h="722629">
                  <a:moveTo>
                    <a:pt x="1037196" y="0"/>
                  </a:moveTo>
                  <a:lnTo>
                    <a:pt x="29286" y="0"/>
                  </a:lnTo>
                  <a:lnTo>
                    <a:pt x="17884" y="2302"/>
                  </a:lnTo>
                  <a:lnTo>
                    <a:pt x="8575" y="8580"/>
                  </a:lnTo>
                  <a:lnTo>
                    <a:pt x="2300" y="17889"/>
                  </a:lnTo>
                  <a:lnTo>
                    <a:pt x="0" y="29286"/>
                  </a:lnTo>
                  <a:lnTo>
                    <a:pt x="0" y="722388"/>
                  </a:lnTo>
                  <a:lnTo>
                    <a:pt x="1066482" y="722388"/>
                  </a:lnTo>
                  <a:lnTo>
                    <a:pt x="1066482" y="29286"/>
                  </a:lnTo>
                  <a:lnTo>
                    <a:pt x="1064180" y="17889"/>
                  </a:lnTo>
                  <a:lnTo>
                    <a:pt x="1057902" y="8580"/>
                  </a:lnTo>
                  <a:lnTo>
                    <a:pt x="1048592" y="2302"/>
                  </a:lnTo>
                  <a:lnTo>
                    <a:pt x="1037196" y="0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244756" y="4709321"/>
              <a:ext cx="622300" cy="722630"/>
            </a:xfrm>
            <a:custGeom>
              <a:avLst/>
              <a:gdLst/>
              <a:ahLst/>
              <a:cxnLst/>
              <a:rect l="l" t="t" r="r" b="b"/>
              <a:pathLst>
                <a:path w="622300" h="722629">
                  <a:moveTo>
                    <a:pt x="592899" y="0"/>
                  </a:moveTo>
                  <a:lnTo>
                    <a:pt x="0" y="0"/>
                  </a:lnTo>
                  <a:lnTo>
                    <a:pt x="423405" y="722388"/>
                  </a:lnTo>
                  <a:lnTo>
                    <a:pt x="622185" y="722388"/>
                  </a:lnTo>
                  <a:lnTo>
                    <a:pt x="622185" y="29286"/>
                  </a:lnTo>
                  <a:lnTo>
                    <a:pt x="619883" y="17889"/>
                  </a:lnTo>
                  <a:lnTo>
                    <a:pt x="613605" y="8580"/>
                  </a:lnTo>
                  <a:lnTo>
                    <a:pt x="604295" y="2302"/>
                  </a:lnTo>
                  <a:lnTo>
                    <a:pt x="592899" y="0"/>
                  </a:lnTo>
                  <a:close/>
                </a:path>
              </a:pathLst>
            </a:custGeom>
            <a:solidFill>
              <a:srgbClr val="C9CC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8062415" y="5430370"/>
            <a:ext cx="545465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65">
                <a:solidFill>
                  <a:srgbClr val="40276F"/>
                </a:solidFill>
                <a:latin typeface="Arial Black"/>
                <a:cs typeface="Arial Black"/>
              </a:rPr>
              <a:t>50-</a:t>
            </a:r>
            <a:r>
              <a:rPr dirty="0" sz="1300" spc="-25">
                <a:solidFill>
                  <a:srgbClr val="40276F"/>
                </a:solidFill>
                <a:latin typeface="Arial Black"/>
                <a:cs typeface="Arial Black"/>
              </a:rPr>
              <a:t>54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9192991" y="3834727"/>
            <a:ext cx="1165860" cy="1597025"/>
            <a:chOff x="9192991" y="3834727"/>
            <a:chExt cx="1165860" cy="1597025"/>
          </a:xfrm>
        </p:grpSpPr>
        <p:sp>
          <p:nvSpPr>
            <p:cNvPr id="24" name="object 24" descr=""/>
            <p:cNvSpPr/>
            <p:nvPr/>
          </p:nvSpPr>
          <p:spPr>
            <a:xfrm>
              <a:off x="9601346" y="5152577"/>
              <a:ext cx="374015" cy="279400"/>
            </a:xfrm>
            <a:custGeom>
              <a:avLst/>
              <a:gdLst/>
              <a:ahLst/>
              <a:cxnLst/>
              <a:rect l="l" t="t" r="r" b="b"/>
              <a:pathLst>
                <a:path w="374015" h="279400">
                  <a:moveTo>
                    <a:pt x="0" y="0"/>
                  </a:moveTo>
                  <a:lnTo>
                    <a:pt x="0" y="279133"/>
                  </a:lnTo>
                  <a:lnTo>
                    <a:pt x="373849" y="279133"/>
                  </a:lnTo>
                  <a:lnTo>
                    <a:pt x="373849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D1F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192984" y="4410620"/>
              <a:ext cx="1165860" cy="1021715"/>
            </a:xfrm>
            <a:custGeom>
              <a:avLst/>
              <a:gdLst/>
              <a:ahLst/>
              <a:cxnLst/>
              <a:rect l="l" t="t" r="r" b="b"/>
              <a:pathLst>
                <a:path w="1165859" h="1021714">
                  <a:moveTo>
                    <a:pt x="471424" y="1021092"/>
                  </a:moveTo>
                  <a:lnTo>
                    <a:pt x="448932" y="24447"/>
                  </a:lnTo>
                  <a:lnTo>
                    <a:pt x="447675" y="12852"/>
                  </a:lnTo>
                  <a:lnTo>
                    <a:pt x="444068" y="4330"/>
                  </a:lnTo>
                  <a:lnTo>
                    <a:pt x="437502" y="0"/>
                  </a:lnTo>
                  <a:lnTo>
                    <a:pt x="427355" y="977"/>
                  </a:lnTo>
                  <a:lnTo>
                    <a:pt x="384302" y="17907"/>
                  </a:lnTo>
                  <a:lnTo>
                    <a:pt x="333768" y="41389"/>
                  </a:lnTo>
                  <a:lnTo>
                    <a:pt x="282206" y="67437"/>
                  </a:lnTo>
                  <a:lnTo>
                    <a:pt x="236093" y="92049"/>
                  </a:lnTo>
                  <a:lnTo>
                    <a:pt x="201866" y="111213"/>
                  </a:lnTo>
                  <a:lnTo>
                    <a:pt x="163728" y="139890"/>
                  </a:lnTo>
                  <a:lnTo>
                    <a:pt x="133921" y="176276"/>
                  </a:lnTo>
                  <a:lnTo>
                    <a:pt x="113588" y="218655"/>
                  </a:lnTo>
                  <a:lnTo>
                    <a:pt x="103847" y="265341"/>
                  </a:lnTo>
                  <a:lnTo>
                    <a:pt x="100431" y="314223"/>
                  </a:lnTo>
                  <a:lnTo>
                    <a:pt x="98323" y="363093"/>
                  </a:lnTo>
                  <a:lnTo>
                    <a:pt x="97421" y="411937"/>
                  </a:lnTo>
                  <a:lnTo>
                    <a:pt x="97574" y="460705"/>
                  </a:lnTo>
                  <a:lnTo>
                    <a:pt x="78384" y="509651"/>
                  </a:lnTo>
                  <a:lnTo>
                    <a:pt x="60312" y="558787"/>
                  </a:lnTo>
                  <a:lnTo>
                    <a:pt x="43599" y="608647"/>
                  </a:lnTo>
                  <a:lnTo>
                    <a:pt x="28511" y="659726"/>
                  </a:lnTo>
                  <a:lnTo>
                    <a:pt x="15278" y="712546"/>
                  </a:lnTo>
                  <a:lnTo>
                    <a:pt x="4178" y="767626"/>
                  </a:lnTo>
                  <a:lnTo>
                    <a:pt x="0" y="841654"/>
                  </a:lnTo>
                  <a:lnTo>
                    <a:pt x="7188" y="900722"/>
                  </a:lnTo>
                  <a:lnTo>
                    <a:pt x="23291" y="946518"/>
                  </a:lnTo>
                  <a:lnTo>
                    <a:pt x="45885" y="980732"/>
                  </a:lnTo>
                  <a:lnTo>
                    <a:pt x="72491" y="1005027"/>
                  </a:lnTo>
                  <a:lnTo>
                    <a:pt x="100672" y="1021092"/>
                  </a:lnTo>
                  <a:lnTo>
                    <a:pt x="471424" y="1021092"/>
                  </a:lnTo>
                  <a:close/>
                </a:path>
                <a:path w="1165859" h="1021714">
                  <a:moveTo>
                    <a:pt x="1165466" y="865873"/>
                  </a:moveTo>
                  <a:lnTo>
                    <a:pt x="1159573" y="782180"/>
                  </a:lnTo>
                  <a:lnTo>
                    <a:pt x="1151128" y="727735"/>
                  </a:lnTo>
                  <a:lnTo>
                    <a:pt x="1140053" y="668159"/>
                  </a:lnTo>
                  <a:lnTo>
                    <a:pt x="1127086" y="605929"/>
                  </a:lnTo>
                  <a:lnTo>
                    <a:pt x="1112977" y="543496"/>
                  </a:lnTo>
                  <a:lnTo>
                    <a:pt x="1098499" y="483311"/>
                  </a:lnTo>
                  <a:lnTo>
                    <a:pt x="1084414" y="427850"/>
                  </a:lnTo>
                  <a:lnTo>
                    <a:pt x="1071460" y="379564"/>
                  </a:lnTo>
                  <a:lnTo>
                    <a:pt x="1060411" y="340918"/>
                  </a:lnTo>
                  <a:lnTo>
                    <a:pt x="1041171" y="285623"/>
                  </a:lnTo>
                  <a:lnTo>
                    <a:pt x="1014945" y="231051"/>
                  </a:lnTo>
                  <a:lnTo>
                    <a:pt x="999515" y="205498"/>
                  </a:lnTo>
                  <a:lnTo>
                    <a:pt x="984859" y="177330"/>
                  </a:lnTo>
                  <a:lnTo>
                    <a:pt x="942924" y="129654"/>
                  </a:lnTo>
                  <a:lnTo>
                    <a:pt x="875665" y="88557"/>
                  </a:lnTo>
                  <a:lnTo>
                    <a:pt x="830237" y="64465"/>
                  </a:lnTo>
                  <a:lnTo>
                    <a:pt x="780465" y="39471"/>
                  </a:lnTo>
                  <a:lnTo>
                    <a:pt x="732078" y="17119"/>
                  </a:lnTo>
                  <a:lnTo>
                    <a:pt x="690816" y="990"/>
                  </a:lnTo>
                  <a:lnTo>
                    <a:pt x="680681" y="0"/>
                  </a:lnTo>
                  <a:lnTo>
                    <a:pt x="674116" y="4330"/>
                  </a:lnTo>
                  <a:lnTo>
                    <a:pt x="670509" y="12852"/>
                  </a:lnTo>
                  <a:lnTo>
                    <a:pt x="669226" y="24447"/>
                  </a:lnTo>
                  <a:lnTo>
                    <a:pt x="646734" y="1021092"/>
                  </a:lnTo>
                  <a:lnTo>
                    <a:pt x="1098562" y="1021092"/>
                  </a:lnTo>
                  <a:lnTo>
                    <a:pt x="1123251" y="1002474"/>
                  </a:lnTo>
                  <a:lnTo>
                    <a:pt x="1142822" y="978522"/>
                  </a:lnTo>
                  <a:lnTo>
                    <a:pt x="1156246" y="950188"/>
                  </a:lnTo>
                  <a:lnTo>
                    <a:pt x="1162456" y="918438"/>
                  </a:lnTo>
                  <a:lnTo>
                    <a:pt x="1165466" y="865873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626371" y="4157509"/>
              <a:ext cx="252729" cy="459740"/>
            </a:xfrm>
            <a:custGeom>
              <a:avLst/>
              <a:gdLst/>
              <a:ahLst/>
              <a:cxnLst/>
              <a:rect l="l" t="t" r="r" b="b"/>
              <a:pathLst>
                <a:path w="252729" h="459739">
                  <a:moveTo>
                    <a:pt x="252590" y="304012"/>
                  </a:moveTo>
                  <a:lnTo>
                    <a:pt x="250583" y="261556"/>
                  </a:lnTo>
                  <a:lnTo>
                    <a:pt x="244017" y="220027"/>
                  </a:lnTo>
                  <a:lnTo>
                    <a:pt x="235089" y="182092"/>
                  </a:lnTo>
                  <a:lnTo>
                    <a:pt x="218706" y="127787"/>
                  </a:lnTo>
                  <a:lnTo>
                    <a:pt x="215582" y="116751"/>
                  </a:lnTo>
                  <a:lnTo>
                    <a:pt x="205955" y="0"/>
                  </a:lnTo>
                  <a:lnTo>
                    <a:pt x="32080" y="18364"/>
                  </a:lnTo>
                  <a:lnTo>
                    <a:pt x="29337" y="117589"/>
                  </a:lnTo>
                  <a:lnTo>
                    <a:pt x="26898" y="127736"/>
                  </a:lnTo>
                  <a:lnTo>
                    <a:pt x="13500" y="180962"/>
                  </a:lnTo>
                  <a:lnTo>
                    <a:pt x="6273" y="218630"/>
                  </a:lnTo>
                  <a:lnTo>
                    <a:pt x="1143" y="260083"/>
                  </a:lnTo>
                  <a:lnTo>
                    <a:pt x="0" y="302590"/>
                  </a:lnTo>
                  <a:lnTo>
                    <a:pt x="4686" y="343471"/>
                  </a:lnTo>
                  <a:lnTo>
                    <a:pt x="17068" y="379996"/>
                  </a:lnTo>
                  <a:lnTo>
                    <a:pt x="19202" y="382879"/>
                  </a:lnTo>
                  <a:lnTo>
                    <a:pt x="17602" y="382879"/>
                  </a:lnTo>
                  <a:lnTo>
                    <a:pt x="21234" y="385610"/>
                  </a:lnTo>
                  <a:lnTo>
                    <a:pt x="38989" y="409486"/>
                  </a:lnTo>
                  <a:lnTo>
                    <a:pt x="72313" y="429221"/>
                  </a:lnTo>
                  <a:lnTo>
                    <a:pt x="81241" y="430631"/>
                  </a:lnTo>
                  <a:lnTo>
                    <a:pt x="119278" y="459143"/>
                  </a:lnTo>
                  <a:lnTo>
                    <a:pt x="161467" y="430961"/>
                  </a:lnTo>
                  <a:lnTo>
                    <a:pt x="172008" y="429577"/>
                  </a:lnTo>
                  <a:lnTo>
                    <a:pt x="209765" y="410184"/>
                  </a:lnTo>
                  <a:lnTo>
                    <a:pt x="231914" y="383895"/>
                  </a:lnTo>
                  <a:lnTo>
                    <a:pt x="233426" y="382879"/>
                  </a:lnTo>
                  <a:lnTo>
                    <a:pt x="232765" y="382879"/>
                  </a:lnTo>
                  <a:lnTo>
                    <a:pt x="234340" y="381012"/>
                  </a:lnTo>
                  <a:lnTo>
                    <a:pt x="247904" y="344728"/>
                  </a:lnTo>
                  <a:lnTo>
                    <a:pt x="252590" y="304012"/>
                  </a:lnTo>
                  <a:close/>
                </a:path>
              </a:pathLst>
            </a:custGeom>
            <a:solidFill>
              <a:srgbClr val="F5BD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3063" y="4481732"/>
              <a:ext cx="305173" cy="221280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98316" y="4077842"/>
              <a:ext cx="66317" cy="148170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78270" y="4132814"/>
              <a:ext cx="78863" cy="14231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509974" y="3859665"/>
              <a:ext cx="407670" cy="614680"/>
            </a:xfrm>
            <a:custGeom>
              <a:avLst/>
              <a:gdLst/>
              <a:ahLst/>
              <a:cxnLst/>
              <a:rect l="l" t="t" r="r" b="b"/>
              <a:pathLst>
                <a:path w="407670" h="614679">
                  <a:moveTo>
                    <a:pt x="209891" y="0"/>
                  </a:moveTo>
                  <a:lnTo>
                    <a:pt x="168006" y="2079"/>
                  </a:lnTo>
                  <a:lnTo>
                    <a:pt x="127045" y="11555"/>
                  </a:lnTo>
                  <a:lnTo>
                    <a:pt x="91868" y="28779"/>
                  </a:lnTo>
                  <a:lnTo>
                    <a:pt x="62435" y="53114"/>
                  </a:lnTo>
                  <a:lnTo>
                    <a:pt x="38704" y="83920"/>
                  </a:lnTo>
                  <a:lnTo>
                    <a:pt x="20636" y="120559"/>
                  </a:lnTo>
                  <a:lnTo>
                    <a:pt x="8189" y="162393"/>
                  </a:lnTo>
                  <a:lnTo>
                    <a:pt x="1324" y="208784"/>
                  </a:lnTo>
                  <a:lnTo>
                    <a:pt x="0" y="259094"/>
                  </a:lnTo>
                  <a:lnTo>
                    <a:pt x="4176" y="312683"/>
                  </a:lnTo>
                  <a:lnTo>
                    <a:pt x="15195" y="379458"/>
                  </a:lnTo>
                  <a:lnTo>
                    <a:pt x="30332" y="437937"/>
                  </a:lnTo>
                  <a:lnTo>
                    <a:pt x="49443" y="488113"/>
                  </a:lnTo>
                  <a:lnTo>
                    <a:pt x="72384" y="529979"/>
                  </a:lnTo>
                  <a:lnTo>
                    <a:pt x="99009" y="563530"/>
                  </a:lnTo>
                  <a:lnTo>
                    <a:pt x="129173" y="588759"/>
                  </a:lnTo>
                  <a:lnTo>
                    <a:pt x="199541" y="614224"/>
                  </a:lnTo>
                  <a:lnTo>
                    <a:pt x="239456" y="614448"/>
                  </a:lnTo>
                  <a:lnTo>
                    <a:pt x="279242" y="606849"/>
                  </a:lnTo>
                  <a:lnTo>
                    <a:pt x="341843" y="571056"/>
                  </a:lnTo>
                  <a:lnTo>
                    <a:pt x="382936" y="509145"/>
                  </a:lnTo>
                  <a:lnTo>
                    <a:pt x="395837" y="468900"/>
                  </a:lnTo>
                  <a:lnTo>
                    <a:pt x="403865" y="422729"/>
                  </a:lnTo>
                  <a:lnTo>
                    <a:pt x="407187" y="370835"/>
                  </a:lnTo>
                  <a:lnTo>
                    <a:pt x="405973" y="313418"/>
                  </a:lnTo>
                  <a:lnTo>
                    <a:pt x="400390" y="250681"/>
                  </a:lnTo>
                  <a:lnTo>
                    <a:pt x="390757" y="190875"/>
                  </a:lnTo>
                  <a:lnTo>
                    <a:pt x="377046" y="139735"/>
                  </a:lnTo>
                  <a:lnTo>
                    <a:pt x="359272" y="96996"/>
                  </a:lnTo>
                  <a:lnTo>
                    <a:pt x="337446" y="62391"/>
                  </a:lnTo>
                  <a:lnTo>
                    <a:pt x="281692" y="16522"/>
                  </a:lnTo>
                  <a:lnTo>
                    <a:pt x="209891" y="0"/>
                  </a:lnTo>
                  <a:close/>
                </a:path>
              </a:pathLst>
            </a:custGeom>
            <a:solidFill>
              <a:srgbClr val="F7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496302" y="3834727"/>
              <a:ext cx="468630" cy="704850"/>
            </a:xfrm>
            <a:custGeom>
              <a:avLst/>
              <a:gdLst/>
              <a:ahLst/>
              <a:cxnLst/>
              <a:rect l="l" t="t" r="r" b="b"/>
              <a:pathLst>
                <a:path w="468629" h="704850">
                  <a:moveTo>
                    <a:pt x="53372" y="319852"/>
                  </a:moveTo>
                  <a:lnTo>
                    <a:pt x="21814" y="319852"/>
                  </a:lnTo>
                  <a:lnTo>
                    <a:pt x="33625" y="535130"/>
                  </a:lnTo>
                  <a:lnTo>
                    <a:pt x="44295" y="578876"/>
                  </a:lnTo>
                  <a:lnTo>
                    <a:pt x="64405" y="617778"/>
                  </a:lnTo>
                  <a:lnTo>
                    <a:pt x="92596" y="650819"/>
                  </a:lnTo>
                  <a:lnTo>
                    <a:pt x="127510" y="676983"/>
                  </a:lnTo>
                  <a:lnTo>
                    <a:pt x="167787" y="695252"/>
                  </a:lnTo>
                  <a:lnTo>
                    <a:pt x="212070" y="704610"/>
                  </a:lnTo>
                  <a:lnTo>
                    <a:pt x="258999" y="704040"/>
                  </a:lnTo>
                  <a:lnTo>
                    <a:pt x="335752" y="689442"/>
                  </a:lnTo>
                  <a:lnTo>
                    <a:pt x="376403" y="669702"/>
                  </a:lnTo>
                  <a:lnTo>
                    <a:pt x="411037" y="642305"/>
                  </a:lnTo>
                  <a:lnTo>
                    <a:pt x="438587" y="608558"/>
                  </a:lnTo>
                  <a:lnTo>
                    <a:pt x="457983" y="569769"/>
                  </a:lnTo>
                  <a:lnTo>
                    <a:pt x="468157" y="527247"/>
                  </a:lnTo>
                  <a:lnTo>
                    <a:pt x="468041" y="482298"/>
                  </a:lnTo>
                  <a:lnTo>
                    <a:pt x="462735" y="452567"/>
                  </a:lnTo>
                  <a:lnTo>
                    <a:pt x="144432" y="452567"/>
                  </a:lnTo>
                  <a:lnTo>
                    <a:pt x="115362" y="450350"/>
                  </a:lnTo>
                  <a:lnTo>
                    <a:pt x="90243" y="437640"/>
                  </a:lnTo>
                  <a:lnTo>
                    <a:pt x="71689" y="416465"/>
                  </a:lnTo>
                  <a:lnTo>
                    <a:pt x="62314" y="388852"/>
                  </a:lnTo>
                  <a:lnTo>
                    <a:pt x="53372" y="319852"/>
                  </a:lnTo>
                  <a:close/>
                </a:path>
                <a:path w="468629" h="704850">
                  <a:moveTo>
                    <a:pt x="382613" y="73943"/>
                  </a:moveTo>
                  <a:lnTo>
                    <a:pt x="291277" y="73943"/>
                  </a:lnTo>
                  <a:lnTo>
                    <a:pt x="310909" y="78719"/>
                  </a:lnTo>
                  <a:lnTo>
                    <a:pt x="328804" y="88041"/>
                  </a:lnTo>
                  <a:lnTo>
                    <a:pt x="358799" y="120421"/>
                  </a:lnTo>
                  <a:lnTo>
                    <a:pt x="383556" y="169669"/>
                  </a:lnTo>
                  <a:lnTo>
                    <a:pt x="394610" y="235550"/>
                  </a:lnTo>
                  <a:lnTo>
                    <a:pt x="407957" y="346053"/>
                  </a:lnTo>
                  <a:lnTo>
                    <a:pt x="405655" y="375200"/>
                  </a:lnTo>
                  <a:lnTo>
                    <a:pt x="392809" y="400347"/>
                  </a:lnTo>
                  <a:lnTo>
                    <a:pt x="371481" y="418856"/>
                  </a:lnTo>
                  <a:lnTo>
                    <a:pt x="343733" y="428095"/>
                  </a:lnTo>
                  <a:lnTo>
                    <a:pt x="144432" y="452567"/>
                  </a:lnTo>
                  <a:lnTo>
                    <a:pt x="462735" y="452567"/>
                  </a:lnTo>
                  <a:lnTo>
                    <a:pt x="419381" y="209655"/>
                  </a:lnTo>
                  <a:lnTo>
                    <a:pt x="418981" y="209655"/>
                  </a:lnTo>
                  <a:lnTo>
                    <a:pt x="416136" y="181994"/>
                  </a:lnTo>
                  <a:lnTo>
                    <a:pt x="412136" y="149507"/>
                  </a:lnTo>
                  <a:lnTo>
                    <a:pt x="399184" y="100842"/>
                  </a:lnTo>
                  <a:lnTo>
                    <a:pt x="382613" y="73943"/>
                  </a:lnTo>
                  <a:close/>
                </a:path>
                <a:path w="468629" h="704850">
                  <a:moveTo>
                    <a:pt x="250871" y="0"/>
                  </a:moveTo>
                  <a:lnTo>
                    <a:pt x="199258" y="854"/>
                  </a:lnTo>
                  <a:lnTo>
                    <a:pt x="148456" y="12004"/>
                  </a:lnTo>
                  <a:lnTo>
                    <a:pt x="103005" y="31883"/>
                  </a:lnTo>
                  <a:lnTo>
                    <a:pt x="64170" y="59656"/>
                  </a:lnTo>
                  <a:lnTo>
                    <a:pt x="33214" y="94494"/>
                  </a:lnTo>
                  <a:lnTo>
                    <a:pt x="11399" y="135564"/>
                  </a:lnTo>
                  <a:lnTo>
                    <a:pt x="0" y="181994"/>
                  </a:lnTo>
                  <a:lnTo>
                    <a:pt x="249" y="233073"/>
                  </a:lnTo>
                  <a:lnTo>
                    <a:pt x="21509" y="319891"/>
                  </a:lnTo>
                  <a:lnTo>
                    <a:pt x="21814" y="319852"/>
                  </a:lnTo>
                  <a:lnTo>
                    <a:pt x="53372" y="319852"/>
                  </a:lnTo>
                  <a:lnTo>
                    <a:pt x="52878" y="316042"/>
                  </a:lnTo>
                  <a:lnTo>
                    <a:pt x="48649" y="215344"/>
                  </a:lnTo>
                  <a:lnTo>
                    <a:pt x="49873" y="189722"/>
                  </a:lnTo>
                  <a:lnTo>
                    <a:pt x="65408" y="141894"/>
                  </a:lnTo>
                  <a:lnTo>
                    <a:pt x="90384" y="109313"/>
                  </a:lnTo>
                  <a:lnTo>
                    <a:pt x="133993" y="90757"/>
                  </a:lnTo>
                  <a:lnTo>
                    <a:pt x="270785" y="73980"/>
                  </a:lnTo>
                  <a:lnTo>
                    <a:pt x="382613" y="73943"/>
                  </a:lnTo>
                  <a:lnTo>
                    <a:pt x="374663" y="61037"/>
                  </a:lnTo>
                  <a:lnTo>
                    <a:pt x="340492" y="30613"/>
                  </a:lnTo>
                  <a:lnTo>
                    <a:pt x="298588" y="10093"/>
                  </a:lnTo>
                  <a:lnTo>
                    <a:pt x="250871" y="0"/>
                  </a:lnTo>
                  <a:close/>
                </a:path>
                <a:path w="468629" h="704850">
                  <a:moveTo>
                    <a:pt x="419375" y="209616"/>
                  </a:moveTo>
                  <a:lnTo>
                    <a:pt x="418981" y="209655"/>
                  </a:lnTo>
                  <a:lnTo>
                    <a:pt x="419381" y="209655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587696" y="4221502"/>
              <a:ext cx="316230" cy="125095"/>
            </a:xfrm>
            <a:custGeom>
              <a:avLst/>
              <a:gdLst/>
              <a:ahLst/>
              <a:cxnLst/>
              <a:rect l="l" t="t" r="r" b="b"/>
              <a:pathLst>
                <a:path w="316229" h="125095">
                  <a:moveTo>
                    <a:pt x="218181" y="0"/>
                  </a:moveTo>
                  <a:lnTo>
                    <a:pt x="177691" y="3128"/>
                  </a:lnTo>
                  <a:lnTo>
                    <a:pt x="151231" y="10809"/>
                  </a:lnTo>
                  <a:lnTo>
                    <a:pt x="123701" y="9757"/>
                  </a:lnTo>
                  <a:lnTo>
                    <a:pt x="83654" y="16517"/>
                  </a:lnTo>
                  <a:lnTo>
                    <a:pt x="39589" y="38966"/>
                  </a:lnTo>
                  <a:lnTo>
                    <a:pt x="0" y="84977"/>
                  </a:lnTo>
                  <a:lnTo>
                    <a:pt x="48696" y="117652"/>
                  </a:lnTo>
                  <a:lnTo>
                    <a:pt x="81203" y="125061"/>
                  </a:lnTo>
                  <a:lnTo>
                    <a:pt x="112167" y="104072"/>
                  </a:lnTo>
                  <a:lnTo>
                    <a:pt x="156235" y="51550"/>
                  </a:lnTo>
                  <a:lnTo>
                    <a:pt x="220915" y="81004"/>
                  </a:lnTo>
                  <a:lnTo>
                    <a:pt x="271394" y="75792"/>
                  </a:lnTo>
                  <a:lnTo>
                    <a:pt x="304216" y="57115"/>
                  </a:lnTo>
                  <a:lnTo>
                    <a:pt x="315925" y="46178"/>
                  </a:lnTo>
                  <a:lnTo>
                    <a:pt x="266369" y="11118"/>
                  </a:lnTo>
                  <a:lnTo>
                    <a:pt x="218181" y="0"/>
                  </a:lnTo>
                  <a:close/>
                </a:path>
              </a:pathLst>
            </a:custGeom>
            <a:solidFill>
              <a:srgbClr val="E0E3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00730" y="4294330"/>
              <a:ext cx="226060" cy="394335"/>
            </a:xfrm>
            <a:custGeom>
              <a:avLst/>
              <a:gdLst/>
              <a:ahLst/>
              <a:cxnLst/>
              <a:rect l="l" t="t" r="r" b="b"/>
              <a:pathLst>
                <a:path w="226059" h="394335">
                  <a:moveTo>
                    <a:pt x="105799" y="0"/>
                  </a:moveTo>
                  <a:lnTo>
                    <a:pt x="68540" y="20617"/>
                  </a:lnTo>
                  <a:lnTo>
                    <a:pt x="39537" y="62532"/>
                  </a:lnTo>
                  <a:lnTo>
                    <a:pt x="30530" y="122033"/>
                  </a:lnTo>
                  <a:lnTo>
                    <a:pt x="34345" y="173417"/>
                  </a:lnTo>
                  <a:lnTo>
                    <a:pt x="33253" y="207631"/>
                  </a:lnTo>
                  <a:lnTo>
                    <a:pt x="23167" y="245930"/>
                  </a:lnTo>
                  <a:lnTo>
                    <a:pt x="0" y="309574"/>
                  </a:lnTo>
                  <a:lnTo>
                    <a:pt x="16732" y="331511"/>
                  </a:lnTo>
                  <a:lnTo>
                    <a:pt x="55356" y="372224"/>
                  </a:lnTo>
                  <a:lnTo>
                    <a:pt x="98508" y="394061"/>
                  </a:lnTo>
                  <a:lnTo>
                    <a:pt x="128828" y="359370"/>
                  </a:lnTo>
                  <a:lnTo>
                    <a:pt x="140396" y="301046"/>
                  </a:lnTo>
                  <a:lnTo>
                    <a:pt x="142444" y="268118"/>
                  </a:lnTo>
                  <a:lnTo>
                    <a:pt x="140371" y="247138"/>
                  </a:lnTo>
                  <a:lnTo>
                    <a:pt x="139573" y="224661"/>
                  </a:lnTo>
                  <a:lnTo>
                    <a:pt x="148802" y="203669"/>
                  </a:lnTo>
                  <a:lnTo>
                    <a:pt x="169279" y="190486"/>
                  </a:lnTo>
                  <a:lnTo>
                    <a:pt x="195074" y="176730"/>
                  </a:lnTo>
                  <a:lnTo>
                    <a:pt x="220256" y="154024"/>
                  </a:lnTo>
                  <a:lnTo>
                    <a:pt x="225798" y="117187"/>
                  </a:lnTo>
                  <a:lnTo>
                    <a:pt x="205412" y="73288"/>
                  </a:lnTo>
                  <a:lnTo>
                    <a:pt x="172278" y="32350"/>
                  </a:lnTo>
                  <a:lnTo>
                    <a:pt x="139573" y="4393"/>
                  </a:lnTo>
                  <a:lnTo>
                    <a:pt x="105799" y="0"/>
                  </a:lnTo>
                  <a:close/>
                </a:path>
              </a:pathLst>
            </a:custGeom>
            <a:solidFill>
              <a:srgbClr val="F7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265056" y="4540389"/>
              <a:ext cx="953769" cy="890905"/>
            </a:xfrm>
            <a:custGeom>
              <a:avLst/>
              <a:gdLst/>
              <a:ahLst/>
              <a:cxnLst/>
              <a:rect l="l" t="t" r="r" b="b"/>
              <a:pathLst>
                <a:path w="953770" h="890904">
                  <a:moveTo>
                    <a:pt x="953757" y="26187"/>
                  </a:moveTo>
                  <a:lnTo>
                    <a:pt x="951699" y="15989"/>
                  </a:lnTo>
                  <a:lnTo>
                    <a:pt x="946086" y="7670"/>
                  </a:lnTo>
                  <a:lnTo>
                    <a:pt x="937755" y="2057"/>
                  </a:lnTo>
                  <a:lnTo>
                    <a:pt x="927557" y="0"/>
                  </a:lnTo>
                  <a:lnTo>
                    <a:pt x="26200" y="0"/>
                  </a:lnTo>
                  <a:lnTo>
                    <a:pt x="15989" y="2057"/>
                  </a:lnTo>
                  <a:lnTo>
                    <a:pt x="7658" y="7670"/>
                  </a:lnTo>
                  <a:lnTo>
                    <a:pt x="2044" y="15989"/>
                  </a:lnTo>
                  <a:lnTo>
                    <a:pt x="0" y="26187"/>
                  </a:lnTo>
                  <a:lnTo>
                    <a:pt x="0" y="662876"/>
                  </a:lnTo>
                  <a:lnTo>
                    <a:pt x="440791" y="662876"/>
                  </a:lnTo>
                  <a:lnTo>
                    <a:pt x="440791" y="822274"/>
                  </a:lnTo>
                  <a:lnTo>
                    <a:pt x="288544" y="822274"/>
                  </a:lnTo>
                  <a:lnTo>
                    <a:pt x="288544" y="890854"/>
                  </a:lnTo>
                  <a:lnTo>
                    <a:pt x="675919" y="890854"/>
                  </a:lnTo>
                  <a:lnTo>
                    <a:pt x="675919" y="822274"/>
                  </a:lnTo>
                  <a:lnTo>
                    <a:pt x="528675" y="822274"/>
                  </a:lnTo>
                  <a:lnTo>
                    <a:pt x="528675" y="662876"/>
                  </a:lnTo>
                  <a:lnTo>
                    <a:pt x="953757" y="662876"/>
                  </a:lnTo>
                  <a:lnTo>
                    <a:pt x="953757" y="26187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78578" y="4822216"/>
              <a:ext cx="132321" cy="13232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9662383" y="4540374"/>
              <a:ext cx="556895" cy="662940"/>
            </a:xfrm>
            <a:custGeom>
              <a:avLst/>
              <a:gdLst/>
              <a:ahLst/>
              <a:cxnLst/>
              <a:rect l="l" t="t" r="r" b="b"/>
              <a:pathLst>
                <a:path w="556895" h="662939">
                  <a:moveTo>
                    <a:pt x="530237" y="0"/>
                  </a:moveTo>
                  <a:lnTo>
                    <a:pt x="0" y="0"/>
                  </a:lnTo>
                  <a:lnTo>
                    <a:pt x="388531" y="662863"/>
                  </a:lnTo>
                  <a:lnTo>
                    <a:pt x="556425" y="662863"/>
                  </a:lnTo>
                  <a:lnTo>
                    <a:pt x="556425" y="26187"/>
                  </a:lnTo>
                  <a:lnTo>
                    <a:pt x="554367" y="15993"/>
                  </a:lnTo>
                  <a:lnTo>
                    <a:pt x="548755" y="7669"/>
                  </a:lnTo>
                  <a:lnTo>
                    <a:pt x="540432" y="2057"/>
                  </a:lnTo>
                  <a:lnTo>
                    <a:pt x="530237" y="0"/>
                  </a:lnTo>
                  <a:close/>
                </a:path>
              </a:pathLst>
            </a:custGeom>
            <a:solidFill>
              <a:srgbClr val="59595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9489177" y="5430370"/>
            <a:ext cx="520700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>
                <a:solidFill>
                  <a:srgbClr val="40276F"/>
                </a:solidFill>
                <a:latin typeface="Arial Black"/>
                <a:cs typeface="Arial Black"/>
              </a:rPr>
              <a:t>55-</a:t>
            </a:r>
            <a:r>
              <a:rPr dirty="0" sz="1300" spc="-25">
                <a:solidFill>
                  <a:srgbClr val="40276F"/>
                </a:solidFill>
                <a:latin typeface="Arial Black"/>
                <a:cs typeface="Arial Black"/>
              </a:rPr>
              <a:t>59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10601369" y="4138922"/>
            <a:ext cx="915035" cy="1293495"/>
            <a:chOff x="10601369" y="4138922"/>
            <a:chExt cx="915035" cy="1293495"/>
          </a:xfrm>
        </p:grpSpPr>
        <p:sp>
          <p:nvSpPr>
            <p:cNvPr id="39" name="object 39" descr=""/>
            <p:cNvSpPr/>
            <p:nvPr/>
          </p:nvSpPr>
          <p:spPr>
            <a:xfrm>
              <a:off x="10764837" y="4159592"/>
              <a:ext cx="534035" cy="589915"/>
            </a:xfrm>
            <a:custGeom>
              <a:avLst/>
              <a:gdLst/>
              <a:ahLst/>
              <a:cxnLst/>
              <a:rect l="l" t="t" r="r" b="b"/>
              <a:pathLst>
                <a:path w="534034" h="589914">
                  <a:moveTo>
                    <a:pt x="443877" y="86042"/>
                  </a:moveTo>
                  <a:lnTo>
                    <a:pt x="439432" y="86042"/>
                  </a:lnTo>
                  <a:lnTo>
                    <a:pt x="439750" y="86512"/>
                  </a:lnTo>
                  <a:lnTo>
                    <a:pt x="440016" y="87033"/>
                  </a:lnTo>
                  <a:lnTo>
                    <a:pt x="440321" y="87503"/>
                  </a:lnTo>
                  <a:lnTo>
                    <a:pt x="443877" y="86042"/>
                  </a:lnTo>
                  <a:close/>
                </a:path>
                <a:path w="534034" h="589914">
                  <a:moveTo>
                    <a:pt x="534022" y="298589"/>
                  </a:moveTo>
                  <a:lnTo>
                    <a:pt x="523392" y="245173"/>
                  </a:lnTo>
                  <a:lnTo>
                    <a:pt x="502945" y="196316"/>
                  </a:lnTo>
                  <a:lnTo>
                    <a:pt x="473722" y="153403"/>
                  </a:lnTo>
                  <a:lnTo>
                    <a:pt x="466483" y="135623"/>
                  </a:lnTo>
                  <a:lnTo>
                    <a:pt x="458495" y="118668"/>
                  </a:lnTo>
                  <a:lnTo>
                    <a:pt x="449757" y="102603"/>
                  </a:lnTo>
                  <a:lnTo>
                    <a:pt x="440321" y="87503"/>
                  </a:lnTo>
                  <a:lnTo>
                    <a:pt x="422808" y="94678"/>
                  </a:lnTo>
                  <a:lnTo>
                    <a:pt x="428180" y="70675"/>
                  </a:lnTo>
                  <a:lnTo>
                    <a:pt x="394970" y="35801"/>
                  </a:lnTo>
                  <a:lnTo>
                    <a:pt x="358889" y="13512"/>
                  </a:lnTo>
                  <a:lnTo>
                    <a:pt x="319900" y="1549"/>
                  </a:lnTo>
                  <a:lnTo>
                    <a:pt x="299466" y="0"/>
                  </a:lnTo>
                  <a:lnTo>
                    <a:pt x="277622" y="1790"/>
                  </a:lnTo>
                  <a:lnTo>
                    <a:pt x="256463" y="7023"/>
                  </a:lnTo>
                  <a:lnTo>
                    <a:pt x="236118" y="15494"/>
                  </a:lnTo>
                  <a:lnTo>
                    <a:pt x="216687" y="27012"/>
                  </a:lnTo>
                  <a:lnTo>
                    <a:pt x="195668" y="27292"/>
                  </a:lnTo>
                  <a:lnTo>
                    <a:pt x="179959" y="22186"/>
                  </a:lnTo>
                  <a:lnTo>
                    <a:pt x="164973" y="20548"/>
                  </a:lnTo>
                  <a:lnTo>
                    <a:pt x="146126" y="31203"/>
                  </a:lnTo>
                  <a:lnTo>
                    <a:pt x="135877" y="39382"/>
                  </a:lnTo>
                  <a:lnTo>
                    <a:pt x="121907" y="51574"/>
                  </a:lnTo>
                  <a:lnTo>
                    <a:pt x="105283" y="70573"/>
                  </a:lnTo>
                  <a:lnTo>
                    <a:pt x="87083" y="99237"/>
                  </a:lnTo>
                  <a:lnTo>
                    <a:pt x="55321" y="112610"/>
                  </a:lnTo>
                  <a:lnTo>
                    <a:pt x="28943" y="135445"/>
                  </a:lnTo>
                  <a:lnTo>
                    <a:pt x="9994" y="166014"/>
                  </a:lnTo>
                  <a:lnTo>
                    <a:pt x="482" y="202552"/>
                  </a:lnTo>
                  <a:lnTo>
                    <a:pt x="0" y="223558"/>
                  </a:lnTo>
                  <a:lnTo>
                    <a:pt x="2870" y="243687"/>
                  </a:lnTo>
                  <a:lnTo>
                    <a:pt x="8839" y="262610"/>
                  </a:lnTo>
                  <a:lnTo>
                    <a:pt x="17640" y="279958"/>
                  </a:lnTo>
                  <a:lnTo>
                    <a:pt x="16637" y="310362"/>
                  </a:lnTo>
                  <a:lnTo>
                    <a:pt x="19519" y="369646"/>
                  </a:lnTo>
                  <a:lnTo>
                    <a:pt x="24409" y="439407"/>
                  </a:lnTo>
                  <a:lnTo>
                    <a:pt x="29400" y="501243"/>
                  </a:lnTo>
                  <a:lnTo>
                    <a:pt x="48425" y="551764"/>
                  </a:lnTo>
                  <a:lnTo>
                    <a:pt x="88150" y="563473"/>
                  </a:lnTo>
                  <a:lnTo>
                    <a:pt x="145338" y="571754"/>
                  </a:lnTo>
                  <a:lnTo>
                    <a:pt x="213550" y="576478"/>
                  </a:lnTo>
                  <a:lnTo>
                    <a:pt x="226263" y="580644"/>
                  </a:lnTo>
                  <a:lnTo>
                    <a:pt x="239293" y="584085"/>
                  </a:lnTo>
                  <a:lnTo>
                    <a:pt x="252628" y="586752"/>
                  </a:lnTo>
                  <a:lnTo>
                    <a:pt x="266268" y="588619"/>
                  </a:lnTo>
                  <a:lnTo>
                    <a:pt x="294449" y="589826"/>
                  </a:lnTo>
                  <a:lnTo>
                    <a:pt x="322033" y="587578"/>
                  </a:lnTo>
                  <a:lnTo>
                    <a:pt x="348818" y="582053"/>
                  </a:lnTo>
                  <a:lnTo>
                    <a:pt x="374611" y="573443"/>
                  </a:lnTo>
                  <a:lnTo>
                    <a:pt x="422541" y="567728"/>
                  </a:lnTo>
                  <a:lnTo>
                    <a:pt x="461124" y="559498"/>
                  </a:lnTo>
                  <a:lnTo>
                    <a:pt x="497649" y="535305"/>
                  </a:lnTo>
                  <a:lnTo>
                    <a:pt x="504799" y="452716"/>
                  </a:lnTo>
                  <a:lnTo>
                    <a:pt x="515162" y="430034"/>
                  </a:lnTo>
                  <a:lnTo>
                    <a:pt x="523532" y="406133"/>
                  </a:lnTo>
                  <a:lnTo>
                    <a:pt x="529767" y="381127"/>
                  </a:lnTo>
                  <a:lnTo>
                    <a:pt x="533730" y="355117"/>
                  </a:lnTo>
                  <a:lnTo>
                    <a:pt x="534022" y="298589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601369" y="4619998"/>
              <a:ext cx="915035" cy="812165"/>
            </a:xfrm>
            <a:custGeom>
              <a:avLst/>
              <a:gdLst/>
              <a:ahLst/>
              <a:cxnLst/>
              <a:rect l="l" t="t" r="r" b="b"/>
              <a:pathLst>
                <a:path w="915034" h="812164">
                  <a:moveTo>
                    <a:pt x="620475" y="0"/>
                  </a:moveTo>
                  <a:lnTo>
                    <a:pt x="295571" y="0"/>
                  </a:lnTo>
                  <a:lnTo>
                    <a:pt x="247022" y="4937"/>
                  </a:lnTo>
                  <a:lnTo>
                    <a:pt x="204102" y="18937"/>
                  </a:lnTo>
                  <a:lnTo>
                    <a:pt x="166479" y="40779"/>
                  </a:lnTo>
                  <a:lnTo>
                    <a:pt x="133822" y="69243"/>
                  </a:lnTo>
                  <a:lnTo>
                    <a:pt x="105801" y="103110"/>
                  </a:lnTo>
                  <a:lnTo>
                    <a:pt x="82084" y="141159"/>
                  </a:lnTo>
                  <a:lnTo>
                    <a:pt x="62340" y="182171"/>
                  </a:lnTo>
                  <a:lnTo>
                    <a:pt x="46238" y="224925"/>
                  </a:lnTo>
                  <a:lnTo>
                    <a:pt x="33447" y="268203"/>
                  </a:lnTo>
                  <a:lnTo>
                    <a:pt x="23637" y="310783"/>
                  </a:lnTo>
                  <a:lnTo>
                    <a:pt x="16476" y="351447"/>
                  </a:lnTo>
                  <a:lnTo>
                    <a:pt x="9510" y="404338"/>
                  </a:lnTo>
                  <a:lnTo>
                    <a:pt x="4516" y="457396"/>
                  </a:lnTo>
                  <a:lnTo>
                    <a:pt x="1383" y="510576"/>
                  </a:lnTo>
                  <a:lnTo>
                    <a:pt x="0" y="563836"/>
                  </a:lnTo>
                  <a:lnTo>
                    <a:pt x="254" y="617131"/>
                  </a:lnTo>
                  <a:lnTo>
                    <a:pt x="2036" y="670420"/>
                  </a:lnTo>
                  <a:lnTo>
                    <a:pt x="4525" y="713511"/>
                  </a:lnTo>
                  <a:lnTo>
                    <a:pt x="14821" y="752402"/>
                  </a:lnTo>
                  <a:lnTo>
                    <a:pt x="37966" y="783704"/>
                  </a:lnTo>
                  <a:lnTo>
                    <a:pt x="70856" y="804519"/>
                  </a:lnTo>
                  <a:lnTo>
                    <a:pt x="110392" y="811949"/>
                  </a:lnTo>
                  <a:lnTo>
                    <a:pt x="839067" y="809447"/>
                  </a:lnTo>
                  <a:lnTo>
                    <a:pt x="870814" y="802525"/>
                  </a:lnTo>
                  <a:lnTo>
                    <a:pt x="895873" y="783907"/>
                  </a:lnTo>
                  <a:lnTo>
                    <a:pt x="911385" y="756812"/>
                  </a:lnTo>
                  <a:lnTo>
                    <a:pt x="914493" y="724458"/>
                  </a:lnTo>
                  <a:lnTo>
                    <a:pt x="912936" y="670225"/>
                  </a:lnTo>
                  <a:lnTo>
                    <a:pt x="910467" y="617373"/>
                  </a:lnTo>
                  <a:lnTo>
                    <a:pt x="906926" y="565613"/>
                  </a:lnTo>
                  <a:lnTo>
                    <a:pt x="902152" y="514656"/>
                  </a:lnTo>
                  <a:lnTo>
                    <a:pt x="895984" y="464213"/>
                  </a:lnTo>
                  <a:lnTo>
                    <a:pt x="888262" y="413995"/>
                  </a:lnTo>
                  <a:lnTo>
                    <a:pt x="878826" y="363712"/>
                  </a:lnTo>
                  <a:lnTo>
                    <a:pt x="867514" y="313076"/>
                  </a:lnTo>
                  <a:lnTo>
                    <a:pt x="854167" y="261798"/>
                  </a:lnTo>
                  <a:lnTo>
                    <a:pt x="838623" y="209588"/>
                  </a:lnTo>
                  <a:lnTo>
                    <a:pt x="823346" y="169143"/>
                  </a:lnTo>
                  <a:lnTo>
                    <a:pt x="802475" y="127989"/>
                  </a:lnTo>
                  <a:lnTo>
                    <a:pt x="776189" y="88653"/>
                  </a:lnTo>
                  <a:lnTo>
                    <a:pt x="744668" y="53660"/>
                  </a:lnTo>
                  <a:lnTo>
                    <a:pt x="708089" y="25536"/>
                  </a:lnTo>
                  <a:lnTo>
                    <a:pt x="666632" y="6807"/>
                  </a:lnTo>
                  <a:lnTo>
                    <a:pt x="620475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906708" y="4619997"/>
              <a:ext cx="251460" cy="812165"/>
            </a:xfrm>
            <a:custGeom>
              <a:avLst/>
              <a:gdLst/>
              <a:ahLst/>
              <a:cxnLst/>
              <a:rect l="l" t="t" r="r" b="b"/>
              <a:pathLst>
                <a:path w="251459" h="812164">
                  <a:moveTo>
                    <a:pt x="236613" y="0"/>
                  </a:moveTo>
                  <a:lnTo>
                    <a:pt x="0" y="0"/>
                  </a:lnTo>
                  <a:lnTo>
                    <a:pt x="0" y="811961"/>
                  </a:lnTo>
                  <a:lnTo>
                    <a:pt x="251015" y="811961"/>
                  </a:lnTo>
                  <a:lnTo>
                    <a:pt x="236613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42597" y="4515640"/>
              <a:ext cx="167322" cy="19386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0884222" y="4192541"/>
              <a:ext cx="292100" cy="423545"/>
            </a:xfrm>
            <a:custGeom>
              <a:avLst/>
              <a:gdLst/>
              <a:ahLst/>
              <a:cxnLst/>
              <a:rect l="l" t="t" r="r" b="b"/>
              <a:pathLst>
                <a:path w="292100" h="423545">
                  <a:moveTo>
                    <a:pt x="136080" y="0"/>
                  </a:moveTo>
                  <a:lnTo>
                    <a:pt x="91340" y="8928"/>
                  </a:lnTo>
                  <a:lnTo>
                    <a:pt x="55664" y="31769"/>
                  </a:lnTo>
                  <a:lnTo>
                    <a:pt x="28873" y="66017"/>
                  </a:lnTo>
                  <a:lnTo>
                    <a:pt x="10786" y="109166"/>
                  </a:lnTo>
                  <a:lnTo>
                    <a:pt x="1221" y="158709"/>
                  </a:lnTo>
                  <a:lnTo>
                    <a:pt x="0" y="212140"/>
                  </a:lnTo>
                  <a:lnTo>
                    <a:pt x="6276" y="277035"/>
                  </a:lnTo>
                  <a:lnTo>
                    <a:pt x="18292" y="330189"/>
                  </a:lnTo>
                  <a:lnTo>
                    <a:pt x="37061" y="371481"/>
                  </a:lnTo>
                  <a:lnTo>
                    <a:pt x="63601" y="400793"/>
                  </a:lnTo>
                  <a:lnTo>
                    <a:pt x="98927" y="418005"/>
                  </a:lnTo>
                  <a:lnTo>
                    <a:pt x="144056" y="422998"/>
                  </a:lnTo>
                  <a:lnTo>
                    <a:pt x="184278" y="416741"/>
                  </a:lnTo>
                  <a:lnTo>
                    <a:pt x="242931" y="375089"/>
                  </a:lnTo>
                  <a:lnTo>
                    <a:pt x="262687" y="341207"/>
                  </a:lnTo>
                  <a:lnTo>
                    <a:pt x="276948" y="299630"/>
                  </a:lnTo>
                  <a:lnTo>
                    <a:pt x="286374" y="251115"/>
                  </a:lnTo>
                  <a:lnTo>
                    <a:pt x="291630" y="196418"/>
                  </a:lnTo>
                  <a:lnTo>
                    <a:pt x="289560" y="137533"/>
                  </a:lnTo>
                  <a:lnTo>
                    <a:pt x="276555" y="88440"/>
                  </a:lnTo>
                  <a:lnTo>
                    <a:pt x="253660" y="49641"/>
                  </a:lnTo>
                  <a:lnTo>
                    <a:pt x="221919" y="21634"/>
                  </a:lnTo>
                  <a:lnTo>
                    <a:pt x="182377" y="4920"/>
                  </a:lnTo>
                  <a:lnTo>
                    <a:pt x="136080" y="0"/>
                  </a:lnTo>
                  <a:close/>
                </a:path>
              </a:pathLst>
            </a:custGeom>
            <a:solidFill>
              <a:srgbClr val="FADE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813232" y="4138922"/>
              <a:ext cx="450215" cy="285750"/>
            </a:xfrm>
            <a:custGeom>
              <a:avLst/>
              <a:gdLst/>
              <a:ahLst/>
              <a:cxnLst/>
              <a:rect l="l" t="t" r="r" b="b"/>
              <a:pathLst>
                <a:path w="450215" h="285750">
                  <a:moveTo>
                    <a:pt x="242472" y="0"/>
                  </a:moveTo>
                  <a:lnTo>
                    <a:pt x="193428" y="1237"/>
                  </a:lnTo>
                  <a:lnTo>
                    <a:pt x="147056" y="11607"/>
                  </a:lnTo>
                  <a:lnTo>
                    <a:pt x="103996" y="31436"/>
                  </a:lnTo>
                  <a:lnTo>
                    <a:pt x="64888" y="61048"/>
                  </a:lnTo>
                  <a:lnTo>
                    <a:pt x="28062" y="134150"/>
                  </a:lnTo>
                  <a:lnTo>
                    <a:pt x="15689" y="186464"/>
                  </a:lnTo>
                  <a:lnTo>
                    <a:pt x="5024" y="265442"/>
                  </a:lnTo>
                  <a:lnTo>
                    <a:pt x="1834" y="274553"/>
                  </a:lnTo>
                  <a:lnTo>
                    <a:pt x="0" y="276355"/>
                  </a:lnTo>
                  <a:lnTo>
                    <a:pt x="804" y="278142"/>
                  </a:lnTo>
                  <a:lnTo>
                    <a:pt x="11068" y="279055"/>
                  </a:lnTo>
                  <a:lnTo>
                    <a:pt x="65282" y="277939"/>
                  </a:lnTo>
                  <a:lnTo>
                    <a:pt x="117851" y="252060"/>
                  </a:lnTo>
                  <a:lnTo>
                    <a:pt x="140301" y="196710"/>
                  </a:lnTo>
                  <a:lnTo>
                    <a:pt x="172104" y="225858"/>
                  </a:lnTo>
                  <a:lnTo>
                    <a:pt x="209844" y="252960"/>
                  </a:lnTo>
                  <a:lnTo>
                    <a:pt x="253771" y="274140"/>
                  </a:lnTo>
                  <a:lnTo>
                    <a:pt x="304133" y="285524"/>
                  </a:lnTo>
                  <a:lnTo>
                    <a:pt x="361179" y="283235"/>
                  </a:lnTo>
                  <a:lnTo>
                    <a:pt x="394300" y="278851"/>
                  </a:lnTo>
                  <a:lnTo>
                    <a:pt x="423690" y="273280"/>
                  </a:lnTo>
                  <a:lnTo>
                    <a:pt x="444006" y="260748"/>
                  </a:lnTo>
                  <a:lnTo>
                    <a:pt x="449902" y="235483"/>
                  </a:lnTo>
                  <a:lnTo>
                    <a:pt x="441620" y="186868"/>
                  </a:lnTo>
                  <a:lnTo>
                    <a:pt x="425929" y="140210"/>
                  </a:lnTo>
                  <a:lnTo>
                    <a:pt x="403004" y="97329"/>
                  </a:lnTo>
                  <a:lnTo>
                    <a:pt x="373019" y="60047"/>
                  </a:lnTo>
                  <a:lnTo>
                    <a:pt x="336152" y="30184"/>
                  </a:lnTo>
                  <a:lnTo>
                    <a:pt x="292578" y="9561"/>
                  </a:lnTo>
                  <a:lnTo>
                    <a:pt x="242472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1139460" y="4387622"/>
              <a:ext cx="48260" cy="113030"/>
            </a:xfrm>
            <a:custGeom>
              <a:avLst/>
              <a:gdLst/>
              <a:ahLst/>
              <a:cxnLst/>
              <a:rect l="l" t="t" r="r" b="b"/>
              <a:pathLst>
                <a:path w="48259" h="113029">
                  <a:moveTo>
                    <a:pt x="32446" y="0"/>
                  </a:moveTo>
                  <a:lnTo>
                    <a:pt x="20906" y="11498"/>
                  </a:lnTo>
                  <a:lnTo>
                    <a:pt x="174" y="38954"/>
                  </a:lnTo>
                  <a:lnTo>
                    <a:pt x="0" y="49162"/>
                  </a:lnTo>
                  <a:lnTo>
                    <a:pt x="1086" y="72332"/>
                  </a:lnTo>
                  <a:lnTo>
                    <a:pt x="5847" y="97279"/>
                  </a:lnTo>
                  <a:lnTo>
                    <a:pt x="16696" y="112817"/>
                  </a:lnTo>
                  <a:lnTo>
                    <a:pt x="34954" y="107487"/>
                  </a:lnTo>
                  <a:lnTo>
                    <a:pt x="45203" y="79684"/>
                  </a:lnTo>
                  <a:lnTo>
                    <a:pt x="48177" y="44349"/>
                  </a:lnTo>
                  <a:lnTo>
                    <a:pt x="44611" y="16424"/>
                  </a:lnTo>
                  <a:lnTo>
                    <a:pt x="38959" y="2345"/>
                  </a:lnTo>
                  <a:lnTo>
                    <a:pt x="32446" y="0"/>
                  </a:lnTo>
                  <a:close/>
                </a:path>
              </a:pathLst>
            </a:custGeom>
            <a:solidFill>
              <a:srgbClr val="FADE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684989" y="4912282"/>
              <a:ext cx="748030" cy="520065"/>
            </a:xfrm>
            <a:custGeom>
              <a:avLst/>
              <a:gdLst/>
              <a:ahLst/>
              <a:cxnLst/>
              <a:rect l="l" t="t" r="r" b="b"/>
              <a:pathLst>
                <a:path w="748029" h="520064">
                  <a:moveTo>
                    <a:pt x="727176" y="0"/>
                  </a:moveTo>
                  <a:lnTo>
                    <a:pt x="20535" y="0"/>
                  </a:lnTo>
                  <a:lnTo>
                    <a:pt x="12537" y="1613"/>
                  </a:lnTo>
                  <a:lnTo>
                    <a:pt x="6010" y="6015"/>
                  </a:lnTo>
                  <a:lnTo>
                    <a:pt x="1612" y="12542"/>
                  </a:lnTo>
                  <a:lnTo>
                    <a:pt x="0" y="20535"/>
                  </a:lnTo>
                  <a:lnTo>
                    <a:pt x="0" y="519671"/>
                  </a:lnTo>
                  <a:lnTo>
                    <a:pt x="747712" y="519671"/>
                  </a:lnTo>
                  <a:lnTo>
                    <a:pt x="747712" y="20535"/>
                  </a:lnTo>
                  <a:lnTo>
                    <a:pt x="746098" y="12542"/>
                  </a:lnTo>
                  <a:lnTo>
                    <a:pt x="741697" y="6015"/>
                  </a:lnTo>
                  <a:lnTo>
                    <a:pt x="735169" y="1613"/>
                  </a:lnTo>
                  <a:lnTo>
                    <a:pt x="727176" y="0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009175" y="5133230"/>
              <a:ext cx="103733" cy="103746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10996482" y="4912277"/>
              <a:ext cx="436245" cy="520065"/>
            </a:xfrm>
            <a:custGeom>
              <a:avLst/>
              <a:gdLst/>
              <a:ahLst/>
              <a:cxnLst/>
              <a:rect l="l" t="t" r="r" b="b"/>
              <a:pathLst>
                <a:path w="436245" h="520064">
                  <a:moveTo>
                    <a:pt x="415683" y="0"/>
                  </a:moveTo>
                  <a:lnTo>
                    <a:pt x="0" y="0"/>
                  </a:lnTo>
                  <a:lnTo>
                    <a:pt x="304584" y="519671"/>
                  </a:lnTo>
                  <a:lnTo>
                    <a:pt x="436219" y="519671"/>
                  </a:lnTo>
                  <a:lnTo>
                    <a:pt x="436219" y="20535"/>
                  </a:lnTo>
                  <a:lnTo>
                    <a:pt x="434605" y="12542"/>
                  </a:lnTo>
                  <a:lnTo>
                    <a:pt x="430204" y="6015"/>
                  </a:lnTo>
                  <a:lnTo>
                    <a:pt x="423676" y="1613"/>
                  </a:lnTo>
                  <a:lnTo>
                    <a:pt x="415683" y="0"/>
                  </a:lnTo>
                  <a:close/>
                </a:path>
              </a:pathLst>
            </a:custGeom>
            <a:solidFill>
              <a:srgbClr val="C9CC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1024895" y="4779403"/>
              <a:ext cx="12065" cy="122555"/>
            </a:xfrm>
            <a:custGeom>
              <a:avLst/>
              <a:gdLst/>
              <a:ahLst/>
              <a:cxnLst/>
              <a:rect l="l" t="t" r="r" b="b"/>
              <a:pathLst>
                <a:path w="12065" h="122554">
                  <a:moveTo>
                    <a:pt x="11645" y="113284"/>
                  </a:moveTo>
                  <a:lnTo>
                    <a:pt x="9042" y="110680"/>
                  </a:lnTo>
                  <a:lnTo>
                    <a:pt x="2616" y="110680"/>
                  </a:lnTo>
                  <a:lnTo>
                    <a:pt x="0" y="113284"/>
                  </a:lnTo>
                  <a:lnTo>
                    <a:pt x="0" y="119710"/>
                  </a:lnTo>
                  <a:lnTo>
                    <a:pt x="2616" y="122313"/>
                  </a:lnTo>
                  <a:lnTo>
                    <a:pt x="9042" y="122313"/>
                  </a:lnTo>
                  <a:lnTo>
                    <a:pt x="11645" y="119710"/>
                  </a:lnTo>
                  <a:lnTo>
                    <a:pt x="11645" y="116497"/>
                  </a:lnTo>
                  <a:lnTo>
                    <a:pt x="11645" y="113284"/>
                  </a:lnTo>
                  <a:close/>
                </a:path>
                <a:path w="12065" h="122554">
                  <a:moveTo>
                    <a:pt x="11645" y="62534"/>
                  </a:moveTo>
                  <a:lnTo>
                    <a:pt x="9042" y="59931"/>
                  </a:lnTo>
                  <a:lnTo>
                    <a:pt x="2616" y="59931"/>
                  </a:lnTo>
                  <a:lnTo>
                    <a:pt x="0" y="62534"/>
                  </a:lnTo>
                  <a:lnTo>
                    <a:pt x="0" y="68961"/>
                  </a:lnTo>
                  <a:lnTo>
                    <a:pt x="2616" y="71564"/>
                  </a:lnTo>
                  <a:lnTo>
                    <a:pt x="9042" y="71564"/>
                  </a:lnTo>
                  <a:lnTo>
                    <a:pt x="11645" y="68961"/>
                  </a:lnTo>
                  <a:lnTo>
                    <a:pt x="11645" y="65747"/>
                  </a:lnTo>
                  <a:lnTo>
                    <a:pt x="11645" y="62534"/>
                  </a:lnTo>
                  <a:close/>
                </a:path>
                <a:path w="12065" h="122554">
                  <a:moveTo>
                    <a:pt x="11645" y="2616"/>
                  </a:moveTo>
                  <a:lnTo>
                    <a:pt x="9042" y="0"/>
                  </a:lnTo>
                  <a:lnTo>
                    <a:pt x="2616" y="0"/>
                  </a:lnTo>
                  <a:lnTo>
                    <a:pt x="0" y="2616"/>
                  </a:lnTo>
                  <a:lnTo>
                    <a:pt x="0" y="9029"/>
                  </a:lnTo>
                  <a:lnTo>
                    <a:pt x="2616" y="11633"/>
                  </a:lnTo>
                  <a:lnTo>
                    <a:pt x="9042" y="11633"/>
                  </a:lnTo>
                  <a:lnTo>
                    <a:pt x="11645" y="9029"/>
                  </a:lnTo>
                  <a:lnTo>
                    <a:pt x="11645" y="5816"/>
                  </a:lnTo>
                  <a:lnTo>
                    <a:pt x="11645" y="2616"/>
                  </a:lnTo>
                  <a:close/>
                </a:path>
              </a:pathLst>
            </a:custGeom>
            <a:solidFill>
              <a:srgbClr val="DE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906709" y="4590618"/>
              <a:ext cx="236854" cy="189230"/>
            </a:xfrm>
            <a:custGeom>
              <a:avLst/>
              <a:gdLst/>
              <a:ahLst/>
              <a:cxnLst/>
              <a:rect l="l" t="t" r="r" b="b"/>
              <a:pathLst>
                <a:path w="236854" h="189229">
                  <a:moveTo>
                    <a:pt x="124015" y="116497"/>
                  </a:moveTo>
                  <a:lnTo>
                    <a:pt x="25488" y="4940"/>
                  </a:lnTo>
                  <a:lnTo>
                    <a:pt x="21666" y="0"/>
                  </a:lnTo>
                  <a:lnTo>
                    <a:pt x="13995" y="762"/>
                  </a:lnTo>
                  <a:lnTo>
                    <a:pt x="0" y="29171"/>
                  </a:lnTo>
                  <a:lnTo>
                    <a:pt x="86017" y="184670"/>
                  </a:lnTo>
                  <a:lnTo>
                    <a:pt x="124015" y="116497"/>
                  </a:lnTo>
                  <a:close/>
                </a:path>
                <a:path w="236854" h="189229">
                  <a:moveTo>
                    <a:pt x="236613" y="29375"/>
                  </a:moveTo>
                  <a:lnTo>
                    <a:pt x="218871" y="469"/>
                  </a:lnTo>
                  <a:lnTo>
                    <a:pt x="211328" y="304"/>
                  </a:lnTo>
                  <a:lnTo>
                    <a:pt x="207886" y="5384"/>
                  </a:lnTo>
                  <a:lnTo>
                    <a:pt x="124015" y="116497"/>
                  </a:lnTo>
                  <a:lnTo>
                    <a:pt x="145935" y="161036"/>
                  </a:lnTo>
                  <a:lnTo>
                    <a:pt x="157200" y="182968"/>
                  </a:lnTo>
                  <a:lnTo>
                    <a:pt x="161378" y="188722"/>
                  </a:lnTo>
                  <a:lnTo>
                    <a:pt x="162013" y="184683"/>
                  </a:lnTo>
                  <a:lnTo>
                    <a:pt x="173697" y="156578"/>
                  </a:lnTo>
                  <a:lnTo>
                    <a:pt x="199339" y="103619"/>
                  </a:lnTo>
                  <a:lnTo>
                    <a:pt x="236613" y="29375"/>
                  </a:lnTo>
                  <a:close/>
                </a:path>
              </a:pathLst>
            </a:custGeom>
            <a:solidFill>
              <a:srgbClr val="87A6A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 descr=""/>
          <p:cNvSpPr txBox="1"/>
          <p:nvPr/>
        </p:nvSpPr>
        <p:spPr>
          <a:xfrm>
            <a:off x="7936424" y="2499652"/>
            <a:ext cx="3562985" cy="1639570"/>
          </a:xfrm>
          <a:prstGeom prst="rect">
            <a:avLst/>
          </a:prstGeom>
        </p:spPr>
        <p:txBody>
          <a:bodyPr wrap="square" lIns="0" tIns="70485" rIns="0" bIns="0" rtlCol="0" vert="vert270">
            <a:spAutoFit/>
          </a:bodyPr>
          <a:lstStyle/>
          <a:p>
            <a:pPr marL="532130">
              <a:lnSpc>
                <a:spcPct val="100000"/>
              </a:lnSpc>
              <a:spcBef>
                <a:spcPts val="555"/>
              </a:spcBef>
            </a:pPr>
            <a:r>
              <a:rPr dirty="0" sz="4400" spc="-595">
                <a:solidFill>
                  <a:srgbClr val="7961AA"/>
                </a:solidFill>
                <a:latin typeface="Arial Black"/>
                <a:cs typeface="Arial Black"/>
              </a:rPr>
              <a:t>24%</a:t>
            </a:r>
            <a:endParaRPr sz="4400">
              <a:latin typeface="Arial Black"/>
              <a:cs typeface="Arial Black"/>
            </a:endParaRPr>
          </a:p>
          <a:p>
            <a:pPr marL="304165">
              <a:lnSpc>
                <a:spcPct val="100000"/>
              </a:lnSpc>
              <a:spcBef>
                <a:spcPts val="5750"/>
              </a:spcBef>
            </a:pPr>
            <a:r>
              <a:rPr dirty="0" sz="4400" spc="-840">
                <a:solidFill>
                  <a:srgbClr val="7961AA"/>
                </a:solidFill>
                <a:latin typeface="Arial Black"/>
                <a:cs typeface="Arial Black"/>
              </a:rPr>
              <a:t>21%</a:t>
            </a:r>
            <a:endParaRPr sz="4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105"/>
              </a:spcBef>
            </a:pPr>
            <a:r>
              <a:rPr dirty="0" sz="4400" spc="-840">
                <a:solidFill>
                  <a:srgbClr val="7961AA"/>
                </a:solidFill>
                <a:latin typeface="Arial Black"/>
                <a:cs typeface="Arial Black"/>
              </a:rPr>
              <a:t>17%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907618" y="5430370"/>
            <a:ext cx="351790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-25">
                <a:solidFill>
                  <a:srgbClr val="40276F"/>
                </a:solidFill>
                <a:latin typeface="Arial Black"/>
                <a:cs typeface="Arial Black"/>
              </a:rPr>
              <a:t>60+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53" name="object 53" descr=""/>
          <p:cNvGrpSpPr/>
          <p:nvPr/>
        </p:nvGrpSpPr>
        <p:grpSpPr>
          <a:xfrm>
            <a:off x="8637297" y="4915799"/>
            <a:ext cx="2834640" cy="1510665"/>
            <a:chOff x="8637297" y="4915799"/>
            <a:chExt cx="2834640" cy="1510665"/>
          </a:xfrm>
        </p:grpSpPr>
        <p:pic>
          <p:nvPicPr>
            <p:cNvPr id="54" name="object 5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37297" y="4915799"/>
              <a:ext cx="132321" cy="132321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23546" y="5885333"/>
              <a:ext cx="128866" cy="221081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9279396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4535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59" name="object 59" descr=""/>
          <p:cNvSpPr txBox="1"/>
          <p:nvPr/>
        </p:nvSpPr>
        <p:spPr>
          <a:xfrm>
            <a:off x="6876739" y="1135754"/>
            <a:ext cx="4305935" cy="6305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2600"/>
              </a:lnSpc>
              <a:spcBef>
                <a:spcPts val="60"/>
              </a:spcBef>
            </a:pP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Percentage </a:t>
            </a:r>
            <a:r>
              <a:rPr dirty="0" sz="1300" spc="-3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14">
                <a:solidFill>
                  <a:srgbClr val="40276F"/>
                </a:solidFill>
                <a:latin typeface="Arial Black"/>
                <a:cs typeface="Arial Black"/>
              </a:rPr>
              <a:t>who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55">
                <a:solidFill>
                  <a:srgbClr val="40276F"/>
                </a:solidFill>
                <a:latin typeface="Arial Black"/>
                <a:cs typeface="Arial Black"/>
              </a:rPr>
              <a:t>got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65">
                <a:solidFill>
                  <a:srgbClr val="40276F"/>
                </a:solidFill>
                <a:latin typeface="Arial Black"/>
                <a:cs typeface="Arial Black"/>
              </a:rPr>
              <a:t>a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0">
                <a:solidFill>
                  <a:srgbClr val="40276F"/>
                </a:solidFill>
                <a:latin typeface="Arial Black"/>
                <a:cs typeface="Arial Black"/>
              </a:rPr>
              <a:t>job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through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 Black"/>
                <a:cs typeface="Arial Black"/>
              </a:rPr>
              <a:t>Work 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Health 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programme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within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 Black"/>
                <a:cs typeface="Arial Black"/>
              </a:rPr>
              <a:t>24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months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 Black"/>
                <a:cs typeface="Arial Black"/>
              </a:rPr>
              <a:t>between 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November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2017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February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 Black"/>
                <a:cs typeface="Arial Black"/>
              </a:rPr>
              <a:t>2021.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45680" y="0"/>
            <a:ext cx="2951480" cy="6858000"/>
            <a:chOff x="6245680" y="0"/>
            <a:chExt cx="295148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655107" y="0"/>
              <a:ext cx="2541905" cy="6858000"/>
            </a:xfrm>
            <a:custGeom>
              <a:avLst/>
              <a:gdLst/>
              <a:ahLst/>
              <a:cxnLst/>
              <a:rect l="l" t="t" r="r" b="b"/>
              <a:pathLst>
                <a:path w="2541904" h="6858000">
                  <a:moveTo>
                    <a:pt x="1323649" y="0"/>
                  </a:moveTo>
                  <a:lnTo>
                    <a:pt x="0" y="0"/>
                  </a:lnTo>
                  <a:lnTo>
                    <a:pt x="26938" y="38100"/>
                  </a:lnTo>
                  <a:lnTo>
                    <a:pt x="57358" y="63500"/>
                  </a:lnTo>
                  <a:lnTo>
                    <a:pt x="87516" y="101600"/>
                  </a:lnTo>
                  <a:lnTo>
                    <a:pt x="117409" y="139700"/>
                  </a:lnTo>
                  <a:lnTo>
                    <a:pt x="147037" y="165100"/>
                  </a:lnTo>
                  <a:lnTo>
                    <a:pt x="176398" y="203200"/>
                  </a:lnTo>
                  <a:lnTo>
                    <a:pt x="205489" y="241300"/>
                  </a:lnTo>
                  <a:lnTo>
                    <a:pt x="234310" y="266700"/>
                  </a:lnTo>
                  <a:lnTo>
                    <a:pt x="262859" y="304800"/>
                  </a:lnTo>
                  <a:lnTo>
                    <a:pt x="291134" y="342900"/>
                  </a:lnTo>
                  <a:lnTo>
                    <a:pt x="319133" y="381000"/>
                  </a:lnTo>
                  <a:lnTo>
                    <a:pt x="346855" y="406400"/>
                  </a:lnTo>
                  <a:lnTo>
                    <a:pt x="374298" y="444500"/>
                  </a:lnTo>
                  <a:lnTo>
                    <a:pt x="401460" y="482600"/>
                  </a:lnTo>
                  <a:lnTo>
                    <a:pt x="428341" y="520700"/>
                  </a:lnTo>
                  <a:lnTo>
                    <a:pt x="454938" y="558800"/>
                  </a:lnTo>
                  <a:lnTo>
                    <a:pt x="481249" y="584200"/>
                  </a:lnTo>
                  <a:lnTo>
                    <a:pt x="507273" y="622300"/>
                  </a:lnTo>
                  <a:lnTo>
                    <a:pt x="533008" y="660400"/>
                  </a:lnTo>
                  <a:lnTo>
                    <a:pt x="558453" y="698500"/>
                  </a:lnTo>
                  <a:lnTo>
                    <a:pt x="583606" y="736600"/>
                  </a:lnTo>
                  <a:lnTo>
                    <a:pt x="608465" y="774700"/>
                  </a:lnTo>
                  <a:lnTo>
                    <a:pt x="633029" y="812800"/>
                  </a:lnTo>
                  <a:lnTo>
                    <a:pt x="657296" y="850900"/>
                  </a:lnTo>
                  <a:lnTo>
                    <a:pt x="681264" y="889000"/>
                  </a:lnTo>
                  <a:lnTo>
                    <a:pt x="704932" y="927100"/>
                  </a:lnTo>
                  <a:lnTo>
                    <a:pt x="728298" y="965200"/>
                  </a:lnTo>
                  <a:lnTo>
                    <a:pt x="751361" y="1003300"/>
                  </a:lnTo>
                  <a:lnTo>
                    <a:pt x="774118" y="1041400"/>
                  </a:lnTo>
                  <a:lnTo>
                    <a:pt x="796568" y="1079500"/>
                  </a:lnTo>
                  <a:lnTo>
                    <a:pt x="818710" y="1117600"/>
                  </a:lnTo>
                  <a:lnTo>
                    <a:pt x="840542" y="1155700"/>
                  </a:lnTo>
                  <a:lnTo>
                    <a:pt x="862061" y="1206500"/>
                  </a:lnTo>
                  <a:lnTo>
                    <a:pt x="883268" y="1244600"/>
                  </a:lnTo>
                  <a:lnTo>
                    <a:pt x="904159" y="1282700"/>
                  </a:lnTo>
                  <a:lnTo>
                    <a:pt x="924733" y="1320800"/>
                  </a:lnTo>
                  <a:lnTo>
                    <a:pt x="944989" y="1358900"/>
                  </a:lnTo>
                  <a:lnTo>
                    <a:pt x="964925" y="1397000"/>
                  </a:lnTo>
                  <a:lnTo>
                    <a:pt x="984539" y="1447800"/>
                  </a:lnTo>
                  <a:lnTo>
                    <a:pt x="1003830" y="1485900"/>
                  </a:lnTo>
                  <a:lnTo>
                    <a:pt x="1022796" y="1524000"/>
                  </a:lnTo>
                  <a:lnTo>
                    <a:pt x="1041435" y="1562100"/>
                  </a:lnTo>
                  <a:lnTo>
                    <a:pt x="1059746" y="1612900"/>
                  </a:lnTo>
                  <a:lnTo>
                    <a:pt x="1077727" y="1651000"/>
                  </a:lnTo>
                  <a:lnTo>
                    <a:pt x="1095377" y="1689100"/>
                  </a:lnTo>
                  <a:lnTo>
                    <a:pt x="1112693" y="1727200"/>
                  </a:lnTo>
                  <a:lnTo>
                    <a:pt x="1129674" y="1778000"/>
                  </a:lnTo>
                  <a:lnTo>
                    <a:pt x="1146318" y="1816100"/>
                  </a:lnTo>
                  <a:lnTo>
                    <a:pt x="1162625" y="1854200"/>
                  </a:lnTo>
                  <a:lnTo>
                    <a:pt x="1178592" y="1905000"/>
                  </a:lnTo>
                  <a:lnTo>
                    <a:pt x="1194217" y="1943100"/>
                  </a:lnTo>
                  <a:lnTo>
                    <a:pt x="1209499" y="1993900"/>
                  </a:lnTo>
                  <a:lnTo>
                    <a:pt x="1224436" y="2032000"/>
                  </a:lnTo>
                  <a:lnTo>
                    <a:pt x="1239027" y="2070100"/>
                  </a:lnTo>
                  <a:lnTo>
                    <a:pt x="1253269" y="2120900"/>
                  </a:lnTo>
                  <a:lnTo>
                    <a:pt x="1267162" y="2159000"/>
                  </a:lnTo>
                  <a:lnTo>
                    <a:pt x="1280704" y="2209800"/>
                  </a:lnTo>
                  <a:lnTo>
                    <a:pt x="1293892" y="2247900"/>
                  </a:lnTo>
                  <a:lnTo>
                    <a:pt x="1306726" y="2298700"/>
                  </a:lnTo>
                  <a:lnTo>
                    <a:pt x="1319204" y="2336800"/>
                  </a:lnTo>
                  <a:lnTo>
                    <a:pt x="1331324" y="2387600"/>
                  </a:lnTo>
                  <a:lnTo>
                    <a:pt x="1343084" y="2425700"/>
                  </a:lnTo>
                  <a:lnTo>
                    <a:pt x="1354482" y="2476500"/>
                  </a:lnTo>
                  <a:lnTo>
                    <a:pt x="1365518" y="2514600"/>
                  </a:lnTo>
                  <a:lnTo>
                    <a:pt x="1376189" y="2565400"/>
                  </a:lnTo>
                  <a:lnTo>
                    <a:pt x="1386494" y="2603500"/>
                  </a:lnTo>
                  <a:lnTo>
                    <a:pt x="1396431" y="2654300"/>
                  </a:lnTo>
                  <a:lnTo>
                    <a:pt x="1405999" y="2705100"/>
                  </a:lnTo>
                  <a:lnTo>
                    <a:pt x="1415196" y="2743200"/>
                  </a:lnTo>
                  <a:lnTo>
                    <a:pt x="1424019" y="2794000"/>
                  </a:lnTo>
                  <a:lnTo>
                    <a:pt x="1432469" y="2832100"/>
                  </a:lnTo>
                  <a:lnTo>
                    <a:pt x="1440542" y="2882900"/>
                  </a:lnTo>
                  <a:lnTo>
                    <a:pt x="1448237" y="2933700"/>
                  </a:lnTo>
                  <a:lnTo>
                    <a:pt x="1455553" y="2971800"/>
                  </a:lnTo>
                  <a:lnTo>
                    <a:pt x="1462488" y="3022600"/>
                  </a:lnTo>
                  <a:lnTo>
                    <a:pt x="1469040" y="3073400"/>
                  </a:lnTo>
                  <a:lnTo>
                    <a:pt x="1475208" y="3111500"/>
                  </a:lnTo>
                  <a:lnTo>
                    <a:pt x="1480990" y="3162300"/>
                  </a:lnTo>
                  <a:lnTo>
                    <a:pt x="1486385" y="3213100"/>
                  </a:lnTo>
                  <a:lnTo>
                    <a:pt x="1491390" y="3251200"/>
                  </a:lnTo>
                  <a:lnTo>
                    <a:pt x="1496004" y="3302000"/>
                  </a:lnTo>
                  <a:lnTo>
                    <a:pt x="1500225" y="3352800"/>
                  </a:lnTo>
                  <a:lnTo>
                    <a:pt x="1504053" y="3390900"/>
                  </a:lnTo>
                  <a:lnTo>
                    <a:pt x="1507484" y="3441700"/>
                  </a:lnTo>
                  <a:lnTo>
                    <a:pt x="1510518" y="3492500"/>
                  </a:lnTo>
                  <a:lnTo>
                    <a:pt x="1513153" y="3543300"/>
                  </a:lnTo>
                  <a:lnTo>
                    <a:pt x="1515386" y="3581400"/>
                  </a:lnTo>
                  <a:lnTo>
                    <a:pt x="1517218" y="3632200"/>
                  </a:lnTo>
                  <a:lnTo>
                    <a:pt x="1518645" y="3683000"/>
                  </a:lnTo>
                  <a:lnTo>
                    <a:pt x="1519667" y="3733800"/>
                  </a:lnTo>
                  <a:lnTo>
                    <a:pt x="1520281" y="3784600"/>
                  </a:lnTo>
                  <a:lnTo>
                    <a:pt x="1520486" y="3822700"/>
                  </a:lnTo>
                  <a:lnTo>
                    <a:pt x="1520281" y="3873500"/>
                  </a:lnTo>
                  <a:lnTo>
                    <a:pt x="1519667" y="3924300"/>
                  </a:lnTo>
                  <a:lnTo>
                    <a:pt x="1518645" y="3975100"/>
                  </a:lnTo>
                  <a:lnTo>
                    <a:pt x="1517218" y="4013200"/>
                  </a:lnTo>
                  <a:lnTo>
                    <a:pt x="1515386" y="4064000"/>
                  </a:lnTo>
                  <a:lnTo>
                    <a:pt x="1513153" y="4114800"/>
                  </a:lnTo>
                  <a:lnTo>
                    <a:pt x="1510518" y="4165600"/>
                  </a:lnTo>
                  <a:lnTo>
                    <a:pt x="1507484" y="4203700"/>
                  </a:lnTo>
                  <a:lnTo>
                    <a:pt x="1504053" y="4254500"/>
                  </a:lnTo>
                  <a:lnTo>
                    <a:pt x="1500225" y="4305300"/>
                  </a:lnTo>
                  <a:lnTo>
                    <a:pt x="1496004" y="4356100"/>
                  </a:lnTo>
                  <a:lnTo>
                    <a:pt x="1491390" y="4394200"/>
                  </a:lnTo>
                  <a:lnTo>
                    <a:pt x="1486385" y="4445000"/>
                  </a:lnTo>
                  <a:lnTo>
                    <a:pt x="1480990" y="4495800"/>
                  </a:lnTo>
                  <a:lnTo>
                    <a:pt x="1475208" y="4533900"/>
                  </a:lnTo>
                  <a:lnTo>
                    <a:pt x="1469040" y="4584700"/>
                  </a:lnTo>
                  <a:lnTo>
                    <a:pt x="1462488" y="4635500"/>
                  </a:lnTo>
                  <a:lnTo>
                    <a:pt x="1455553" y="4673600"/>
                  </a:lnTo>
                  <a:lnTo>
                    <a:pt x="1448237" y="4724400"/>
                  </a:lnTo>
                  <a:lnTo>
                    <a:pt x="1440542" y="4775200"/>
                  </a:lnTo>
                  <a:lnTo>
                    <a:pt x="1432469" y="4813300"/>
                  </a:lnTo>
                  <a:lnTo>
                    <a:pt x="1424019" y="4864100"/>
                  </a:lnTo>
                  <a:lnTo>
                    <a:pt x="1415196" y="4914900"/>
                  </a:lnTo>
                  <a:lnTo>
                    <a:pt x="1405999" y="4953000"/>
                  </a:lnTo>
                  <a:lnTo>
                    <a:pt x="1396431" y="5003800"/>
                  </a:lnTo>
                  <a:lnTo>
                    <a:pt x="1386494" y="5041900"/>
                  </a:lnTo>
                  <a:lnTo>
                    <a:pt x="1376189" y="5092700"/>
                  </a:lnTo>
                  <a:lnTo>
                    <a:pt x="1365518" y="5130800"/>
                  </a:lnTo>
                  <a:lnTo>
                    <a:pt x="1354482" y="5181600"/>
                  </a:lnTo>
                  <a:lnTo>
                    <a:pt x="1343084" y="5219700"/>
                  </a:lnTo>
                  <a:lnTo>
                    <a:pt x="1331324" y="5270500"/>
                  </a:lnTo>
                  <a:lnTo>
                    <a:pt x="1319204" y="5308600"/>
                  </a:lnTo>
                  <a:lnTo>
                    <a:pt x="1306726" y="5359400"/>
                  </a:lnTo>
                  <a:lnTo>
                    <a:pt x="1293892" y="5397500"/>
                  </a:lnTo>
                  <a:lnTo>
                    <a:pt x="1280704" y="5448300"/>
                  </a:lnTo>
                  <a:lnTo>
                    <a:pt x="1267162" y="5486400"/>
                  </a:lnTo>
                  <a:lnTo>
                    <a:pt x="1253269" y="5537200"/>
                  </a:lnTo>
                  <a:lnTo>
                    <a:pt x="1239027" y="5575300"/>
                  </a:lnTo>
                  <a:lnTo>
                    <a:pt x="1224436" y="5626100"/>
                  </a:lnTo>
                  <a:lnTo>
                    <a:pt x="1209499" y="5664200"/>
                  </a:lnTo>
                  <a:lnTo>
                    <a:pt x="1194217" y="5702300"/>
                  </a:lnTo>
                  <a:lnTo>
                    <a:pt x="1178592" y="5753100"/>
                  </a:lnTo>
                  <a:lnTo>
                    <a:pt x="1162625" y="5791200"/>
                  </a:lnTo>
                  <a:lnTo>
                    <a:pt x="1146318" y="5829300"/>
                  </a:lnTo>
                  <a:lnTo>
                    <a:pt x="1129674" y="5880100"/>
                  </a:lnTo>
                  <a:lnTo>
                    <a:pt x="1112693" y="5918200"/>
                  </a:lnTo>
                  <a:lnTo>
                    <a:pt x="1095377" y="5956300"/>
                  </a:lnTo>
                  <a:lnTo>
                    <a:pt x="1077727" y="6007100"/>
                  </a:lnTo>
                  <a:lnTo>
                    <a:pt x="1059746" y="6045200"/>
                  </a:lnTo>
                  <a:lnTo>
                    <a:pt x="1041435" y="6083300"/>
                  </a:lnTo>
                  <a:lnTo>
                    <a:pt x="1022796" y="6134100"/>
                  </a:lnTo>
                  <a:lnTo>
                    <a:pt x="1003830" y="6172200"/>
                  </a:lnTo>
                  <a:lnTo>
                    <a:pt x="984539" y="6210300"/>
                  </a:lnTo>
                  <a:lnTo>
                    <a:pt x="964925" y="6248400"/>
                  </a:lnTo>
                  <a:lnTo>
                    <a:pt x="944989" y="6286500"/>
                  </a:lnTo>
                  <a:lnTo>
                    <a:pt x="924733" y="6337300"/>
                  </a:lnTo>
                  <a:lnTo>
                    <a:pt x="904159" y="6375400"/>
                  </a:lnTo>
                  <a:lnTo>
                    <a:pt x="883268" y="6413500"/>
                  </a:lnTo>
                  <a:lnTo>
                    <a:pt x="862061" y="6451600"/>
                  </a:lnTo>
                  <a:lnTo>
                    <a:pt x="840542" y="6489700"/>
                  </a:lnTo>
                  <a:lnTo>
                    <a:pt x="818710" y="6527800"/>
                  </a:lnTo>
                  <a:lnTo>
                    <a:pt x="796568" y="6565900"/>
                  </a:lnTo>
                  <a:lnTo>
                    <a:pt x="774118" y="6616700"/>
                  </a:lnTo>
                  <a:lnTo>
                    <a:pt x="751361" y="6654800"/>
                  </a:lnTo>
                  <a:lnTo>
                    <a:pt x="728298" y="6692900"/>
                  </a:lnTo>
                  <a:lnTo>
                    <a:pt x="704932" y="6731000"/>
                  </a:lnTo>
                  <a:lnTo>
                    <a:pt x="681264" y="6769100"/>
                  </a:lnTo>
                  <a:lnTo>
                    <a:pt x="657296" y="6807200"/>
                  </a:lnTo>
                  <a:lnTo>
                    <a:pt x="633029" y="6845300"/>
                  </a:lnTo>
                  <a:lnTo>
                    <a:pt x="617826" y="6858000"/>
                  </a:lnTo>
                  <a:lnTo>
                    <a:pt x="1805326" y="6858000"/>
                  </a:lnTo>
                  <a:lnTo>
                    <a:pt x="1828684" y="6807200"/>
                  </a:lnTo>
                  <a:lnTo>
                    <a:pt x="1851699" y="6769100"/>
                  </a:lnTo>
                  <a:lnTo>
                    <a:pt x="1874369" y="6718300"/>
                  </a:lnTo>
                  <a:lnTo>
                    <a:pt x="1896692" y="6680200"/>
                  </a:lnTo>
                  <a:lnTo>
                    <a:pt x="1918668" y="6629400"/>
                  </a:lnTo>
                  <a:lnTo>
                    <a:pt x="1940294" y="6578600"/>
                  </a:lnTo>
                  <a:lnTo>
                    <a:pt x="1961569" y="6540500"/>
                  </a:lnTo>
                  <a:lnTo>
                    <a:pt x="1982491" y="6489700"/>
                  </a:lnTo>
                  <a:lnTo>
                    <a:pt x="2003058" y="6438900"/>
                  </a:lnTo>
                  <a:lnTo>
                    <a:pt x="2023268" y="6400800"/>
                  </a:lnTo>
                  <a:lnTo>
                    <a:pt x="2043120" y="6350000"/>
                  </a:lnTo>
                  <a:lnTo>
                    <a:pt x="2062612" y="6299200"/>
                  </a:lnTo>
                  <a:lnTo>
                    <a:pt x="2081743" y="6248400"/>
                  </a:lnTo>
                  <a:lnTo>
                    <a:pt x="2100511" y="6210300"/>
                  </a:lnTo>
                  <a:lnTo>
                    <a:pt x="2118913" y="6159500"/>
                  </a:lnTo>
                  <a:lnTo>
                    <a:pt x="2136949" y="6108700"/>
                  </a:lnTo>
                  <a:lnTo>
                    <a:pt x="2154616" y="6057900"/>
                  </a:lnTo>
                  <a:lnTo>
                    <a:pt x="2171914" y="6007100"/>
                  </a:lnTo>
                  <a:lnTo>
                    <a:pt x="2188839" y="5956300"/>
                  </a:lnTo>
                  <a:lnTo>
                    <a:pt x="2205391" y="5918200"/>
                  </a:lnTo>
                  <a:lnTo>
                    <a:pt x="2221568" y="5867400"/>
                  </a:lnTo>
                  <a:lnTo>
                    <a:pt x="2237368" y="5816600"/>
                  </a:lnTo>
                  <a:lnTo>
                    <a:pt x="2252790" y="5765800"/>
                  </a:lnTo>
                  <a:lnTo>
                    <a:pt x="2267831" y="5715000"/>
                  </a:lnTo>
                  <a:lnTo>
                    <a:pt x="2282491" y="5664200"/>
                  </a:lnTo>
                  <a:lnTo>
                    <a:pt x="2296766" y="5613400"/>
                  </a:lnTo>
                  <a:lnTo>
                    <a:pt x="2310657" y="5562600"/>
                  </a:lnTo>
                  <a:lnTo>
                    <a:pt x="2324160" y="5511800"/>
                  </a:lnTo>
                  <a:lnTo>
                    <a:pt x="2337274" y="5461000"/>
                  </a:lnTo>
                  <a:lnTo>
                    <a:pt x="2349999" y="5410200"/>
                  </a:lnTo>
                  <a:lnTo>
                    <a:pt x="2362331" y="5359400"/>
                  </a:lnTo>
                  <a:lnTo>
                    <a:pt x="2374269" y="5308600"/>
                  </a:lnTo>
                  <a:lnTo>
                    <a:pt x="2385811" y="5257800"/>
                  </a:lnTo>
                  <a:lnTo>
                    <a:pt x="2396957" y="5207000"/>
                  </a:lnTo>
                  <a:lnTo>
                    <a:pt x="2407703" y="5156200"/>
                  </a:lnTo>
                  <a:lnTo>
                    <a:pt x="2418049" y="5105400"/>
                  </a:lnTo>
                  <a:lnTo>
                    <a:pt x="2427992" y="5054600"/>
                  </a:lnTo>
                  <a:lnTo>
                    <a:pt x="2437532" y="5003800"/>
                  </a:lnTo>
                  <a:lnTo>
                    <a:pt x="2446665" y="4953000"/>
                  </a:lnTo>
                  <a:lnTo>
                    <a:pt x="2455392" y="4902200"/>
                  </a:lnTo>
                  <a:lnTo>
                    <a:pt x="2463709" y="4838700"/>
                  </a:lnTo>
                  <a:lnTo>
                    <a:pt x="2471615" y="4787900"/>
                  </a:lnTo>
                  <a:lnTo>
                    <a:pt x="2479109" y="4737100"/>
                  </a:lnTo>
                  <a:lnTo>
                    <a:pt x="2486189" y="4686300"/>
                  </a:lnTo>
                  <a:lnTo>
                    <a:pt x="2492852" y="4635500"/>
                  </a:lnTo>
                  <a:lnTo>
                    <a:pt x="2499098" y="4584700"/>
                  </a:lnTo>
                  <a:lnTo>
                    <a:pt x="2504925" y="4533900"/>
                  </a:lnTo>
                  <a:lnTo>
                    <a:pt x="2510331" y="4470400"/>
                  </a:lnTo>
                  <a:lnTo>
                    <a:pt x="2515314" y="4419600"/>
                  </a:lnTo>
                  <a:lnTo>
                    <a:pt x="2519873" y="4368800"/>
                  </a:lnTo>
                  <a:lnTo>
                    <a:pt x="2524005" y="4318000"/>
                  </a:lnTo>
                  <a:lnTo>
                    <a:pt x="2527710" y="4254500"/>
                  </a:lnTo>
                  <a:lnTo>
                    <a:pt x="2530985" y="4203700"/>
                  </a:lnTo>
                  <a:lnTo>
                    <a:pt x="2533829" y="4152900"/>
                  </a:lnTo>
                  <a:lnTo>
                    <a:pt x="2536241" y="4102100"/>
                  </a:lnTo>
                  <a:lnTo>
                    <a:pt x="2538217" y="4038600"/>
                  </a:lnTo>
                  <a:lnTo>
                    <a:pt x="2539758" y="3987800"/>
                  </a:lnTo>
                  <a:lnTo>
                    <a:pt x="2540860" y="3937000"/>
                  </a:lnTo>
                  <a:lnTo>
                    <a:pt x="2541523" y="3886200"/>
                  </a:lnTo>
                  <a:lnTo>
                    <a:pt x="2541744" y="3822700"/>
                  </a:lnTo>
                  <a:lnTo>
                    <a:pt x="2541523" y="3771900"/>
                  </a:lnTo>
                  <a:lnTo>
                    <a:pt x="2540860" y="3721100"/>
                  </a:lnTo>
                  <a:lnTo>
                    <a:pt x="2539758" y="3657600"/>
                  </a:lnTo>
                  <a:lnTo>
                    <a:pt x="2538217" y="3606800"/>
                  </a:lnTo>
                  <a:lnTo>
                    <a:pt x="2536241" y="3556000"/>
                  </a:lnTo>
                  <a:lnTo>
                    <a:pt x="2533829" y="3505200"/>
                  </a:lnTo>
                  <a:lnTo>
                    <a:pt x="2530985" y="3441700"/>
                  </a:lnTo>
                  <a:lnTo>
                    <a:pt x="2527710" y="3390900"/>
                  </a:lnTo>
                  <a:lnTo>
                    <a:pt x="2524005" y="3340100"/>
                  </a:lnTo>
                  <a:lnTo>
                    <a:pt x="2519873" y="3289300"/>
                  </a:lnTo>
                  <a:lnTo>
                    <a:pt x="2515314" y="3238500"/>
                  </a:lnTo>
                  <a:lnTo>
                    <a:pt x="2510331" y="3175000"/>
                  </a:lnTo>
                  <a:lnTo>
                    <a:pt x="2504925" y="3124200"/>
                  </a:lnTo>
                  <a:lnTo>
                    <a:pt x="2499098" y="3073400"/>
                  </a:lnTo>
                  <a:lnTo>
                    <a:pt x="2492852" y="3022600"/>
                  </a:lnTo>
                  <a:lnTo>
                    <a:pt x="2486189" y="2971800"/>
                  </a:lnTo>
                  <a:lnTo>
                    <a:pt x="2479109" y="2908300"/>
                  </a:lnTo>
                  <a:lnTo>
                    <a:pt x="2471615" y="2857500"/>
                  </a:lnTo>
                  <a:lnTo>
                    <a:pt x="2463709" y="2806700"/>
                  </a:lnTo>
                  <a:lnTo>
                    <a:pt x="2455392" y="2755900"/>
                  </a:lnTo>
                  <a:lnTo>
                    <a:pt x="2446665" y="2705100"/>
                  </a:lnTo>
                  <a:lnTo>
                    <a:pt x="2437532" y="2654300"/>
                  </a:lnTo>
                  <a:lnTo>
                    <a:pt x="2427992" y="2603500"/>
                  </a:lnTo>
                  <a:lnTo>
                    <a:pt x="2418049" y="2552700"/>
                  </a:lnTo>
                  <a:lnTo>
                    <a:pt x="2407703" y="2501900"/>
                  </a:lnTo>
                  <a:lnTo>
                    <a:pt x="2396957" y="2451100"/>
                  </a:lnTo>
                  <a:lnTo>
                    <a:pt x="2385811" y="2400300"/>
                  </a:lnTo>
                  <a:lnTo>
                    <a:pt x="2374269" y="2349500"/>
                  </a:lnTo>
                  <a:lnTo>
                    <a:pt x="2362331" y="2286000"/>
                  </a:lnTo>
                  <a:lnTo>
                    <a:pt x="2349999" y="2235200"/>
                  </a:lnTo>
                  <a:lnTo>
                    <a:pt x="2337274" y="2184400"/>
                  </a:lnTo>
                  <a:lnTo>
                    <a:pt x="2324160" y="2146300"/>
                  </a:lnTo>
                  <a:lnTo>
                    <a:pt x="2310657" y="2095500"/>
                  </a:lnTo>
                  <a:lnTo>
                    <a:pt x="2296766" y="2044700"/>
                  </a:lnTo>
                  <a:lnTo>
                    <a:pt x="2282491" y="1993900"/>
                  </a:lnTo>
                  <a:lnTo>
                    <a:pt x="2267831" y="1943100"/>
                  </a:lnTo>
                  <a:lnTo>
                    <a:pt x="2252790" y="1892300"/>
                  </a:lnTo>
                  <a:lnTo>
                    <a:pt x="2237368" y="1841500"/>
                  </a:lnTo>
                  <a:lnTo>
                    <a:pt x="2221568" y="1790700"/>
                  </a:lnTo>
                  <a:lnTo>
                    <a:pt x="2205391" y="1739900"/>
                  </a:lnTo>
                  <a:lnTo>
                    <a:pt x="2188839" y="1689100"/>
                  </a:lnTo>
                  <a:lnTo>
                    <a:pt x="2171914" y="1638300"/>
                  </a:lnTo>
                  <a:lnTo>
                    <a:pt x="2154616" y="1600200"/>
                  </a:lnTo>
                  <a:lnTo>
                    <a:pt x="2136949" y="1549400"/>
                  </a:lnTo>
                  <a:lnTo>
                    <a:pt x="2118913" y="1498600"/>
                  </a:lnTo>
                  <a:lnTo>
                    <a:pt x="2100511" y="1447800"/>
                  </a:lnTo>
                  <a:lnTo>
                    <a:pt x="2081743" y="1397000"/>
                  </a:lnTo>
                  <a:lnTo>
                    <a:pt x="2062612" y="1358900"/>
                  </a:lnTo>
                  <a:lnTo>
                    <a:pt x="2043120" y="1308100"/>
                  </a:lnTo>
                  <a:lnTo>
                    <a:pt x="2023268" y="1257300"/>
                  </a:lnTo>
                  <a:lnTo>
                    <a:pt x="2003058" y="1206500"/>
                  </a:lnTo>
                  <a:lnTo>
                    <a:pt x="1982491" y="1168400"/>
                  </a:lnTo>
                  <a:lnTo>
                    <a:pt x="1961569" y="1117600"/>
                  </a:lnTo>
                  <a:lnTo>
                    <a:pt x="1940294" y="1066800"/>
                  </a:lnTo>
                  <a:lnTo>
                    <a:pt x="1918668" y="1028700"/>
                  </a:lnTo>
                  <a:lnTo>
                    <a:pt x="1896692" y="977900"/>
                  </a:lnTo>
                  <a:lnTo>
                    <a:pt x="1874369" y="927100"/>
                  </a:lnTo>
                  <a:lnTo>
                    <a:pt x="1851699" y="889000"/>
                  </a:lnTo>
                  <a:lnTo>
                    <a:pt x="1828684" y="838200"/>
                  </a:lnTo>
                  <a:lnTo>
                    <a:pt x="1805326" y="800100"/>
                  </a:lnTo>
                  <a:lnTo>
                    <a:pt x="1781627" y="749300"/>
                  </a:lnTo>
                  <a:lnTo>
                    <a:pt x="1757589" y="698500"/>
                  </a:lnTo>
                  <a:lnTo>
                    <a:pt x="1733213" y="660400"/>
                  </a:lnTo>
                  <a:lnTo>
                    <a:pt x="1708501" y="609600"/>
                  </a:lnTo>
                  <a:lnTo>
                    <a:pt x="1683454" y="571500"/>
                  </a:lnTo>
                  <a:lnTo>
                    <a:pt x="1658075" y="520700"/>
                  </a:lnTo>
                  <a:lnTo>
                    <a:pt x="1632365" y="482600"/>
                  </a:lnTo>
                  <a:lnTo>
                    <a:pt x="1606325" y="444500"/>
                  </a:lnTo>
                  <a:lnTo>
                    <a:pt x="1579958" y="393700"/>
                  </a:lnTo>
                  <a:lnTo>
                    <a:pt x="1553264" y="355600"/>
                  </a:lnTo>
                  <a:lnTo>
                    <a:pt x="1526247" y="304800"/>
                  </a:lnTo>
                  <a:lnTo>
                    <a:pt x="1498907" y="266700"/>
                  </a:lnTo>
                  <a:lnTo>
                    <a:pt x="1471246" y="228600"/>
                  </a:lnTo>
                  <a:lnTo>
                    <a:pt x="1443266" y="177800"/>
                  </a:lnTo>
                  <a:lnTo>
                    <a:pt x="1414969" y="139700"/>
                  </a:lnTo>
                  <a:lnTo>
                    <a:pt x="1386356" y="101600"/>
                  </a:lnTo>
                  <a:lnTo>
                    <a:pt x="1357429" y="50800"/>
                  </a:lnTo>
                  <a:lnTo>
                    <a:pt x="1328189" y="12700"/>
                  </a:lnTo>
                  <a:lnTo>
                    <a:pt x="1323649" y="0"/>
                  </a:lnTo>
                  <a:close/>
                </a:path>
              </a:pathLst>
            </a:custGeom>
            <a:solidFill>
              <a:srgbClr val="7961AA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45680" y="0"/>
              <a:ext cx="2334260" cy="6858000"/>
            </a:xfrm>
            <a:custGeom>
              <a:avLst/>
              <a:gdLst/>
              <a:ahLst/>
              <a:cxnLst/>
              <a:rect l="l" t="t" r="r" b="b"/>
              <a:pathLst>
                <a:path w="2334259" h="6858000">
                  <a:moveTo>
                    <a:pt x="950649" y="0"/>
                  </a:moveTo>
                  <a:lnTo>
                    <a:pt x="0" y="0"/>
                  </a:lnTo>
                  <a:lnTo>
                    <a:pt x="31168" y="38100"/>
                  </a:lnTo>
                  <a:lnTo>
                    <a:pt x="63330" y="63500"/>
                  </a:lnTo>
                  <a:lnTo>
                    <a:pt x="95225" y="101600"/>
                  </a:lnTo>
                  <a:lnTo>
                    <a:pt x="126851" y="127000"/>
                  </a:lnTo>
                  <a:lnTo>
                    <a:pt x="158206" y="165100"/>
                  </a:lnTo>
                  <a:lnTo>
                    <a:pt x="189289" y="190500"/>
                  </a:lnTo>
                  <a:lnTo>
                    <a:pt x="220097" y="228600"/>
                  </a:lnTo>
                  <a:lnTo>
                    <a:pt x="250629" y="266700"/>
                  </a:lnTo>
                  <a:lnTo>
                    <a:pt x="280882" y="292100"/>
                  </a:lnTo>
                  <a:lnTo>
                    <a:pt x="310855" y="330200"/>
                  </a:lnTo>
                  <a:lnTo>
                    <a:pt x="340547" y="368300"/>
                  </a:lnTo>
                  <a:lnTo>
                    <a:pt x="369955" y="393700"/>
                  </a:lnTo>
                  <a:lnTo>
                    <a:pt x="399077" y="431800"/>
                  </a:lnTo>
                  <a:lnTo>
                    <a:pt x="427911" y="469900"/>
                  </a:lnTo>
                  <a:lnTo>
                    <a:pt x="456456" y="495300"/>
                  </a:lnTo>
                  <a:lnTo>
                    <a:pt x="484710" y="533400"/>
                  </a:lnTo>
                  <a:lnTo>
                    <a:pt x="512670" y="571500"/>
                  </a:lnTo>
                  <a:lnTo>
                    <a:pt x="540336" y="609600"/>
                  </a:lnTo>
                  <a:lnTo>
                    <a:pt x="567704" y="647700"/>
                  </a:lnTo>
                  <a:lnTo>
                    <a:pt x="594774" y="673100"/>
                  </a:lnTo>
                  <a:lnTo>
                    <a:pt x="621544" y="711200"/>
                  </a:lnTo>
                  <a:lnTo>
                    <a:pt x="648010" y="749300"/>
                  </a:lnTo>
                  <a:lnTo>
                    <a:pt x="674173" y="787400"/>
                  </a:lnTo>
                  <a:lnTo>
                    <a:pt x="700029" y="825500"/>
                  </a:lnTo>
                  <a:lnTo>
                    <a:pt x="725577" y="863600"/>
                  </a:lnTo>
                  <a:lnTo>
                    <a:pt x="750815" y="901700"/>
                  </a:lnTo>
                  <a:lnTo>
                    <a:pt x="775742" y="939800"/>
                  </a:lnTo>
                  <a:lnTo>
                    <a:pt x="800354" y="977900"/>
                  </a:lnTo>
                  <a:lnTo>
                    <a:pt x="824651" y="1016000"/>
                  </a:lnTo>
                  <a:lnTo>
                    <a:pt x="848631" y="1054100"/>
                  </a:lnTo>
                  <a:lnTo>
                    <a:pt x="872291" y="1092200"/>
                  </a:lnTo>
                  <a:lnTo>
                    <a:pt x="895631" y="1130300"/>
                  </a:lnTo>
                  <a:lnTo>
                    <a:pt x="918647" y="1168400"/>
                  </a:lnTo>
                  <a:lnTo>
                    <a:pt x="941338" y="1206500"/>
                  </a:lnTo>
                  <a:lnTo>
                    <a:pt x="963703" y="1244600"/>
                  </a:lnTo>
                  <a:lnTo>
                    <a:pt x="985738" y="1282700"/>
                  </a:lnTo>
                  <a:lnTo>
                    <a:pt x="1007444" y="1320800"/>
                  </a:lnTo>
                  <a:lnTo>
                    <a:pt x="1028817" y="1371600"/>
                  </a:lnTo>
                  <a:lnTo>
                    <a:pt x="1049856" y="1409700"/>
                  </a:lnTo>
                  <a:lnTo>
                    <a:pt x="1070559" y="1447800"/>
                  </a:lnTo>
                  <a:lnTo>
                    <a:pt x="1090923" y="1485900"/>
                  </a:lnTo>
                  <a:lnTo>
                    <a:pt x="1110948" y="1524000"/>
                  </a:lnTo>
                  <a:lnTo>
                    <a:pt x="1130631" y="1574800"/>
                  </a:lnTo>
                  <a:lnTo>
                    <a:pt x="1149971" y="1612900"/>
                  </a:lnTo>
                  <a:lnTo>
                    <a:pt x="1168965" y="1651000"/>
                  </a:lnTo>
                  <a:lnTo>
                    <a:pt x="1187612" y="1689100"/>
                  </a:lnTo>
                  <a:lnTo>
                    <a:pt x="1205910" y="1739900"/>
                  </a:lnTo>
                  <a:lnTo>
                    <a:pt x="1223857" y="1778000"/>
                  </a:lnTo>
                  <a:lnTo>
                    <a:pt x="1241451" y="1816100"/>
                  </a:lnTo>
                  <a:lnTo>
                    <a:pt x="1258690" y="1866900"/>
                  </a:lnTo>
                  <a:lnTo>
                    <a:pt x="1275572" y="1905000"/>
                  </a:lnTo>
                  <a:lnTo>
                    <a:pt x="1292096" y="1943100"/>
                  </a:lnTo>
                  <a:lnTo>
                    <a:pt x="1308260" y="1993900"/>
                  </a:lnTo>
                  <a:lnTo>
                    <a:pt x="1324061" y="2032000"/>
                  </a:lnTo>
                  <a:lnTo>
                    <a:pt x="1339499" y="2070100"/>
                  </a:lnTo>
                  <a:lnTo>
                    <a:pt x="1354570" y="2120900"/>
                  </a:lnTo>
                  <a:lnTo>
                    <a:pt x="1369273" y="2159000"/>
                  </a:lnTo>
                  <a:lnTo>
                    <a:pt x="1383607" y="2209800"/>
                  </a:lnTo>
                  <a:lnTo>
                    <a:pt x="1397569" y="2247900"/>
                  </a:lnTo>
                  <a:lnTo>
                    <a:pt x="1411158" y="2298700"/>
                  </a:lnTo>
                  <a:lnTo>
                    <a:pt x="1424372" y="2336800"/>
                  </a:lnTo>
                  <a:lnTo>
                    <a:pt x="1437208" y="2387600"/>
                  </a:lnTo>
                  <a:lnTo>
                    <a:pt x="1449665" y="2425700"/>
                  </a:lnTo>
                  <a:lnTo>
                    <a:pt x="1461742" y="2476500"/>
                  </a:lnTo>
                  <a:lnTo>
                    <a:pt x="1473435" y="2514600"/>
                  </a:lnTo>
                  <a:lnTo>
                    <a:pt x="1484744" y="2565400"/>
                  </a:lnTo>
                  <a:lnTo>
                    <a:pt x="1495667" y="2603500"/>
                  </a:lnTo>
                  <a:lnTo>
                    <a:pt x="1506201" y="2654300"/>
                  </a:lnTo>
                  <a:lnTo>
                    <a:pt x="1516345" y="2692400"/>
                  </a:lnTo>
                  <a:lnTo>
                    <a:pt x="1526097" y="2743200"/>
                  </a:lnTo>
                  <a:lnTo>
                    <a:pt x="1535454" y="2794000"/>
                  </a:lnTo>
                  <a:lnTo>
                    <a:pt x="1544416" y="2832100"/>
                  </a:lnTo>
                  <a:lnTo>
                    <a:pt x="1552981" y="2882900"/>
                  </a:lnTo>
                  <a:lnTo>
                    <a:pt x="1561145" y="2921000"/>
                  </a:lnTo>
                  <a:lnTo>
                    <a:pt x="1568909" y="2971800"/>
                  </a:lnTo>
                  <a:lnTo>
                    <a:pt x="1576268" y="3022600"/>
                  </a:lnTo>
                  <a:lnTo>
                    <a:pt x="1583223" y="3060700"/>
                  </a:lnTo>
                  <a:lnTo>
                    <a:pt x="1589771" y="3111500"/>
                  </a:lnTo>
                  <a:lnTo>
                    <a:pt x="1595910" y="3162300"/>
                  </a:lnTo>
                  <a:lnTo>
                    <a:pt x="1601638" y="3200400"/>
                  </a:lnTo>
                  <a:lnTo>
                    <a:pt x="1606953" y="3251200"/>
                  </a:lnTo>
                  <a:lnTo>
                    <a:pt x="1611854" y="3302000"/>
                  </a:lnTo>
                  <a:lnTo>
                    <a:pt x="1616339" y="3352800"/>
                  </a:lnTo>
                  <a:lnTo>
                    <a:pt x="1620405" y="3390900"/>
                  </a:lnTo>
                  <a:lnTo>
                    <a:pt x="1624051" y="3441700"/>
                  </a:lnTo>
                  <a:lnTo>
                    <a:pt x="1627276" y="3492500"/>
                  </a:lnTo>
                  <a:lnTo>
                    <a:pt x="1630076" y="3543300"/>
                  </a:lnTo>
                  <a:lnTo>
                    <a:pt x="1632451" y="3581400"/>
                  </a:lnTo>
                  <a:lnTo>
                    <a:pt x="1634398" y="3632200"/>
                  </a:lnTo>
                  <a:lnTo>
                    <a:pt x="1635915" y="3683000"/>
                  </a:lnTo>
                  <a:lnTo>
                    <a:pt x="1637002" y="3733800"/>
                  </a:lnTo>
                  <a:lnTo>
                    <a:pt x="1637655" y="3784600"/>
                  </a:lnTo>
                  <a:lnTo>
                    <a:pt x="1637873" y="3822700"/>
                  </a:lnTo>
                  <a:lnTo>
                    <a:pt x="1637626" y="3873500"/>
                  </a:lnTo>
                  <a:lnTo>
                    <a:pt x="1636888" y="3924300"/>
                  </a:lnTo>
                  <a:lnTo>
                    <a:pt x="1635660" y="3975100"/>
                  </a:lnTo>
                  <a:lnTo>
                    <a:pt x="1633945" y="4025900"/>
                  </a:lnTo>
                  <a:lnTo>
                    <a:pt x="1631744" y="4076700"/>
                  </a:lnTo>
                  <a:lnTo>
                    <a:pt x="1629061" y="4127500"/>
                  </a:lnTo>
                  <a:lnTo>
                    <a:pt x="1625897" y="4178300"/>
                  </a:lnTo>
                  <a:lnTo>
                    <a:pt x="1622255" y="4229100"/>
                  </a:lnTo>
                  <a:lnTo>
                    <a:pt x="1618137" y="4279900"/>
                  </a:lnTo>
                  <a:lnTo>
                    <a:pt x="1613545" y="4330700"/>
                  </a:lnTo>
                  <a:lnTo>
                    <a:pt x="1608481" y="4381500"/>
                  </a:lnTo>
                  <a:lnTo>
                    <a:pt x="1602948" y="4432300"/>
                  </a:lnTo>
                  <a:lnTo>
                    <a:pt x="1596948" y="4483100"/>
                  </a:lnTo>
                  <a:lnTo>
                    <a:pt x="1590483" y="4533900"/>
                  </a:lnTo>
                  <a:lnTo>
                    <a:pt x="1583556" y="4584700"/>
                  </a:lnTo>
                  <a:lnTo>
                    <a:pt x="1576168" y="4635500"/>
                  </a:lnTo>
                  <a:lnTo>
                    <a:pt x="1568322" y="4686300"/>
                  </a:lnTo>
                  <a:lnTo>
                    <a:pt x="1560020" y="4737100"/>
                  </a:lnTo>
                  <a:lnTo>
                    <a:pt x="1551265" y="4787900"/>
                  </a:lnTo>
                  <a:lnTo>
                    <a:pt x="1542058" y="4826000"/>
                  </a:lnTo>
                  <a:lnTo>
                    <a:pt x="1532403" y="4876800"/>
                  </a:lnTo>
                  <a:lnTo>
                    <a:pt x="1522300" y="4927600"/>
                  </a:lnTo>
                  <a:lnTo>
                    <a:pt x="1511753" y="4978400"/>
                  </a:lnTo>
                  <a:lnTo>
                    <a:pt x="1500763" y="5029200"/>
                  </a:lnTo>
                  <a:lnTo>
                    <a:pt x="1489333" y="5067300"/>
                  </a:lnTo>
                  <a:lnTo>
                    <a:pt x="1477466" y="5118100"/>
                  </a:lnTo>
                  <a:lnTo>
                    <a:pt x="1465162" y="5168900"/>
                  </a:lnTo>
                  <a:lnTo>
                    <a:pt x="1452426" y="5219700"/>
                  </a:lnTo>
                  <a:lnTo>
                    <a:pt x="1439258" y="5257800"/>
                  </a:lnTo>
                  <a:lnTo>
                    <a:pt x="1425661" y="5308600"/>
                  </a:lnTo>
                  <a:lnTo>
                    <a:pt x="1411638" y="5359400"/>
                  </a:lnTo>
                  <a:lnTo>
                    <a:pt x="1397191" y="5410200"/>
                  </a:lnTo>
                  <a:lnTo>
                    <a:pt x="1382321" y="5448300"/>
                  </a:lnTo>
                  <a:lnTo>
                    <a:pt x="1367031" y="5499100"/>
                  </a:lnTo>
                  <a:lnTo>
                    <a:pt x="1351324" y="5549900"/>
                  </a:lnTo>
                  <a:lnTo>
                    <a:pt x="1335201" y="5588000"/>
                  </a:lnTo>
                  <a:lnTo>
                    <a:pt x="1318666" y="5638800"/>
                  </a:lnTo>
                  <a:lnTo>
                    <a:pt x="1301719" y="5676900"/>
                  </a:lnTo>
                  <a:lnTo>
                    <a:pt x="1284364" y="5727700"/>
                  </a:lnTo>
                  <a:lnTo>
                    <a:pt x="1266602" y="5778500"/>
                  </a:lnTo>
                  <a:lnTo>
                    <a:pt x="1248436" y="5816600"/>
                  </a:lnTo>
                  <a:lnTo>
                    <a:pt x="1229868" y="5867400"/>
                  </a:lnTo>
                  <a:lnTo>
                    <a:pt x="1210901" y="5905500"/>
                  </a:lnTo>
                  <a:lnTo>
                    <a:pt x="1191536" y="5956300"/>
                  </a:lnTo>
                  <a:lnTo>
                    <a:pt x="1171776" y="5994400"/>
                  </a:lnTo>
                  <a:lnTo>
                    <a:pt x="1151623" y="6045200"/>
                  </a:lnTo>
                  <a:lnTo>
                    <a:pt x="1131080" y="6083300"/>
                  </a:lnTo>
                  <a:lnTo>
                    <a:pt x="1110148" y="6121400"/>
                  </a:lnTo>
                  <a:lnTo>
                    <a:pt x="1088829" y="6172200"/>
                  </a:lnTo>
                  <a:lnTo>
                    <a:pt x="1067127" y="6210300"/>
                  </a:lnTo>
                  <a:lnTo>
                    <a:pt x="1045044" y="6261100"/>
                  </a:lnTo>
                  <a:lnTo>
                    <a:pt x="1022580" y="6299200"/>
                  </a:lnTo>
                  <a:lnTo>
                    <a:pt x="999740" y="6337300"/>
                  </a:lnTo>
                  <a:lnTo>
                    <a:pt x="976525" y="6388100"/>
                  </a:lnTo>
                  <a:lnTo>
                    <a:pt x="952937" y="6426200"/>
                  </a:lnTo>
                  <a:lnTo>
                    <a:pt x="928979" y="6464300"/>
                  </a:lnTo>
                  <a:lnTo>
                    <a:pt x="904652" y="6515100"/>
                  </a:lnTo>
                  <a:lnTo>
                    <a:pt x="879959" y="6553200"/>
                  </a:lnTo>
                  <a:lnTo>
                    <a:pt x="854903" y="6591300"/>
                  </a:lnTo>
                  <a:lnTo>
                    <a:pt x="829486" y="6629400"/>
                  </a:lnTo>
                  <a:lnTo>
                    <a:pt x="803709" y="6667500"/>
                  </a:lnTo>
                  <a:lnTo>
                    <a:pt x="777575" y="6718300"/>
                  </a:lnTo>
                  <a:lnTo>
                    <a:pt x="751086" y="6756400"/>
                  </a:lnTo>
                  <a:lnTo>
                    <a:pt x="724246" y="6794500"/>
                  </a:lnTo>
                  <a:lnTo>
                    <a:pt x="697054" y="6832600"/>
                  </a:lnTo>
                  <a:lnTo>
                    <a:pt x="674974" y="6858000"/>
                  </a:lnTo>
                  <a:lnTo>
                    <a:pt x="1510383" y="6858000"/>
                  </a:lnTo>
                  <a:lnTo>
                    <a:pt x="1534743" y="6807200"/>
                  </a:lnTo>
                  <a:lnTo>
                    <a:pt x="1558775" y="6769100"/>
                  </a:lnTo>
                  <a:lnTo>
                    <a:pt x="1582477" y="6731000"/>
                  </a:lnTo>
                  <a:lnTo>
                    <a:pt x="1605848" y="6680200"/>
                  </a:lnTo>
                  <a:lnTo>
                    <a:pt x="1628885" y="6642100"/>
                  </a:lnTo>
                  <a:lnTo>
                    <a:pt x="1651587" y="6604000"/>
                  </a:lnTo>
                  <a:lnTo>
                    <a:pt x="1673952" y="6553200"/>
                  </a:lnTo>
                  <a:lnTo>
                    <a:pt x="1695978" y="6515100"/>
                  </a:lnTo>
                  <a:lnTo>
                    <a:pt x="1717663" y="6464300"/>
                  </a:lnTo>
                  <a:lnTo>
                    <a:pt x="1739006" y="6426200"/>
                  </a:lnTo>
                  <a:lnTo>
                    <a:pt x="1760006" y="6375400"/>
                  </a:lnTo>
                  <a:lnTo>
                    <a:pt x="1780659" y="6337300"/>
                  </a:lnTo>
                  <a:lnTo>
                    <a:pt x="1800964" y="6299200"/>
                  </a:lnTo>
                  <a:lnTo>
                    <a:pt x="1820921" y="6248400"/>
                  </a:lnTo>
                  <a:lnTo>
                    <a:pt x="1840526" y="6210300"/>
                  </a:lnTo>
                  <a:lnTo>
                    <a:pt x="1859777" y="6159500"/>
                  </a:lnTo>
                  <a:lnTo>
                    <a:pt x="1878675" y="6108700"/>
                  </a:lnTo>
                  <a:lnTo>
                    <a:pt x="1897215" y="6070600"/>
                  </a:lnTo>
                  <a:lnTo>
                    <a:pt x="1915398" y="6019800"/>
                  </a:lnTo>
                  <a:lnTo>
                    <a:pt x="1933220" y="5981700"/>
                  </a:lnTo>
                  <a:lnTo>
                    <a:pt x="1950680" y="5930900"/>
                  </a:lnTo>
                  <a:lnTo>
                    <a:pt x="1967777" y="5892800"/>
                  </a:lnTo>
                  <a:lnTo>
                    <a:pt x="1984509" y="5842000"/>
                  </a:lnTo>
                  <a:lnTo>
                    <a:pt x="2000873" y="5791200"/>
                  </a:lnTo>
                  <a:lnTo>
                    <a:pt x="2016868" y="5753100"/>
                  </a:lnTo>
                  <a:lnTo>
                    <a:pt x="2032493" y="5702300"/>
                  </a:lnTo>
                  <a:lnTo>
                    <a:pt x="2047744" y="5651500"/>
                  </a:lnTo>
                  <a:lnTo>
                    <a:pt x="2062622" y="5613400"/>
                  </a:lnTo>
                  <a:lnTo>
                    <a:pt x="2077124" y="5562600"/>
                  </a:lnTo>
                  <a:lnTo>
                    <a:pt x="2091247" y="5511800"/>
                  </a:lnTo>
                  <a:lnTo>
                    <a:pt x="2104991" y="5473700"/>
                  </a:lnTo>
                  <a:lnTo>
                    <a:pt x="2118354" y="5422900"/>
                  </a:lnTo>
                  <a:lnTo>
                    <a:pt x="2131334" y="5372100"/>
                  </a:lnTo>
                  <a:lnTo>
                    <a:pt x="2143928" y="5321300"/>
                  </a:lnTo>
                  <a:lnTo>
                    <a:pt x="2156136" y="5270500"/>
                  </a:lnTo>
                  <a:lnTo>
                    <a:pt x="2167955" y="5232400"/>
                  </a:lnTo>
                  <a:lnTo>
                    <a:pt x="2179384" y="5181600"/>
                  </a:lnTo>
                  <a:lnTo>
                    <a:pt x="2190421" y="5130800"/>
                  </a:lnTo>
                  <a:lnTo>
                    <a:pt x="2201064" y="5080000"/>
                  </a:lnTo>
                  <a:lnTo>
                    <a:pt x="2211312" y="5029200"/>
                  </a:lnTo>
                  <a:lnTo>
                    <a:pt x="2221162" y="4991100"/>
                  </a:lnTo>
                  <a:lnTo>
                    <a:pt x="2230613" y="4940300"/>
                  </a:lnTo>
                  <a:lnTo>
                    <a:pt x="2239663" y="4889500"/>
                  </a:lnTo>
                  <a:lnTo>
                    <a:pt x="2248310" y="4838700"/>
                  </a:lnTo>
                  <a:lnTo>
                    <a:pt x="2256553" y="4787900"/>
                  </a:lnTo>
                  <a:lnTo>
                    <a:pt x="2264389" y="4737100"/>
                  </a:lnTo>
                  <a:lnTo>
                    <a:pt x="2271818" y="4686300"/>
                  </a:lnTo>
                  <a:lnTo>
                    <a:pt x="2278836" y="4635500"/>
                  </a:lnTo>
                  <a:lnTo>
                    <a:pt x="2285443" y="4584700"/>
                  </a:lnTo>
                  <a:lnTo>
                    <a:pt x="2291637" y="4533900"/>
                  </a:lnTo>
                  <a:lnTo>
                    <a:pt x="2297415" y="4495800"/>
                  </a:lnTo>
                  <a:lnTo>
                    <a:pt x="2302777" y="4445000"/>
                  </a:lnTo>
                  <a:lnTo>
                    <a:pt x="2307720" y="4394200"/>
                  </a:lnTo>
                  <a:lnTo>
                    <a:pt x="2312242" y="4343400"/>
                  </a:lnTo>
                  <a:lnTo>
                    <a:pt x="2316342" y="4292600"/>
                  </a:lnTo>
                  <a:lnTo>
                    <a:pt x="2320018" y="4241800"/>
                  </a:lnTo>
                  <a:lnTo>
                    <a:pt x="2323268" y="4191000"/>
                  </a:lnTo>
                  <a:lnTo>
                    <a:pt x="2326091" y="4140200"/>
                  </a:lnTo>
                  <a:lnTo>
                    <a:pt x="2328484" y="4089400"/>
                  </a:lnTo>
                  <a:lnTo>
                    <a:pt x="2330446" y="4038600"/>
                  </a:lnTo>
                  <a:lnTo>
                    <a:pt x="2331975" y="3987800"/>
                  </a:lnTo>
                  <a:lnTo>
                    <a:pt x="2333070" y="3924300"/>
                  </a:lnTo>
                  <a:lnTo>
                    <a:pt x="2333728" y="3873500"/>
                  </a:lnTo>
                  <a:lnTo>
                    <a:pt x="2333947" y="3822700"/>
                  </a:lnTo>
                  <a:lnTo>
                    <a:pt x="2333751" y="3771900"/>
                  </a:lnTo>
                  <a:lnTo>
                    <a:pt x="2333164" y="3733800"/>
                  </a:lnTo>
                  <a:lnTo>
                    <a:pt x="2332186" y="3683000"/>
                  </a:lnTo>
                  <a:lnTo>
                    <a:pt x="2330820" y="3632200"/>
                  </a:lnTo>
                  <a:lnTo>
                    <a:pt x="2329067" y="3581400"/>
                  </a:lnTo>
                  <a:lnTo>
                    <a:pt x="2326929" y="3530600"/>
                  </a:lnTo>
                  <a:lnTo>
                    <a:pt x="2324407" y="3492500"/>
                  </a:lnTo>
                  <a:lnTo>
                    <a:pt x="2321502" y="3441700"/>
                  </a:lnTo>
                  <a:lnTo>
                    <a:pt x="2318216" y="3390900"/>
                  </a:lnTo>
                  <a:lnTo>
                    <a:pt x="2314551" y="3340100"/>
                  </a:lnTo>
                  <a:lnTo>
                    <a:pt x="2310508" y="3289300"/>
                  </a:lnTo>
                  <a:lnTo>
                    <a:pt x="2306089" y="3251200"/>
                  </a:lnTo>
                  <a:lnTo>
                    <a:pt x="2301294" y="3200400"/>
                  </a:lnTo>
                  <a:lnTo>
                    <a:pt x="2296126" y="3149600"/>
                  </a:lnTo>
                  <a:lnTo>
                    <a:pt x="2290586" y="3098800"/>
                  </a:lnTo>
                  <a:lnTo>
                    <a:pt x="2284676" y="3060700"/>
                  </a:lnTo>
                  <a:lnTo>
                    <a:pt x="2278397" y="3009900"/>
                  </a:lnTo>
                  <a:lnTo>
                    <a:pt x="2271750" y="2959100"/>
                  </a:lnTo>
                  <a:lnTo>
                    <a:pt x="2264737" y="2921000"/>
                  </a:lnTo>
                  <a:lnTo>
                    <a:pt x="2257360" y="2870200"/>
                  </a:lnTo>
                  <a:lnTo>
                    <a:pt x="2249620" y="2819400"/>
                  </a:lnTo>
                  <a:lnTo>
                    <a:pt x="2241518" y="2781300"/>
                  </a:lnTo>
                  <a:lnTo>
                    <a:pt x="2233057" y="2730500"/>
                  </a:lnTo>
                  <a:lnTo>
                    <a:pt x="2224237" y="2679700"/>
                  </a:lnTo>
                  <a:lnTo>
                    <a:pt x="2215059" y="2641600"/>
                  </a:lnTo>
                  <a:lnTo>
                    <a:pt x="2205527" y="2590800"/>
                  </a:lnTo>
                  <a:lnTo>
                    <a:pt x="2195640" y="2540000"/>
                  </a:lnTo>
                  <a:lnTo>
                    <a:pt x="2185401" y="2501900"/>
                  </a:lnTo>
                  <a:lnTo>
                    <a:pt x="2174811" y="2451100"/>
                  </a:lnTo>
                  <a:lnTo>
                    <a:pt x="2163871" y="2413000"/>
                  </a:lnTo>
                  <a:lnTo>
                    <a:pt x="2152583" y="2362200"/>
                  </a:lnTo>
                  <a:lnTo>
                    <a:pt x="2140949" y="2311400"/>
                  </a:lnTo>
                  <a:lnTo>
                    <a:pt x="2128970" y="2273300"/>
                  </a:lnTo>
                  <a:lnTo>
                    <a:pt x="2116647" y="2222500"/>
                  </a:lnTo>
                  <a:lnTo>
                    <a:pt x="2103983" y="2184400"/>
                  </a:lnTo>
                  <a:lnTo>
                    <a:pt x="2090977" y="2133600"/>
                  </a:lnTo>
                  <a:lnTo>
                    <a:pt x="2077633" y="2095500"/>
                  </a:lnTo>
                  <a:lnTo>
                    <a:pt x="2063951" y="2044700"/>
                  </a:lnTo>
                  <a:lnTo>
                    <a:pt x="2049933" y="2006600"/>
                  </a:lnTo>
                  <a:lnTo>
                    <a:pt x="2035581" y="1955800"/>
                  </a:lnTo>
                  <a:lnTo>
                    <a:pt x="2020895" y="1917700"/>
                  </a:lnTo>
                  <a:lnTo>
                    <a:pt x="2005878" y="1866900"/>
                  </a:lnTo>
                  <a:lnTo>
                    <a:pt x="1990531" y="1828800"/>
                  </a:lnTo>
                  <a:lnTo>
                    <a:pt x="1974855" y="1790700"/>
                  </a:lnTo>
                  <a:lnTo>
                    <a:pt x="1958853" y="1739900"/>
                  </a:lnTo>
                  <a:lnTo>
                    <a:pt x="1942524" y="1701800"/>
                  </a:lnTo>
                  <a:lnTo>
                    <a:pt x="1925872" y="1651000"/>
                  </a:lnTo>
                  <a:lnTo>
                    <a:pt x="1908897" y="1612900"/>
                  </a:lnTo>
                  <a:lnTo>
                    <a:pt x="1891601" y="1574800"/>
                  </a:lnTo>
                  <a:lnTo>
                    <a:pt x="1873985" y="1524000"/>
                  </a:lnTo>
                  <a:lnTo>
                    <a:pt x="1856052" y="1485900"/>
                  </a:lnTo>
                  <a:lnTo>
                    <a:pt x="1837801" y="1447800"/>
                  </a:lnTo>
                  <a:lnTo>
                    <a:pt x="1819236" y="1397000"/>
                  </a:lnTo>
                  <a:lnTo>
                    <a:pt x="1800357" y="1358900"/>
                  </a:lnTo>
                  <a:lnTo>
                    <a:pt x="1781166" y="1320800"/>
                  </a:lnTo>
                  <a:lnTo>
                    <a:pt x="1761665" y="1270000"/>
                  </a:lnTo>
                  <a:lnTo>
                    <a:pt x="1741854" y="1231900"/>
                  </a:lnTo>
                  <a:lnTo>
                    <a:pt x="1721735" y="1193800"/>
                  </a:lnTo>
                  <a:lnTo>
                    <a:pt x="1701311" y="1155700"/>
                  </a:lnTo>
                  <a:lnTo>
                    <a:pt x="1680582" y="1104900"/>
                  </a:lnTo>
                  <a:lnTo>
                    <a:pt x="1659550" y="1066800"/>
                  </a:lnTo>
                  <a:lnTo>
                    <a:pt x="1638216" y="1028700"/>
                  </a:lnTo>
                  <a:lnTo>
                    <a:pt x="1616582" y="990600"/>
                  </a:lnTo>
                  <a:lnTo>
                    <a:pt x="1594650" y="952500"/>
                  </a:lnTo>
                  <a:lnTo>
                    <a:pt x="1572420" y="914400"/>
                  </a:lnTo>
                  <a:lnTo>
                    <a:pt x="1549895" y="863600"/>
                  </a:lnTo>
                  <a:lnTo>
                    <a:pt x="1527075" y="825500"/>
                  </a:lnTo>
                  <a:lnTo>
                    <a:pt x="1503963" y="787400"/>
                  </a:lnTo>
                  <a:lnTo>
                    <a:pt x="1480560" y="749300"/>
                  </a:lnTo>
                  <a:lnTo>
                    <a:pt x="1456867" y="711200"/>
                  </a:lnTo>
                  <a:lnTo>
                    <a:pt x="1432886" y="673100"/>
                  </a:lnTo>
                  <a:lnTo>
                    <a:pt x="1408619" y="635000"/>
                  </a:lnTo>
                  <a:lnTo>
                    <a:pt x="1384066" y="596900"/>
                  </a:lnTo>
                  <a:lnTo>
                    <a:pt x="1359229" y="558800"/>
                  </a:lnTo>
                  <a:lnTo>
                    <a:pt x="1334111" y="520700"/>
                  </a:lnTo>
                  <a:lnTo>
                    <a:pt x="1308711" y="482600"/>
                  </a:lnTo>
                  <a:lnTo>
                    <a:pt x="1283033" y="444500"/>
                  </a:lnTo>
                  <a:lnTo>
                    <a:pt x="1257077" y="406400"/>
                  </a:lnTo>
                  <a:lnTo>
                    <a:pt x="1230844" y="368300"/>
                  </a:lnTo>
                  <a:lnTo>
                    <a:pt x="1204337" y="330200"/>
                  </a:lnTo>
                  <a:lnTo>
                    <a:pt x="1177557" y="292100"/>
                  </a:lnTo>
                  <a:lnTo>
                    <a:pt x="1150505" y="254000"/>
                  </a:lnTo>
                  <a:lnTo>
                    <a:pt x="1123183" y="228600"/>
                  </a:lnTo>
                  <a:lnTo>
                    <a:pt x="1095593" y="190500"/>
                  </a:lnTo>
                  <a:lnTo>
                    <a:pt x="1067735" y="152400"/>
                  </a:lnTo>
                  <a:lnTo>
                    <a:pt x="1039611" y="114300"/>
                  </a:lnTo>
                  <a:lnTo>
                    <a:pt x="1011223" y="76200"/>
                  </a:lnTo>
                  <a:lnTo>
                    <a:pt x="982573" y="50800"/>
                  </a:lnTo>
                  <a:lnTo>
                    <a:pt x="953661" y="12700"/>
                  </a:lnTo>
                  <a:lnTo>
                    <a:pt x="95064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7961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796290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Work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162425" cy="37077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238125">
              <a:lnSpc>
                <a:spcPts val="4400"/>
              </a:lnSpc>
              <a:spcBef>
                <a:spcPts val="680"/>
              </a:spcBef>
            </a:pPr>
            <a:r>
              <a:rPr dirty="0" sz="4100" spc="-215">
                <a:solidFill>
                  <a:srgbClr val="40276F"/>
                </a:solidFill>
                <a:latin typeface="Arial Black"/>
                <a:cs typeface="Arial Black"/>
              </a:rPr>
              <a:t>Older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15">
                <a:solidFill>
                  <a:srgbClr val="40276F"/>
                </a:solidFill>
                <a:latin typeface="Arial Black"/>
                <a:cs typeface="Arial Black"/>
              </a:rPr>
              <a:t>workers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least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likely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receive </a:t>
            </a:r>
            <a:r>
              <a:rPr dirty="0" sz="4100" spc="-95">
                <a:solidFill>
                  <a:srgbClr val="40276F"/>
                </a:solidFill>
                <a:latin typeface="Arial Black"/>
                <a:cs typeface="Arial Black"/>
              </a:rPr>
              <a:t>on-</a:t>
            </a:r>
            <a:r>
              <a:rPr dirty="0" sz="4100" spc="-125">
                <a:solidFill>
                  <a:srgbClr val="40276F"/>
                </a:solidFill>
                <a:latin typeface="Arial Black"/>
                <a:cs typeface="Arial Black"/>
              </a:rPr>
              <a:t>the-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job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training.</a:t>
            </a:r>
            <a:endParaRPr sz="4100">
              <a:latin typeface="Arial Black"/>
              <a:cs typeface="Arial Black"/>
            </a:endParaRPr>
          </a:p>
          <a:p>
            <a:pPr algn="just" marL="12700" marR="5080">
              <a:lnSpc>
                <a:spcPts val="1400"/>
              </a:lnSpc>
              <a:spcBef>
                <a:spcPts val="2235"/>
              </a:spcBef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Over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one-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fifth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(22%)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18-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24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year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old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workers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UK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received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job-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related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training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early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2023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compared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to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just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5">
                <a:solidFill>
                  <a:srgbClr val="40276F"/>
                </a:solidFill>
                <a:latin typeface="Arial"/>
                <a:cs typeface="Arial"/>
              </a:rPr>
              <a:t>15%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5">
                <a:solidFill>
                  <a:srgbClr val="40276F"/>
                </a:solidFill>
                <a:latin typeface="Arial"/>
                <a:cs typeface="Arial"/>
              </a:rPr>
              <a:t>50-</a:t>
            </a:r>
            <a:r>
              <a:rPr dirty="0" sz="1300" spc="100">
                <a:solidFill>
                  <a:srgbClr val="40276F"/>
                </a:solidFill>
                <a:latin typeface="Arial"/>
                <a:cs typeface="Arial"/>
              </a:rPr>
              <a:t>64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year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old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workers.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4933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3.24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better.org.uk/work-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594288" y="446940"/>
            <a:ext cx="5955665" cy="5979160"/>
            <a:chOff x="5594288" y="446940"/>
            <a:chExt cx="5955665" cy="5979160"/>
          </a:xfrm>
        </p:grpSpPr>
        <p:sp>
          <p:nvSpPr>
            <p:cNvPr id="10" name="object 10" descr=""/>
            <p:cNvSpPr/>
            <p:nvPr/>
          </p:nvSpPr>
          <p:spPr>
            <a:xfrm>
              <a:off x="8430717" y="4476508"/>
              <a:ext cx="881380" cy="965835"/>
            </a:xfrm>
            <a:custGeom>
              <a:avLst/>
              <a:gdLst/>
              <a:ahLst/>
              <a:cxnLst/>
              <a:rect l="l" t="t" r="r" b="b"/>
              <a:pathLst>
                <a:path w="881379" h="965835">
                  <a:moveTo>
                    <a:pt x="40360" y="0"/>
                  </a:moveTo>
                  <a:lnTo>
                    <a:pt x="0" y="0"/>
                  </a:lnTo>
                  <a:lnTo>
                    <a:pt x="0" y="965644"/>
                  </a:lnTo>
                  <a:lnTo>
                    <a:pt x="40360" y="965644"/>
                  </a:lnTo>
                  <a:lnTo>
                    <a:pt x="40360" y="0"/>
                  </a:lnTo>
                  <a:close/>
                </a:path>
                <a:path w="881379" h="965835">
                  <a:moveTo>
                    <a:pt x="881151" y="0"/>
                  </a:moveTo>
                  <a:lnTo>
                    <a:pt x="840803" y="0"/>
                  </a:lnTo>
                  <a:lnTo>
                    <a:pt x="840803" y="965644"/>
                  </a:lnTo>
                  <a:lnTo>
                    <a:pt x="881151" y="965644"/>
                  </a:lnTo>
                  <a:lnTo>
                    <a:pt x="881151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69163" y="4366818"/>
              <a:ext cx="1000760" cy="158750"/>
            </a:xfrm>
            <a:custGeom>
              <a:avLst/>
              <a:gdLst/>
              <a:ahLst/>
              <a:cxnLst/>
              <a:rect l="l" t="t" r="r" b="b"/>
              <a:pathLst>
                <a:path w="1000759" h="158750">
                  <a:moveTo>
                    <a:pt x="920991" y="0"/>
                  </a:moveTo>
                  <a:lnTo>
                    <a:pt x="79286" y="0"/>
                  </a:lnTo>
                  <a:lnTo>
                    <a:pt x="48423" y="6232"/>
                  </a:lnTo>
                  <a:lnTo>
                    <a:pt x="23221" y="23228"/>
                  </a:lnTo>
                  <a:lnTo>
                    <a:pt x="6230" y="48434"/>
                  </a:lnTo>
                  <a:lnTo>
                    <a:pt x="0" y="79298"/>
                  </a:lnTo>
                  <a:lnTo>
                    <a:pt x="6230" y="110168"/>
                  </a:lnTo>
                  <a:lnTo>
                    <a:pt x="23221" y="135374"/>
                  </a:lnTo>
                  <a:lnTo>
                    <a:pt x="48423" y="152366"/>
                  </a:lnTo>
                  <a:lnTo>
                    <a:pt x="79286" y="158597"/>
                  </a:lnTo>
                  <a:lnTo>
                    <a:pt x="920991" y="158597"/>
                  </a:lnTo>
                  <a:lnTo>
                    <a:pt x="951855" y="152366"/>
                  </a:lnTo>
                  <a:lnTo>
                    <a:pt x="977061" y="135374"/>
                  </a:lnTo>
                  <a:lnTo>
                    <a:pt x="994057" y="110168"/>
                  </a:lnTo>
                  <a:lnTo>
                    <a:pt x="1000290" y="79298"/>
                  </a:lnTo>
                  <a:lnTo>
                    <a:pt x="994057" y="48434"/>
                  </a:lnTo>
                  <a:lnTo>
                    <a:pt x="977061" y="23228"/>
                  </a:lnTo>
                  <a:lnTo>
                    <a:pt x="951855" y="6232"/>
                  </a:lnTo>
                  <a:lnTo>
                    <a:pt x="920991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958266" y="5387562"/>
              <a:ext cx="411480" cy="272415"/>
            </a:xfrm>
            <a:custGeom>
              <a:avLst/>
              <a:gdLst/>
              <a:ahLst/>
              <a:cxnLst/>
              <a:rect l="l" t="t" r="r" b="b"/>
              <a:pathLst>
                <a:path w="411479" h="272414">
                  <a:moveTo>
                    <a:pt x="44830" y="0"/>
                  </a:moveTo>
                  <a:lnTo>
                    <a:pt x="27694" y="1965"/>
                  </a:lnTo>
                  <a:lnTo>
                    <a:pt x="13409" y="10390"/>
                  </a:lnTo>
                  <a:lnTo>
                    <a:pt x="3627" y="23779"/>
                  </a:lnTo>
                  <a:lnTo>
                    <a:pt x="0" y="40640"/>
                  </a:lnTo>
                  <a:lnTo>
                    <a:pt x="0" y="126606"/>
                  </a:lnTo>
                  <a:lnTo>
                    <a:pt x="25488" y="167944"/>
                  </a:lnTo>
                  <a:lnTo>
                    <a:pt x="65427" y="185387"/>
                  </a:lnTo>
                  <a:lnTo>
                    <a:pt x="118033" y="204579"/>
                  </a:lnTo>
                  <a:lnTo>
                    <a:pt x="176449" y="223920"/>
                  </a:lnTo>
                  <a:lnTo>
                    <a:pt x="233815" y="241808"/>
                  </a:lnTo>
                  <a:lnTo>
                    <a:pt x="317969" y="266827"/>
                  </a:lnTo>
                  <a:lnTo>
                    <a:pt x="352399" y="271788"/>
                  </a:lnTo>
                  <a:lnTo>
                    <a:pt x="364020" y="271157"/>
                  </a:lnTo>
                  <a:lnTo>
                    <a:pt x="394482" y="261725"/>
                  </a:lnTo>
                  <a:lnTo>
                    <a:pt x="408304" y="244457"/>
                  </a:lnTo>
                  <a:lnTo>
                    <a:pt x="411125" y="222782"/>
                  </a:lnTo>
                  <a:lnTo>
                    <a:pt x="408584" y="200126"/>
                  </a:lnTo>
                  <a:lnTo>
                    <a:pt x="398390" y="176852"/>
                  </a:lnTo>
                  <a:lnTo>
                    <a:pt x="378494" y="155214"/>
                  </a:lnTo>
                  <a:lnTo>
                    <a:pt x="354184" y="136770"/>
                  </a:lnTo>
                  <a:lnTo>
                    <a:pt x="330746" y="123075"/>
                  </a:lnTo>
                  <a:lnTo>
                    <a:pt x="190995" y="27774"/>
                  </a:lnTo>
                  <a:lnTo>
                    <a:pt x="179263" y="20806"/>
                  </a:lnTo>
                  <a:lnTo>
                    <a:pt x="166812" y="15384"/>
                  </a:lnTo>
                  <a:lnTo>
                    <a:pt x="153788" y="11560"/>
                  </a:lnTo>
                  <a:lnTo>
                    <a:pt x="140334" y="9385"/>
                  </a:lnTo>
                  <a:lnTo>
                    <a:pt x="44830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82112" y="5244451"/>
              <a:ext cx="147294" cy="19154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8302672" y="5386154"/>
              <a:ext cx="436245" cy="288290"/>
            </a:xfrm>
            <a:custGeom>
              <a:avLst/>
              <a:gdLst/>
              <a:ahLst/>
              <a:cxnLst/>
              <a:rect l="l" t="t" r="r" b="b"/>
              <a:pathLst>
                <a:path w="436245" h="288289">
                  <a:moveTo>
                    <a:pt x="388373" y="0"/>
                  </a:moveTo>
                  <a:lnTo>
                    <a:pt x="287116" y="9918"/>
                  </a:lnTo>
                  <a:lnTo>
                    <a:pt x="245837" y="22034"/>
                  </a:lnTo>
                  <a:lnTo>
                    <a:pt x="85237" y="130467"/>
                  </a:lnTo>
                  <a:lnTo>
                    <a:pt x="60379" y="144989"/>
                  </a:lnTo>
                  <a:lnTo>
                    <a:pt x="34598" y="164544"/>
                  </a:lnTo>
                  <a:lnTo>
                    <a:pt x="13499" y="187484"/>
                  </a:lnTo>
                  <a:lnTo>
                    <a:pt x="2687" y="212166"/>
                  </a:lnTo>
                  <a:lnTo>
                    <a:pt x="0" y="236192"/>
                  </a:lnTo>
                  <a:lnTo>
                    <a:pt x="2993" y="259173"/>
                  </a:lnTo>
                  <a:lnTo>
                    <a:pt x="17647" y="277476"/>
                  </a:lnTo>
                  <a:lnTo>
                    <a:pt x="49943" y="287464"/>
                  </a:lnTo>
                  <a:lnTo>
                    <a:pt x="62263" y="288133"/>
                  </a:lnTo>
                  <a:lnTo>
                    <a:pt x="74570" y="287551"/>
                  </a:lnTo>
                  <a:lnTo>
                    <a:pt x="135565" y="272085"/>
                  </a:lnTo>
                  <a:lnTo>
                    <a:pt x="188003" y="256364"/>
                  </a:lnTo>
                  <a:lnTo>
                    <a:pt x="248827" y="237401"/>
                  </a:lnTo>
                  <a:lnTo>
                    <a:pt x="310765" y="216892"/>
                  </a:lnTo>
                  <a:lnTo>
                    <a:pt x="366546" y="196536"/>
                  </a:lnTo>
                  <a:lnTo>
                    <a:pt x="408896" y="178028"/>
                  </a:lnTo>
                  <a:lnTo>
                    <a:pt x="434001" y="147703"/>
                  </a:lnTo>
                  <a:lnTo>
                    <a:pt x="435896" y="134226"/>
                  </a:lnTo>
                  <a:lnTo>
                    <a:pt x="435896" y="43065"/>
                  </a:lnTo>
                  <a:lnTo>
                    <a:pt x="432053" y="25187"/>
                  </a:lnTo>
                  <a:lnTo>
                    <a:pt x="421688" y="10993"/>
                  </a:lnTo>
                  <a:lnTo>
                    <a:pt x="406546" y="2069"/>
                  </a:lnTo>
                  <a:lnTo>
                    <a:pt x="388373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7245" y="5186179"/>
              <a:ext cx="161201" cy="249796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430709" y="4100654"/>
              <a:ext cx="841375" cy="375920"/>
            </a:xfrm>
            <a:custGeom>
              <a:avLst/>
              <a:gdLst/>
              <a:ahLst/>
              <a:cxnLst/>
              <a:rect l="l" t="t" r="r" b="b"/>
              <a:pathLst>
                <a:path w="841375" h="375920">
                  <a:moveTo>
                    <a:pt x="0" y="0"/>
                  </a:moveTo>
                  <a:lnTo>
                    <a:pt x="2032" y="132613"/>
                  </a:lnTo>
                  <a:lnTo>
                    <a:pt x="7704" y="181807"/>
                  </a:lnTo>
                  <a:lnTo>
                    <a:pt x="22519" y="227546"/>
                  </a:lnTo>
                  <a:lnTo>
                    <a:pt x="45507" y="268875"/>
                  </a:lnTo>
                  <a:lnTo>
                    <a:pt x="75695" y="304836"/>
                  </a:lnTo>
                  <a:lnTo>
                    <a:pt x="112110" y="334472"/>
                  </a:lnTo>
                  <a:lnTo>
                    <a:pt x="153783" y="356825"/>
                  </a:lnTo>
                  <a:lnTo>
                    <a:pt x="199739" y="370939"/>
                  </a:lnTo>
                  <a:lnTo>
                    <a:pt x="249008" y="375856"/>
                  </a:lnTo>
                  <a:lnTo>
                    <a:pt x="593788" y="375856"/>
                  </a:lnTo>
                  <a:lnTo>
                    <a:pt x="643567" y="370838"/>
                  </a:lnTo>
                  <a:lnTo>
                    <a:pt x="689932" y="356444"/>
                  </a:lnTo>
                  <a:lnTo>
                    <a:pt x="731891" y="333670"/>
                  </a:lnTo>
                  <a:lnTo>
                    <a:pt x="768450" y="303507"/>
                  </a:lnTo>
                  <a:lnTo>
                    <a:pt x="798614" y="266950"/>
                  </a:lnTo>
                  <a:lnTo>
                    <a:pt x="821390" y="224991"/>
                  </a:lnTo>
                  <a:lnTo>
                    <a:pt x="835784" y="178623"/>
                  </a:lnTo>
                  <a:lnTo>
                    <a:pt x="840803" y="128841"/>
                  </a:lnTo>
                  <a:lnTo>
                    <a:pt x="840803" y="1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464562" y="4226471"/>
              <a:ext cx="788035" cy="1165860"/>
            </a:xfrm>
            <a:custGeom>
              <a:avLst/>
              <a:gdLst/>
              <a:ahLst/>
              <a:cxnLst/>
              <a:rect l="l" t="t" r="r" b="b"/>
              <a:pathLst>
                <a:path w="788034" h="1165860">
                  <a:moveTo>
                    <a:pt x="318008" y="159080"/>
                  </a:moveTo>
                  <a:lnTo>
                    <a:pt x="309892" y="108800"/>
                  </a:lnTo>
                  <a:lnTo>
                    <a:pt x="287312" y="65125"/>
                  </a:lnTo>
                  <a:lnTo>
                    <a:pt x="252882" y="30695"/>
                  </a:lnTo>
                  <a:lnTo>
                    <a:pt x="209207" y="8102"/>
                  </a:lnTo>
                  <a:lnTo>
                    <a:pt x="158915" y="0"/>
                  </a:lnTo>
                  <a:lnTo>
                    <a:pt x="115328" y="6032"/>
                  </a:lnTo>
                  <a:lnTo>
                    <a:pt x="76428" y="23012"/>
                  </a:lnTo>
                  <a:lnTo>
                    <a:pt x="43840" y="49225"/>
                  </a:lnTo>
                  <a:lnTo>
                    <a:pt x="19151" y="83007"/>
                  </a:lnTo>
                  <a:lnTo>
                    <a:pt x="4000" y="122656"/>
                  </a:lnTo>
                  <a:lnTo>
                    <a:pt x="0" y="166471"/>
                  </a:lnTo>
                  <a:lnTo>
                    <a:pt x="46418" y="1165555"/>
                  </a:lnTo>
                  <a:lnTo>
                    <a:pt x="318008" y="1165555"/>
                  </a:lnTo>
                  <a:lnTo>
                    <a:pt x="318008" y="159080"/>
                  </a:lnTo>
                  <a:close/>
                </a:path>
                <a:path w="788034" h="1165860">
                  <a:moveTo>
                    <a:pt x="787476" y="161277"/>
                  </a:moveTo>
                  <a:lnTo>
                    <a:pt x="781113" y="110693"/>
                  </a:lnTo>
                  <a:lnTo>
                    <a:pt x="759701" y="66471"/>
                  </a:lnTo>
                  <a:lnTo>
                    <a:pt x="725970" y="31419"/>
                  </a:lnTo>
                  <a:lnTo>
                    <a:pt x="682599" y="8318"/>
                  </a:lnTo>
                  <a:lnTo>
                    <a:pt x="632294" y="0"/>
                  </a:lnTo>
                  <a:lnTo>
                    <a:pt x="583222" y="7912"/>
                  </a:lnTo>
                  <a:lnTo>
                    <a:pt x="540600" y="29959"/>
                  </a:lnTo>
                  <a:lnTo>
                    <a:pt x="506984" y="63563"/>
                  </a:lnTo>
                  <a:lnTo>
                    <a:pt x="484936" y="106184"/>
                  </a:lnTo>
                  <a:lnTo>
                    <a:pt x="477012" y="155257"/>
                  </a:lnTo>
                  <a:lnTo>
                    <a:pt x="477012" y="1165555"/>
                  </a:lnTo>
                  <a:lnTo>
                    <a:pt x="748601" y="1165555"/>
                  </a:lnTo>
                  <a:lnTo>
                    <a:pt x="787476" y="161277"/>
                  </a:lnTo>
                  <a:close/>
                </a:path>
              </a:pathLst>
            </a:custGeom>
            <a:solidFill>
              <a:srgbClr val="383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977529" y="3007667"/>
              <a:ext cx="2809875" cy="174625"/>
            </a:xfrm>
            <a:custGeom>
              <a:avLst/>
              <a:gdLst/>
              <a:ahLst/>
              <a:cxnLst/>
              <a:rect l="l" t="t" r="r" b="b"/>
              <a:pathLst>
                <a:path w="2809875" h="174625">
                  <a:moveTo>
                    <a:pt x="2744266" y="0"/>
                  </a:moveTo>
                  <a:lnTo>
                    <a:pt x="0" y="0"/>
                  </a:lnTo>
                  <a:lnTo>
                    <a:pt x="0" y="174091"/>
                  </a:lnTo>
                  <a:lnTo>
                    <a:pt x="2700782" y="174091"/>
                  </a:lnTo>
                  <a:lnTo>
                    <a:pt x="2743127" y="165544"/>
                  </a:lnTo>
                  <a:lnTo>
                    <a:pt x="2777707" y="142233"/>
                  </a:lnTo>
                  <a:lnTo>
                    <a:pt x="2801021" y="107654"/>
                  </a:lnTo>
                  <a:lnTo>
                    <a:pt x="2809570" y="65303"/>
                  </a:lnTo>
                  <a:lnTo>
                    <a:pt x="2804438" y="39883"/>
                  </a:lnTo>
                  <a:lnTo>
                    <a:pt x="2790444" y="19126"/>
                  </a:lnTo>
                  <a:lnTo>
                    <a:pt x="2769686" y="5131"/>
                  </a:lnTo>
                  <a:lnTo>
                    <a:pt x="2744266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58267" y="1156017"/>
              <a:ext cx="2484755" cy="1851660"/>
            </a:xfrm>
            <a:custGeom>
              <a:avLst/>
              <a:gdLst/>
              <a:ahLst/>
              <a:cxnLst/>
              <a:rect l="l" t="t" r="r" b="b"/>
              <a:pathLst>
                <a:path w="2484754" h="1851660">
                  <a:moveTo>
                    <a:pt x="2484424" y="0"/>
                  </a:moveTo>
                  <a:lnTo>
                    <a:pt x="0" y="0"/>
                  </a:lnTo>
                  <a:lnTo>
                    <a:pt x="0" y="1851660"/>
                  </a:lnTo>
                  <a:lnTo>
                    <a:pt x="2484424" y="1851660"/>
                  </a:lnTo>
                  <a:lnTo>
                    <a:pt x="2484424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98209" y="1195958"/>
              <a:ext cx="2404745" cy="1772285"/>
            </a:xfrm>
            <a:custGeom>
              <a:avLst/>
              <a:gdLst/>
              <a:ahLst/>
              <a:cxnLst/>
              <a:rect l="l" t="t" r="r" b="b"/>
              <a:pathLst>
                <a:path w="2404745" h="1772285">
                  <a:moveTo>
                    <a:pt x="2404529" y="0"/>
                  </a:moveTo>
                  <a:lnTo>
                    <a:pt x="0" y="0"/>
                  </a:lnTo>
                  <a:lnTo>
                    <a:pt x="0" y="1771751"/>
                  </a:lnTo>
                  <a:lnTo>
                    <a:pt x="2404529" y="1771751"/>
                  </a:lnTo>
                  <a:lnTo>
                    <a:pt x="2404529" y="0"/>
                  </a:lnTo>
                  <a:close/>
                </a:path>
              </a:pathLst>
            </a:custGeom>
            <a:solidFill>
              <a:srgbClr val="7573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31000" y="1565960"/>
              <a:ext cx="928369" cy="355600"/>
            </a:xfrm>
            <a:custGeom>
              <a:avLst/>
              <a:gdLst/>
              <a:ahLst/>
              <a:cxnLst/>
              <a:rect l="l" t="t" r="r" b="b"/>
              <a:pathLst>
                <a:path w="928370" h="355600">
                  <a:moveTo>
                    <a:pt x="348551" y="331851"/>
                  </a:moveTo>
                  <a:lnTo>
                    <a:pt x="346697" y="322668"/>
                  </a:lnTo>
                  <a:lnTo>
                    <a:pt x="341655" y="315163"/>
                  </a:lnTo>
                  <a:lnTo>
                    <a:pt x="334162" y="310108"/>
                  </a:lnTo>
                  <a:lnTo>
                    <a:pt x="324980" y="308254"/>
                  </a:lnTo>
                  <a:lnTo>
                    <a:pt x="23583" y="308254"/>
                  </a:lnTo>
                  <a:lnTo>
                    <a:pt x="14414" y="310108"/>
                  </a:lnTo>
                  <a:lnTo>
                    <a:pt x="6908" y="315163"/>
                  </a:lnTo>
                  <a:lnTo>
                    <a:pt x="1854" y="322668"/>
                  </a:lnTo>
                  <a:lnTo>
                    <a:pt x="0" y="331851"/>
                  </a:lnTo>
                  <a:lnTo>
                    <a:pt x="1854" y="341020"/>
                  </a:lnTo>
                  <a:lnTo>
                    <a:pt x="6908" y="348513"/>
                  </a:lnTo>
                  <a:lnTo>
                    <a:pt x="14414" y="353568"/>
                  </a:lnTo>
                  <a:lnTo>
                    <a:pt x="23583" y="355422"/>
                  </a:lnTo>
                  <a:lnTo>
                    <a:pt x="324980" y="355422"/>
                  </a:lnTo>
                  <a:lnTo>
                    <a:pt x="334162" y="353568"/>
                  </a:lnTo>
                  <a:lnTo>
                    <a:pt x="341655" y="348513"/>
                  </a:lnTo>
                  <a:lnTo>
                    <a:pt x="346697" y="341020"/>
                  </a:lnTo>
                  <a:lnTo>
                    <a:pt x="348551" y="331851"/>
                  </a:lnTo>
                  <a:close/>
                </a:path>
                <a:path w="928370" h="355600">
                  <a:moveTo>
                    <a:pt x="806335" y="125158"/>
                  </a:moveTo>
                  <a:lnTo>
                    <a:pt x="804481" y="115963"/>
                  </a:lnTo>
                  <a:lnTo>
                    <a:pt x="799439" y="108470"/>
                  </a:lnTo>
                  <a:lnTo>
                    <a:pt x="791946" y="103416"/>
                  </a:lnTo>
                  <a:lnTo>
                    <a:pt x="782764" y="101561"/>
                  </a:lnTo>
                  <a:lnTo>
                    <a:pt x="23596" y="101561"/>
                  </a:lnTo>
                  <a:lnTo>
                    <a:pt x="14414" y="103416"/>
                  </a:lnTo>
                  <a:lnTo>
                    <a:pt x="6921" y="108470"/>
                  </a:lnTo>
                  <a:lnTo>
                    <a:pt x="1866" y="115963"/>
                  </a:lnTo>
                  <a:lnTo>
                    <a:pt x="12" y="125158"/>
                  </a:lnTo>
                  <a:lnTo>
                    <a:pt x="1866" y="134327"/>
                  </a:lnTo>
                  <a:lnTo>
                    <a:pt x="6921" y="141820"/>
                  </a:lnTo>
                  <a:lnTo>
                    <a:pt x="14414" y="146875"/>
                  </a:lnTo>
                  <a:lnTo>
                    <a:pt x="23596" y="148729"/>
                  </a:lnTo>
                  <a:lnTo>
                    <a:pt x="782764" y="148729"/>
                  </a:lnTo>
                  <a:lnTo>
                    <a:pt x="791946" y="146875"/>
                  </a:lnTo>
                  <a:lnTo>
                    <a:pt x="799439" y="141820"/>
                  </a:lnTo>
                  <a:lnTo>
                    <a:pt x="804481" y="134327"/>
                  </a:lnTo>
                  <a:lnTo>
                    <a:pt x="806335" y="125158"/>
                  </a:lnTo>
                  <a:close/>
                </a:path>
                <a:path w="928370" h="355600">
                  <a:moveTo>
                    <a:pt x="861021" y="230390"/>
                  </a:moveTo>
                  <a:lnTo>
                    <a:pt x="859167" y="221208"/>
                  </a:lnTo>
                  <a:lnTo>
                    <a:pt x="854113" y="213715"/>
                  </a:lnTo>
                  <a:lnTo>
                    <a:pt x="846620" y="208661"/>
                  </a:lnTo>
                  <a:lnTo>
                    <a:pt x="837450" y="206806"/>
                  </a:lnTo>
                  <a:lnTo>
                    <a:pt x="23583" y="206806"/>
                  </a:lnTo>
                  <a:lnTo>
                    <a:pt x="14401" y="208661"/>
                  </a:lnTo>
                  <a:lnTo>
                    <a:pt x="6921" y="213715"/>
                  </a:lnTo>
                  <a:lnTo>
                    <a:pt x="1866" y="221208"/>
                  </a:lnTo>
                  <a:lnTo>
                    <a:pt x="12" y="230390"/>
                  </a:lnTo>
                  <a:lnTo>
                    <a:pt x="1866" y="239560"/>
                  </a:lnTo>
                  <a:lnTo>
                    <a:pt x="6921" y="247065"/>
                  </a:lnTo>
                  <a:lnTo>
                    <a:pt x="14401" y="252120"/>
                  </a:lnTo>
                  <a:lnTo>
                    <a:pt x="23583" y="253974"/>
                  </a:lnTo>
                  <a:lnTo>
                    <a:pt x="837450" y="253974"/>
                  </a:lnTo>
                  <a:lnTo>
                    <a:pt x="846620" y="252120"/>
                  </a:lnTo>
                  <a:lnTo>
                    <a:pt x="854113" y="247065"/>
                  </a:lnTo>
                  <a:lnTo>
                    <a:pt x="859167" y="239560"/>
                  </a:lnTo>
                  <a:lnTo>
                    <a:pt x="861021" y="230390"/>
                  </a:lnTo>
                  <a:close/>
                </a:path>
                <a:path w="928370" h="355600">
                  <a:moveTo>
                    <a:pt x="928052" y="23596"/>
                  </a:moveTo>
                  <a:lnTo>
                    <a:pt x="926198" y="14414"/>
                  </a:lnTo>
                  <a:lnTo>
                    <a:pt x="921156" y="6908"/>
                  </a:lnTo>
                  <a:lnTo>
                    <a:pt x="913663" y="1854"/>
                  </a:lnTo>
                  <a:lnTo>
                    <a:pt x="904481" y="0"/>
                  </a:lnTo>
                  <a:lnTo>
                    <a:pt x="23583" y="0"/>
                  </a:lnTo>
                  <a:lnTo>
                    <a:pt x="14401" y="1854"/>
                  </a:lnTo>
                  <a:lnTo>
                    <a:pt x="6908" y="6908"/>
                  </a:lnTo>
                  <a:lnTo>
                    <a:pt x="1854" y="14414"/>
                  </a:lnTo>
                  <a:lnTo>
                    <a:pt x="0" y="23596"/>
                  </a:lnTo>
                  <a:lnTo>
                    <a:pt x="1854" y="32766"/>
                  </a:lnTo>
                  <a:lnTo>
                    <a:pt x="6908" y="40259"/>
                  </a:lnTo>
                  <a:lnTo>
                    <a:pt x="14401" y="45313"/>
                  </a:lnTo>
                  <a:lnTo>
                    <a:pt x="23583" y="47167"/>
                  </a:lnTo>
                  <a:lnTo>
                    <a:pt x="904481" y="47167"/>
                  </a:lnTo>
                  <a:lnTo>
                    <a:pt x="913663" y="45313"/>
                  </a:lnTo>
                  <a:lnTo>
                    <a:pt x="921156" y="40259"/>
                  </a:lnTo>
                  <a:lnTo>
                    <a:pt x="926198" y="32766"/>
                  </a:lnTo>
                  <a:lnTo>
                    <a:pt x="928052" y="235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3553" y="2039001"/>
              <a:ext cx="68983" cy="175130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6934541" y="2121933"/>
              <a:ext cx="240029" cy="326390"/>
            </a:xfrm>
            <a:custGeom>
              <a:avLst/>
              <a:gdLst/>
              <a:ahLst/>
              <a:cxnLst/>
              <a:rect l="l" t="t" r="r" b="b"/>
              <a:pathLst>
                <a:path w="240029" h="326389">
                  <a:moveTo>
                    <a:pt x="170040" y="0"/>
                  </a:moveTo>
                  <a:lnTo>
                    <a:pt x="111758" y="21628"/>
                  </a:lnTo>
                  <a:lnTo>
                    <a:pt x="72631" y="67525"/>
                  </a:lnTo>
                  <a:lnTo>
                    <a:pt x="65818" y="94690"/>
                  </a:lnTo>
                  <a:lnTo>
                    <a:pt x="53803" y="132697"/>
                  </a:lnTo>
                  <a:lnTo>
                    <a:pt x="33044" y="181784"/>
                  </a:lnTo>
                  <a:lnTo>
                    <a:pt x="0" y="242188"/>
                  </a:lnTo>
                  <a:lnTo>
                    <a:pt x="13793" y="260774"/>
                  </a:lnTo>
                  <a:lnTo>
                    <a:pt x="45815" y="297995"/>
                  </a:lnTo>
                  <a:lnTo>
                    <a:pt x="82028" y="326049"/>
                  </a:lnTo>
                  <a:lnTo>
                    <a:pt x="108394" y="317131"/>
                  </a:lnTo>
                  <a:lnTo>
                    <a:pt x="130653" y="283596"/>
                  </a:lnTo>
                  <a:lnTo>
                    <a:pt x="200018" y="202396"/>
                  </a:lnTo>
                  <a:lnTo>
                    <a:pt x="228265" y="162105"/>
                  </a:lnTo>
                  <a:lnTo>
                    <a:pt x="239649" y="126936"/>
                  </a:lnTo>
                  <a:lnTo>
                    <a:pt x="233241" y="85498"/>
                  </a:lnTo>
                  <a:lnTo>
                    <a:pt x="217008" y="45080"/>
                  </a:lnTo>
                  <a:lnTo>
                    <a:pt x="194693" y="13856"/>
                  </a:lnTo>
                  <a:lnTo>
                    <a:pt x="170040" y="0"/>
                  </a:lnTo>
                  <a:close/>
                </a:path>
              </a:pathLst>
            </a:custGeom>
            <a:solidFill>
              <a:srgbClr val="F5D9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109285" y="2364116"/>
              <a:ext cx="958850" cy="1048385"/>
            </a:xfrm>
            <a:custGeom>
              <a:avLst/>
              <a:gdLst/>
              <a:ahLst/>
              <a:cxnLst/>
              <a:rect l="l" t="t" r="r" b="b"/>
              <a:pathLst>
                <a:path w="958850" h="1048385">
                  <a:moveTo>
                    <a:pt x="825258" y="0"/>
                  </a:moveTo>
                  <a:lnTo>
                    <a:pt x="482638" y="498894"/>
                  </a:lnTo>
                  <a:lnTo>
                    <a:pt x="0" y="701636"/>
                  </a:lnTo>
                  <a:lnTo>
                    <a:pt x="17716" y="1048042"/>
                  </a:lnTo>
                  <a:lnTo>
                    <a:pt x="511263" y="776363"/>
                  </a:lnTo>
                  <a:lnTo>
                    <a:pt x="551392" y="751549"/>
                  </a:lnTo>
                  <a:lnTo>
                    <a:pt x="588616" y="722948"/>
                  </a:lnTo>
                  <a:lnTo>
                    <a:pt x="622687" y="690824"/>
                  </a:lnTo>
                  <a:lnTo>
                    <a:pt x="653354" y="655437"/>
                  </a:lnTo>
                  <a:lnTo>
                    <a:pt x="680367" y="617048"/>
                  </a:lnTo>
                  <a:lnTo>
                    <a:pt x="703478" y="575919"/>
                  </a:lnTo>
                  <a:lnTo>
                    <a:pt x="958748" y="62230"/>
                  </a:lnTo>
                  <a:lnTo>
                    <a:pt x="825258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275551" y="5160697"/>
              <a:ext cx="135255" cy="161290"/>
            </a:xfrm>
            <a:custGeom>
              <a:avLst/>
              <a:gdLst/>
              <a:ahLst/>
              <a:cxnLst/>
              <a:rect l="l" t="t" r="r" b="b"/>
              <a:pathLst>
                <a:path w="135254" h="161289">
                  <a:moveTo>
                    <a:pt x="132626" y="0"/>
                  </a:moveTo>
                  <a:lnTo>
                    <a:pt x="0" y="2057"/>
                  </a:lnTo>
                  <a:lnTo>
                    <a:pt x="2463" y="161289"/>
                  </a:lnTo>
                  <a:lnTo>
                    <a:pt x="135089" y="159232"/>
                  </a:lnTo>
                  <a:lnTo>
                    <a:pt x="132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236011" y="5266177"/>
              <a:ext cx="462280" cy="176530"/>
            </a:xfrm>
            <a:custGeom>
              <a:avLst/>
              <a:gdLst/>
              <a:ahLst/>
              <a:cxnLst/>
              <a:rect l="l" t="t" r="r" b="b"/>
              <a:pathLst>
                <a:path w="462279" h="176529">
                  <a:moveTo>
                    <a:pt x="176082" y="0"/>
                  </a:moveTo>
                  <a:lnTo>
                    <a:pt x="172017" y="1076"/>
                  </a:lnTo>
                  <a:lnTo>
                    <a:pt x="155732" y="12200"/>
                  </a:lnTo>
                  <a:lnTo>
                    <a:pt x="141366" y="20316"/>
                  </a:lnTo>
                  <a:lnTo>
                    <a:pt x="125472" y="26799"/>
                  </a:lnTo>
                  <a:lnTo>
                    <a:pt x="109080" y="29984"/>
                  </a:lnTo>
                  <a:lnTo>
                    <a:pt x="92133" y="30484"/>
                  </a:lnTo>
                  <a:lnTo>
                    <a:pt x="80932" y="29163"/>
                  </a:lnTo>
                  <a:lnTo>
                    <a:pt x="71609" y="25593"/>
                  </a:lnTo>
                  <a:lnTo>
                    <a:pt x="60299" y="19342"/>
                  </a:lnTo>
                  <a:lnTo>
                    <a:pt x="48192" y="15455"/>
                  </a:lnTo>
                  <a:lnTo>
                    <a:pt x="11278" y="49745"/>
                  </a:lnTo>
                  <a:lnTo>
                    <a:pt x="1726" y="98152"/>
                  </a:lnTo>
                  <a:lnTo>
                    <a:pt x="0" y="171335"/>
                  </a:lnTo>
                  <a:lnTo>
                    <a:pt x="4127" y="175958"/>
                  </a:lnTo>
                  <a:lnTo>
                    <a:pt x="9232" y="175971"/>
                  </a:lnTo>
                  <a:lnTo>
                    <a:pt x="454317" y="176009"/>
                  </a:lnTo>
                  <a:lnTo>
                    <a:pt x="461721" y="169773"/>
                  </a:lnTo>
                  <a:lnTo>
                    <a:pt x="461860" y="131762"/>
                  </a:lnTo>
                  <a:lnTo>
                    <a:pt x="458904" y="119276"/>
                  </a:lnTo>
                  <a:lnTo>
                    <a:pt x="449038" y="104708"/>
                  </a:lnTo>
                  <a:lnTo>
                    <a:pt x="430912" y="90707"/>
                  </a:lnTo>
                  <a:lnTo>
                    <a:pt x="403174" y="79921"/>
                  </a:lnTo>
                  <a:lnTo>
                    <a:pt x="373717" y="71620"/>
                  </a:lnTo>
                  <a:lnTo>
                    <a:pt x="344665" y="61958"/>
                  </a:lnTo>
                  <a:lnTo>
                    <a:pt x="315899" y="51394"/>
                  </a:lnTo>
                  <a:lnTo>
                    <a:pt x="192227" y="3505"/>
                  </a:lnTo>
                  <a:lnTo>
                    <a:pt x="182047" y="828"/>
                  </a:lnTo>
                  <a:lnTo>
                    <a:pt x="176082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150757" y="3483596"/>
              <a:ext cx="395605" cy="1711325"/>
            </a:xfrm>
            <a:custGeom>
              <a:avLst/>
              <a:gdLst/>
              <a:ahLst/>
              <a:cxnLst/>
              <a:rect l="l" t="t" r="r" b="b"/>
              <a:pathLst>
                <a:path w="395604" h="1711325">
                  <a:moveTo>
                    <a:pt x="351701" y="0"/>
                  </a:moveTo>
                  <a:lnTo>
                    <a:pt x="42557" y="4800"/>
                  </a:lnTo>
                  <a:lnTo>
                    <a:pt x="2829" y="32548"/>
                  </a:lnTo>
                  <a:lnTo>
                    <a:pt x="0" y="49758"/>
                  </a:lnTo>
                  <a:lnTo>
                    <a:pt x="64414" y="1669288"/>
                  </a:lnTo>
                  <a:lnTo>
                    <a:pt x="68365" y="1685737"/>
                  </a:lnTo>
                  <a:lnTo>
                    <a:pt x="77916" y="1699001"/>
                  </a:lnTo>
                  <a:lnTo>
                    <a:pt x="91698" y="1707791"/>
                  </a:lnTo>
                  <a:lnTo>
                    <a:pt x="108343" y="1710817"/>
                  </a:lnTo>
                  <a:lnTo>
                    <a:pt x="290207" y="1707857"/>
                  </a:lnTo>
                  <a:lnTo>
                    <a:pt x="328926" y="1682413"/>
                  </a:lnTo>
                  <a:lnTo>
                    <a:pt x="379107" y="1027963"/>
                  </a:lnTo>
                  <a:lnTo>
                    <a:pt x="395579" y="44932"/>
                  </a:lnTo>
                  <a:lnTo>
                    <a:pt x="392622" y="27396"/>
                  </a:lnTo>
                  <a:lnTo>
                    <a:pt x="383303" y="13027"/>
                  </a:lnTo>
                  <a:lnTo>
                    <a:pt x="369153" y="3377"/>
                  </a:lnTo>
                  <a:lnTo>
                    <a:pt x="351701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033485" y="5160697"/>
              <a:ext cx="135255" cy="161290"/>
            </a:xfrm>
            <a:custGeom>
              <a:avLst/>
              <a:gdLst/>
              <a:ahLst/>
              <a:cxnLst/>
              <a:rect l="l" t="t" r="r" b="b"/>
              <a:pathLst>
                <a:path w="135254" h="161289">
                  <a:moveTo>
                    <a:pt x="132626" y="0"/>
                  </a:moveTo>
                  <a:lnTo>
                    <a:pt x="0" y="2057"/>
                  </a:lnTo>
                  <a:lnTo>
                    <a:pt x="2476" y="161289"/>
                  </a:lnTo>
                  <a:lnTo>
                    <a:pt x="135089" y="159232"/>
                  </a:lnTo>
                  <a:lnTo>
                    <a:pt x="1326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5994538" y="5266786"/>
              <a:ext cx="462280" cy="175895"/>
            </a:xfrm>
            <a:custGeom>
              <a:avLst/>
              <a:gdLst/>
              <a:ahLst/>
              <a:cxnLst/>
              <a:rect l="l" t="t" r="r" b="b"/>
              <a:pathLst>
                <a:path w="462279" h="175895">
                  <a:moveTo>
                    <a:pt x="174496" y="0"/>
                  </a:moveTo>
                  <a:lnTo>
                    <a:pt x="170444" y="1118"/>
                  </a:lnTo>
                  <a:lnTo>
                    <a:pt x="154293" y="12420"/>
                  </a:lnTo>
                  <a:lnTo>
                    <a:pt x="140019" y="20696"/>
                  </a:lnTo>
                  <a:lnTo>
                    <a:pt x="124194" y="27354"/>
                  </a:lnTo>
                  <a:lnTo>
                    <a:pt x="107835" y="30721"/>
                  </a:lnTo>
                  <a:lnTo>
                    <a:pt x="90892" y="31404"/>
                  </a:lnTo>
                  <a:lnTo>
                    <a:pt x="79676" y="30203"/>
                  </a:lnTo>
                  <a:lnTo>
                    <a:pt x="70313" y="26731"/>
                  </a:lnTo>
                  <a:lnTo>
                    <a:pt x="58928" y="20599"/>
                  </a:lnTo>
                  <a:lnTo>
                    <a:pt x="46784" y="16855"/>
                  </a:lnTo>
                  <a:lnTo>
                    <a:pt x="10245" y="51539"/>
                  </a:lnTo>
                  <a:lnTo>
                    <a:pt x="1222" y="100048"/>
                  </a:lnTo>
                  <a:lnTo>
                    <a:pt x="0" y="131991"/>
                  </a:lnTo>
                  <a:lnTo>
                    <a:pt x="304" y="171018"/>
                  </a:lnTo>
                  <a:lnTo>
                    <a:pt x="4470" y="175412"/>
                  </a:lnTo>
                  <a:lnTo>
                    <a:pt x="9575" y="175361"/>
                  </a:lnTo>
                  <a:lnTo>
                    <a:pt x="454672" y="175298"/>
                  </a:lnTo>
                  <a:lnTo>
                    <a:pt x="461975" y="167766"/>
                  </a:lnTo>
                  <a:lnTo>
                    <a:pt x="461708" y="128638"/>
                  </a:lnTo>
                  <a:lnTo>
                    <a:pt x="458603" y="116192"/>
                  </a:lnTo>
                  <a:lnTo>
                    <a:pt x="448578" y="101738"/>
                  </a:lnTo>
                  <a:lnTo>
                    <a:pt x="430306" y="87938"/>
                  </a:lnTo>
                  <a:lnTo>
                    <a:pt x="402463" y="77457"/>
                  </a:lnTo>
                  <a:lnTo>
                    <a:pt x="372911" y="69470"/>
                  </a:lnTo>
                  <a:lnTo>
                    <a:pt x="343752" y="60121"/>
                  </a:lnTo>
                  <a:lnTo>
                    <a:pt x="314871" y="49868"/>
                  </a:lnTo>
                  <a:lnTo>
                    <a:pt x="190677" y="3340"/>
                  </a:lnTo>
                  <a:lnTo>
                    <a:pt x="180469" y="767"/>
                  </a:lnTo>
                  <a:lnTo>
                    <a:pt x="174496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5908693" y="3483593"/>
              <a:ext cx="395605" cy="1713864"/>
            </a:xfrm>
            <a:custGeom>
              <a:avLst/>
              <a:gdLst/>
              <a:ahLst/>
              <a:cxnLst/>
              <a:rect l="l" t="t" r="r" b="b"/>
              <a:pathLst>
                <a:path w="395604" h="1713864">
                  <a:moveTo>
                    <a:pt x="351701" y="0"/>
                  </a:moveTo>
                  <a:lnTo>
                    <a:pt x="42557" y="4800"/>
                  </a:lnTo>
                  <a:lnTo>
                    <a:pt x="2831" y="32546"/>
                  </a:lnTo>
                  <a:lnTo>
                    <a:pt x="0" y="49771"/>
                  </a:lnTo>
                  <a:lnTo>
                    <a:pt x="83324" y="1057910"/>
                  </a:lnTo>
                  <a:lnTo>
                    <a:pt x="64477" y="1671751"/>
                  </a:lnTo>
                  <a:lnTo>
                    <a:pt x="68427" y="1688208"/>
                  </a:lnTo>
                  <a:lnTo>
                    <a:pt x="77973" y="1701476"/>
                  </a:lnTo>
                  <a:lnTo>
                    <a:pt x="91750" y="1710267"/>
                  </a:lnTo>
                  <a:lnTo>
                    <a:pt x="108394" y="1713293"/>
                  </a:lnTo>
                  <a:lnTo>
                    <a:pt x="290245" y="1710334"/>
                  </a:lnTo>
                  <a:lnTo>
                    <a:pt x="328980" y="1684890"/>
                  </a:lnTo>
                  <a:lnTo>
                    <a:pt x="372910" y="1061212"/>
                  </a:lnTo>
                  <a:lnTo>
                    <a:pt x="395604" y="44932"/>
                  </a:lnTo>
                  <a:lnTo>
                    <a:pt x="392640" y="27394"/>
                  </a:lnTo>
                  <a:lnTo>
                    <a:pt x="383316" y="13022"/>
                  </a:lnTo>
                  <a:lnTo>
                    <a:pt x="369160" y="3372"/>
                  </a:lnTo>
                  <a:lnTo>
                    <a:pt x="351701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594288" y="2357737"/>
              <a:ext cx="1002030" cy="1568450"/>
            </a:xfrm>
            <a:custGeom>
              <a:avLst/>
              <a:gdLst/>
              <a:ahLst/>
              <a:cxnLst/>
              <a:rect l="l" t="t" r="r" b="b"/>
              <a:pathLst>
                <a:path w="1002029" h="1568450">
                  <a:moveTo>
                    <a:pt x="750378" y="0"/>
                  </a:moveTo>
                  <a:lnTo>
                    <a:pt x="751142" y="1911"/>
                  </a:lnTo>
                  <a:lnTo>
                    <a:pt x="413361" y="2673"/>
                  </a:lnTo>
                  <a:lnTo>
                    <a:pt x="370101" y="11060"/>
                  </a:lnTo>
                  <a:lnTo>
                    <a:pt x="330863" y="33137"/>
                  </a:lnTo>
                  <a:lnTo>
                    <a:pt x="295735" y="66375"/>
                  </a:lnTo>
                  <a:lnTo>
                    <a:pt x="264805" y="108247"/>
                  </a:lnTo>
                  <a:lnTo>
                    <a:pt x="238164" y="156229"/>
                  </a:lnTo>
                  <a:lnTo>
                    <a:pt x="27039" y="563175"/>
                  </a:lnTo>
                  <a:lnTo>
                    <a:pt x="9325" y="606746"/>
                  </a:lnTo>
                  <a:lnTo>
                    <a:pt x="308" y="653524"/>
                  </a:lnTo>
                  <a:lnTo>
                    <a:pt x="0" y="701488"/>
                  </a:lnTo>
                  <a:lnTo>
                    <a:pt x="8411" y="748614"/>
                  </a:lnTo>
                  <a:lnTo>
                    <a:pt x="25553" y="792880"/>
                  </a:lnTo>
                  <a:lnTo>
                    <a:pt x="217450" y="1133735"/>
                  </a:lnTo>
                  <a:lnTo>
                    <a:pt x="221931" y="1236680"/>
                  </a:lnTo>
                  <a:lnTo>
                    <a:pt x="228122" y="1322060"/>
                  </a:lnTo>
                  <a:lnTo>
                    <a:pt x="235891" y="1391498"/>
                  </a:lnTo>
                  <a:lnTo>
                    <a:pt x="245108" y="1446617"/>
                  </a:lnTo>
                  <a:lnTo>
                    <a:pt x="255641" y="1489042"/>
                  </a:lnTo>
                  <a:lnTo>
                    <a:pt x="280129" y="1542301"/>
                  </a:lnTo>
                  <a:lnTo>
                    <a:pt x="323444" y="1567566"/>
                  </a:lnTo>
                  <a:lnTo>
                    <a:pt x="339111" y="1567915"/>
                  </a:lnTo>
                  <a:lnTo>
                    <a:pt x="355174" y="1566934"/>
                  </a:lnTo>
                  <a:lnTo>
                    <a:pt x="371501" y="1566246"/>
                  </a:lnTo>
                  <a:lnTo>
                    <a:pt x="786285" y="1558953"/>
                  </a:lnTo>
                  <a:lnTo>
                    <a:pt x="869458" y="1557784"/>
                  </a:lnTo>
                  <a:lnTo>
                    <a:pt x="941007" y="1557127"/>
                  </a:lnTo>
                  <a:lnTo>
                    <a:pt x="962745" y="1541338"/>
                  </a:lnTo>
                  <a:lnTo>
                    <a:pt x="977631" y="1500685"/>
                  </a:lnTo>
                  <a:lnTo>
                    <a:pt x="986953" y="1444617"/>
                  </a:lnTo>
                  <a:lnTo>
                    <a:pt x="992001" y="1382585"/>
                  </a:lnTo>
                  <a:lnTo>
                    <a:pt x="994061" y="1324040"/>
                  </a:lnTo>
                  <a:lnTo>
                    <a:pt x="994423" y="1278431"/>
                  </a:lnTo>
                  <a:lnTo>
                    <a:pt x="994373" y="1255210"/>
                  </a:lnTo>
                  <a:lnTo>
                    <a:pt x="998081" y="1044420"/>
                  </a:lnTo>
                  <a:lnTo>
                    <a:pt x="1000630" y="847275"/>
                  </a:lnTo>
                  <a:lnTo>
                    <a:pt x="1001523" y="717268"/>
                  </a:lnTo>
                  <a:lnTo>
                    <a:pt x="1001558" y="658249"/>
                  </a:lnTo>
                  <a:lnTo>
                    <a:pt x="1001244" y="605687"/>
                  </a:lnTo>
                  <a:lnTo>
                    <a:pt x="1000523" y="561436"/>
                  </a:lnTo>
                  <a:lnTo>
                    <a:pt x="999339" y="527348"/>
                  </a:lnTo>
                  <a:lnTo>
                    <a:pt x="997637" y="505275"/>
                  </a:lnTo>
                  <a:lnTo>
                    <a:pt x="992384" y="457177"/>
                  </a:lnTo>
                  <a:lnTo>
                    <a:pt x="983842" y="355584"/>
                  </a:lnTo>
                  <a:lnTo>
                    <a:pt x="978913" y="304109"/>
                  </a:lnTo>
                  <a:lnTo>
                    <a:pt x="972455" y="253530"/>
                  </a:lnTo>
                  <a:lnTo>
                    <a:pt x="963648" y="204856"/>
                  </a:lnTo>
                  <a:lnTo>
                    <a:pt x="951674" y="159098"/>
                  </a:lnTo>
                  <a:lnTo>
                    <a:pt x="935714" y="117266"/>
                  </a:lnTo>
                  <a:lnTo>
                    <a:pt x="914949" y="80371"/>
                  </a:lnTo>
                  <a:lnTo>
                    <a:pt x="888559" y="49422"/>
                  </a:lnTo>
                  <a:lnTo>
                    <a:pt x="855727" y="25431"/>
                  </a:lnTo>
                  <a:lnTo>
                    <a:pt x="806528" y="10855"/>
                  </a:lnTo>
                  <a:lnTo>
                    <a:pt x="770126" y="2679"/>
                  </a:lnTo>
                  <a:lnTo>
                    <a:pt x="750378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076326" y="2359793"/>
              <a:ext cx="269240" cy="960755"/>
            </a:xfrm>
            <a:custGeom>
              <a:avLst/>
              <a:gdLst/>
              <a:ahLst/>
              <a:cxnLst/>
              <a:rect l="l" t="t" r="r" b="b"/>
              <a:pathLst>
                <a:path w="269239" h="960754">
                  <a:moveTo>
                    <a:pt x="268808" y="0"/>
                  </a:moveTo>
                  <a:lnTo>
                    <a:pt x="0" y="317"/>
                  </a:lnTo>
                  <a:lnTo>
                    <a:pt x="63449" y="406209"/>
                  </a:lnTo>
                  <a:lnTo>
                    <a:pt x="86822" y="551498"/>
                  </a:lnTo>
                  <a:lnTo>
                    <a:pt x="108083" y="657647"/>
                  </a:lnTo>
                  <a:lnTo>
                    <a:pt x="139355" y="776602"/>
                  </a:lnTo>
                  <a:lnTo>
                    <a:pt x="192760" y="960310"/>
                  </a:lnTo>
                  <a:lnTo>
                    <a:pt x="268808" y="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5811740" y="3383348"/>
              <a:ext cx="179705" cy="229870"/>
            </a:xfrm>
            <a:custGeom>
              <a:avLst/>
              <a:gdLst/>
              <a:ahLst/>
              <a:cxnLst/>
              <a:rect l="l" t="t" r="r" b="b"/>
              <a:pathLst>
                <a:path w="179704" h="229870">
                  <a:moveTo>
                    <a:pt x="98640" y="0"/>
                  </a:moveTo>
                  <a:lnTo>
                    <a:pt x="0" y="108127"/>
                  </a:lnTo>
                  <a:lnTo>
                    <a:pt x="88493" y="229590"/>
                  </a:lnTo>
                  <a:lnTo>
                    <a:pt x="179400" y="133934"/>
                  </a:lnTo>
                  <a:lnTo>
                    <a:pt x="98640" y="0"/>
                  </a:lnTo>
                  <a:close/>
                </a:path>
              </a:pathLst>
            </a:custGeom>
            <a:solidFill>
              <a:srgbClr val="F5D9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830544" y="2295651"/>
              <a:ext cx="564515" cy="1366520"/>
            </a:xfrm>
            <a:custGeom>
              <a:avLst/>
              <a:gdLst/>
              <a:ahLst/>
              <a:cxnLst/>
              <a:rect l="l" t="t" r="r" b="b"/>
              <a:pathLst>
                <a:path w="564514" h="1366520">
                  <a:moveTo>
                    <a:pt x="201041" y="1245984"/>
                  </a:moveTo>
                  <a:lnTo>
                    <a:pt x="191401" y="1213904"/>
                  </a:lnTo>
                  <a:lnTo>
                    <a:pt x="135610" y="1096213"/>
                  </a:lnTo>
                  <a:lnTo>
                    <a:pt x="0" y="1266837"/>
                  </a:lnTo>
                  <a:lnTo>
                    <a:pt x="27228" y="1317523"/>
                  </a:lnTo>
                  <a:lnTo>
                    <a:pt x="56616" y="1350784"/>
                  </a:lnTo>
                  <a:lnTo>
                    <a:pt x="95161" y="1365897"/>
                  </a:lnTo>
                  <a:lnTo>
                    <a:pt x="136080" y="1361909"/>
                  </a:lnTo>
                  <a:lnTo>
                    <a:pt x="172935" y="1337500"/>
                  </a:lnTo>
                  <a:lnTo>
                    <a:pt x="191452" y="1310157"/>
                  </a:lnTo>
                  <a:lnTo>
                    <a:pt x="200939" y="1278851"/>
                  </a:lnTo>
                  <a:lnTo>
                    <a:pt x="201041" y="1245984"/>
                  </a:lnTo>
                  <a:close/>
                </a:path>
                <a:path w="564514" h="1366520">
                  <a:moveTo>
                    <a:pt x="564337" y="104178"/>
                  </a:moveTo>
                  <a:lnTo>
                    <a:pt x="525373" y="60464"/>
                  </a:lnTo>
                  <a:lnTo>
                    <a:pt x="482066" y="28892"/>
                  </a:lnTo>
                  <a:lnTo>
                    <a:pt x="431850" y="5892"/>
                  </a:lnTo>
                  <a:lnTo>
                    <a:pt x="379780" y="0"/>
                  </a:lnTo>
                  <a:lnTo>
                    <a:pt x="355727" y="3213"/>
                  </a:lnTo>
                  <a:lnTo>
                    <a:pt x="308229" y="13093"/>
                  </a:lnTo>
                  <a:lnTo>
                    <a:pt x="243090" y="31140"/>
                  </a:lnTo>
                  <a:lnTo>
                    <a:pt x="204216" y="49415"/>
                  </a:lnTo>
                  <a:lnTo>
                    <a:pt x="179425" y="103797"/>
                  </a:lnTo>
                  <a:lnTo>
                    <a:pt x="180149" y="136766"/>
                  </a:lnTo>
                  <a:lnTo>
                    <a:pt x="185902" y="166179"/>
                  </a:lnTo>
                  <a:lnTo>
                    <a:pt x="203949" y="153492"/>
                  </a:lnTo>
                  <a:lnTo>
                    <a:pt x="230911" y="128574"/>
                  </a:lnTo>
                  <a:lnTo>
                    <a:pt x="255409" y="104254"/>
                  </a:lnTo>
                  <a:lnTo>
                    <a:pt x="266103" y="93294"/>
                  </a:lnTo>
                  <a:lnTo>
                    <a:pt x="309791" y="125120"/>
                  </a:lnTo>
                  <a:lnTo>
                    <a:pt x="466623" y="82778"/>
                  </a:lnTo>
                  <a:lnTo>
                    <a:pt x="564337" y="104178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950833" y="1788386"/>
              <a:ext cx="443230" cy="677545"/>
            </a:xfrm>
            <a:custGeom>
              <a:avLst/>
              <a:gdLst/>
              <a:ahLst/>
              <a:cxnLst/>
              <a:rect l="l" t="t" r="r" b="b"/>
              <a:pathLst>
                <a:path w="443229" h="677544">
                  <a:moveTo>
                    <a:pt x="165761" y="0"/>
                  </a:moveTo>
                  <a:lnTo>
                    <a:pt x="124548" y="9368"/>
                  </a:lnTo>
                  <a:lnTo>
                    <a:pt x="73720" y="37184"/>
                  </a:lnTo>
                  <a:lnTo>
                    <a:pt x="38937" y="71675"/>
                  </a:lnTo>
                  <a:lnTo>
                    <a:pt x="14385" y="113155"/>
                  </a:lnTo>
                  <a:lnTo>
                    <a:pt x="1070" y="159298"/>
                  </a:lnTo>
                  <a:lnTo>
                    <a:pt x="0" y="207778"/>
                  </a:lnTo>
                  <a:lnTo>
                    <a:pt x="12178" y="256268"/>
                  </a:lnTo>
                  <a:lnTo>
                    <a:pt x="15480" y="264460"/>
                  </a:lnTo>
                  <a:lnTo>
                    <a:pt x="34556" y="300086"/>
                  </a:lnTo>
                  <a:lnTo>
                    <a:pt x="59755" y="332988"/>
                  </a:lnTo>
                  <a:lnTo>
                    <a:pt x="89047" y="366958"/>
                  </a:lnTo>
                  <a:lnTo>
                    <a:pt x="120406" y="405788"/>
                  </a:lnTo>
                  <a:lnTo>
                    <a:pt x="151802" y="453271"/>
                  </a:lnTo>
                  <a:lnTo>
                    <a:pt x="157136" y="462478"/>
                  </a:lnTo>
                  <a:lnTo>
                    <a:pt x="163753" y="469717"/>
                  </a:lnTo>
                  <a:lnTo>
                    <a:pt x="159919" y="529417"/>
                  </a:lnTo>
                  <a:lnTo>
                    <a:pt x="152780" y="577430"/>
                  </a:lnTo>
                  <a:lnTo>
                    <a:pt x="145820" y="600553"/>
                  </a:lnTo>
                  <a:lnTo>
                    <a:pt x="145782" y="601797"/>
                  </a:lnTo>
                  <a:lnTo>
                    <a:pt x="152064" y="615458"/>
                  </a:lnTo>
                  <a:lnTo>
                    <a:pt x="172186" y="642150"/>
                  </a:lnTo>
                  <a:lnTo>
                    <a:pt x="207633" y="667468"/>
                  </a:lnTo>
                  <a:lnTo>
                    <a:pt x="259892" y="677007"/>
                  </a:lnTo>
                  <a:lnTo>
                    <a:pt x="303137" y="663922"/>
                  </a:lnTo>
                  <a:lnTo>
                    <a:pt x="331210" y="636621"/>
                  </a:lnTo>
                  <a:lnTo>
                    <a:pt x="344808" y="605176"/>
                  </a:lnTo>
                  <a:lnTo>
                    <a:pt x="344626" y="579661"/>
                  </a:lnTo>
                  <a:lnTo>
                    <a:pt x="339632" y="552292"/>
                  </a:lnTo>
                  <a:lnTo>
                    <a:pt x="336204" y="507685"/>
                  </a:lnTo>
                  <a:lnTo>
                    <a:pt x="338156" y="464177"/>
                  </a:lnTo>
                  <a:lnTo>
                    <a:pt x="349300" y="440101"/>
                  </a:lnTo>
                  <a:lnTo>
                    <a:pt x="376161" y="430564"/>
                  </a:lnTo>
                  <a:lnTo>
                    <a:pt x="403073" y="422683"/>
                  </a:lnTo>
                  <a:lnTo>
                    <a:pt x="426197" y="410286"/>
                  </a:lnTo>
                  <a:lnTo>
                    <a:pt x="441692" y="387205"/>
                  </a:lnTo>
                  <a:lnTo>
                    <a:pt x="442715" y="353308"/>
                  </a:lnTo>
                  <a:lnTo>
                    <a:pt x="434156" y="308348"/>
                  </a:lnTo>
                  <a:lnTo>
                    <a:pt x="422609" y="266812"/>
                  </a:lnTo>
                  <a:lnTo>
                    <a:pt x="414667" y="243187"/>
                  </a:lnTo>
                  <a:lnTo>
                    <a:pt x="419517" y="240168"/>
                  </a:lnTo>
                  <a:lnTo>
                    <a:pt x="429727" y="232587"/>
                  </a:lnTo>
                  <a:lnTo>
                    <a:pt x="438782" y="222661"/>
                  </a:lnTo>
                  <a:lnTo>
                    <a:pt x="440168" y="212606"/>
                  </a:lnTo>
                  <a:lnTo>
                    <a:pt x="431933" y="201053"/>
                  </a:lnTo>
                  <a:lnTo>
                    <a:pt x="420628" y="190257"/>
                  </a:lnTo>
                  <a:lnTo>
                    <a:pt x="408548" y="179923"/>
                  </a:lnTo>
                  <a:lnTo>
                    <a:pt x="397992" y="169756"/>
                  </a:lnTo>
                  <a:lnTo>
                    <a:pt x="370240" y="132832"/>
                  </a:lnTo>
                  <a:lnTo>
                    <a:pt x="346833" y="96109"/>
                  </a:lnTo>
                  <a:lnTo>
                    <a:pt x="320868" y="61471"/>
                  </a:lnTo>
                  <a:lnTo>
                    <a:pt x="285444" y="30805"/>
                  </a:lnTo>
                  <a:lnTo>
                    <a:pt x="247874" y="11477"/>
                  </a:lnTo>
                  <a:lnTo>
                    <a:pt x="207425" y="955"/>
                  </a:lnTo>
                  <a:lnTo>
                    <a:pt x="165761" y="0"/>
                  </a:lnTo>
                  <a:close/>
                </a:path>
              </a:pathLst>
            </a:custGeom>
            <a:solidFill>
              <a:srgbClr val="F5D9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680300" y="1714342"/>
              <a:ext cx="559435" cy="543560"/>
            </a:xfrm>
            <a:custGeom>
              <a:avLst/>
              <a:gdLst/>
              <a:ahLst/>
              <a:cxnLst/>
              <a:rect l="l" t="t" r="r" b="b"/>
              <a:pathLst>
                <a:path w="559435" h="543560">
                  <a:moveTo>
                    <a:pt x="430547" y="0"/>
                  </a:moveTo>
                  <a:lnTo>
                    <a:pt x="366712" y="29741"/>
                  </a:lnTo>
                  <a:lnTo>
                    <a:pt x="265241" y="115184"/>
                  </a:lnTo>
                  <a:lnTo>
                    <a:pt x="232818" y="84785"/>
                  </a:lnTo>
                  <a:lnTo>
                    <a:pt x="193219" y="65378"/>
                  </a:lnTo>
                  <a:lnTo>
                    <a:pt x="149219" y="58434"/>
                  </a:lnTo>
                  <a:lnTo>
                    <a:pt x="103595" y="65425"/>
                  </a:lnTo>
                  <a:lnTo>
                    <a:pt x="61132" y="86873"/>
                  </a:lnTo>
                  <a:lnTo>
                    <a:pt x="28651" y="119328"/>
                  </a:lnTo>
                  <a:lnTo>
                    <a:pt x="7743" y="159722"/>
                  </a:lnTo>
                  <a:lnTo>
                    <a:pt x="0" y="204982"/>
                  </a:lnTo>
                  <a:lnTo>
                    <a:pt x="7011" y="252039"/>
                  </a:lnTo>
                  <a:lnTo>
                    <a:pt x="28448" y="294503"/>
                  </a:lnTo>
                  <a:lnTo>
                    <a:pt x="60898" y="326988"/>
                  </a:lnTo>
                  <a:lnTo>
                    <a:pt x="101290" y="347899"/>
                  </a:lnTo>
                  <a:lnTo>
                    <a:pt x="146548" y="355646"/>
                  </a:lnTo>
                  <a:lnTo>
                    <a:pt x="193600" y="348635"/>
                  </a:lnTo>
                  <a:lnTo>
                    <a:pt x="199455" y="346781"/>
                  </a:lnTo>
                  <a:lnTo>
                    <a:pt x="210478" y="342006"/>
                  </a:lnTo>
                  <a:lnTo>
                    <a:pt x="228256" y="374857"/>
                  </a:lnTo>
                  <a:lnTo>
                    <a:pt x="253171" y="407852"/>
                  </a:lnTo>
                  <a:lnTo>
                    <a:pt x="285861" y="440632"/>
                  </a:lnTo>
                  <a:lnTo>
                    <a:pt x="326963" y="472841"/>
                  </a:lnTo>
                  <a:lnTo>
                    <a:pt x="433223" y="543453"/>
                  </a:lnTo>
                  <a:lnTo>
                    <a:pt x="442585" y="533973"/>
                  </a:lnTo>
                  <a:lnTo>
                    <a:pt x="454356" y="502510"/>
                  </a:lnTo>
                  <a:lnTo>
                    <a:pt x="461927" y="456248"/>
                  </a:lnTo>
                  <a:lnTo>
                    <a:pt x="458687" y="402369"/>
                  </a:lnTo>
                  <a:lnTo>
                    <a:pt x="452461" y="394421"/>
                  </a:lnTo>
                  <a:lnTo>
                    <a:pt x="440637" y="390678"/>
                  </a:lnTo>
                  <a:lnTo>
                    <a:pt x="426436" y="385174"/>
                  </a:lnTo>
                  <a:lnTo>
                    <a:pt x="413081" y="371940"/>
                  </a:lnTo>
                  <a:lnTo>
                    <a:pt x="409624" y="349295"/>
                  </a:lnTo>
                  <a:lnTo>
                    <a:pt x="432671" y="341195"/>
                  </a:lnTo>
                  <a:lnTo>
                    <a:pt x="471062" y="338820"/>
                  </a:lnTo>
                  <a:lnTo>
                    <a:pt x="513638" y="333348"/>
                  </a:lnTo>
                  <a:lnTo>
                    <a:pt x="549238" y="315958"/>
                  </a:lnTo>
                  <a:lnTo>
                    <a:pt x="559438" y="283234"/>
                  </a:lnTo>
                  <a:lnTo>
                    <a:pt x="556511" y="231033"/>
                  </a:lnTo>
                  <a:lnTo>
                    <a:pt x="548896" y="173906"/>
                  </a:lnTo>
                  <a:lnTo>
                    <a:pt x="545030" y="126405"/>
                  </a:lnTo>
                  <a:lnTo>
                    <a:pt x="553353" y="103081"/>
                  </a:lnTo>
                  <a:lnTo>
                    <a:pt x="483757" y="24824"/>
                  </a:lnTo>
                  <a:lnTo>
                    <a:pt x="430547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60888" y="2058120"/>
              <a:ext cx="109183" cy="10527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15131" y="2343541"/>
              <a:ext cx="92000" cy="224314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8518817" y="2384589"/>
              <a:ext cx="641985" cy="899160"/>
            </a:xfrm>
            <a:custGeom>
              <a:avLst/>
              <a:gdLst/>
              <a:ahLst/>
              <a:cxnLst/>
              <a:rect l="l" t="t" r="r" b="b"/>
              <a:pathLst>
                <a:path w="641984" h="899160">
                  <a:moveTo>
                    <a:pt x="641781" y="407060"/>
                  </a:moveTo>
                  <a:lnTo>
                    <a:pt x="638987" y="349529"/>
                  </a:lnTo>
                  <a:lnTo>
                    <a:pt x="630847" y="294627"/>
                  </a:lnTo>
                  <a:lnTo>
                    <a:pt x="617778" y="242938"/>
                  </a:lnTo>
                  <a:lnTo>
                    <a:pt x="600189" y="195072"/>
                  </a:lnTo>
                  <a:lnTo>
                    <a:pt x="578446" y="151650"/>
                  </a:lnTo>
                  <a:lnTo>
                    <a:pt x="552983" y="113245"/>
                  </a:lnTo>
                  <a:lnTo>
                    <a:pt x="524167" y="80467"/>
                  </a:lnTo>
                  <a:lnTo>
                    <a:pt x="492429" y="53936"/>
                  </a:lnTo>
                  <a:lnTo>
                    <a:pt x="458152" y="34239"/>
                  </a:lnTo>
                  <a:lnTo>
                    <a:pt x="443001" y="29146"/>
                  </a:lnTo>
                  <a:lnTo>
                    <a:pt x="422135" y="19011"/>
                  </a:lnTo>
                  <a:lnTo>
                    <a:pt x="379628" y="6286"/>
                  </a:lnTo>
                  <a:lnTo>
                    <a:pt x="334429" y="0"/>
                  </a:lnTo>
                  <a:lnTo>
                    <a:pt x="279374" y="1371"/>
                  </a:lnTo>
                  <a:lnTo>
                    <a:pt x="226809" y="12941"/>
                  </a:lnTo>
                  <a:lnTo>
                    <a:pt x="177952" y="35039"/>
                  </a:lnTo>
                  <a:lnTo>
                    <a:pt x="135788" y="66687"/>
                  </a:lnTo>
                  <a:lnTo>
                    <a:pt x="134899" y="67119"/>
                  </a:lnTo>
                  <a:lnTo>
                    <a:pt x="133972" y="68046"/>
                  </a:lnTo>
                  <a:lnTo>
                    <a:pt x="129603" y="72364"/>
                  </a:lnTo>
                  <a:lnTo>
                    <a:pt x="122555" y="79781"/>
                  </a:lnTo>
                  <a:lnTo>
                    <a:pt x="91922" y="120573"/>
                  </a:lnTo>
                  <a:lnTo>
                    <a:pt x="65354" y="168694"/>
                  </a:lnTo>
                  <a:lnTo>
                    <a:pt x="51333" y="209677"/>
                  </a:lnTo>
                  <a:lnTo>
                    <a:pt x="38950" y="248234"/>
                  </a:lnTo>
                  <a:lnTo>
                    <a:pt x="28016" y="291134"/>
                  </a:lnTo>
                  <a:lnTo>
                    <a:pt x="18872" y="338429"/>
                  </a:lnTo>
                  <a:lnTo>
                    <a:pt x="11887" y="390194"/>
                  </a:lnTo>
                  <a:lnTo>
                    <a:pt x="7429" y="446468"/>
                  </a:lnTo>
                  <a:lnTo>
                    <a:pt x="5867" y="507339"/>
                  </a:lnTo>
                  <a:lnTo>
                    <a:pt x="7632" y="554990"/>
                  </a:lnTo>
                  <a:lnTo>
                    <a:pt x="12750" y="600405"/>
                  </a:lnTo>
                  <a:lnTo>
                    <a:pt x="20967" y="643064"/>
                  </a:lnTo>
                  <a:lnTo>
                    <a:pt x="32029" y="682459"/>
                  </a:lnTo>
                  <a:lnTo>
                    <a:pt x="23609" y="714908"/>
                  </a:lnTo>
                  <a:lnTo>
                    <a:pt x="15735" y="749312"/>
                  </a:lnTo>
                  <a:lnTo>
                    <a:pt x="0" y="824255"/>
                  </a:lnTo>
                  <a:lnTo>
                    <a:pt x="63144" y="883450"/>
                  </a:lnTo>
                  <a:lnTo>
                    <a:pt x="226110" y="898575"/>
                  </a:lnTo>
                  <a:lnTo>
                    <a:pt x="393687" y="891565"/>
                  </a:lnTo>
                  <a:lnTo>
                    <a:pt x="470700" y="884351"/>
                  </a:lnTo>
                  <a:lnTo>
                    <a:pt x="507149" y="827024"/>
                  </a:lnTo>
                  <a:lnTo>
                    <a:pt x="528497" y="787933"/>
                  </a:lnTo>
                  <a:lnTo>
                    <a:pt x="543052" y="749084"/>
                  </a:lnTo>
                  <a:lnTo>
                    <a:pt x="559092" y="692492"/>
                  </a:lnTo>
                  <a:lnTo>
                    <a:pt x="582866" y="654494"/>
                  </a:lnTo>
                  <a:lnTo>
                    <a:pt x="603123" y="611949"/>
                  </a:lnTo>
                  <a:lnTo>
                    <a:pt x="619506" y="565404"/>
                  </a:lnTo>
                  <a:lnTo>
                    <a:pt x="631647" y="515391"/>
                  </a:lnTo>
                  <a:lnTo>
                    <a:pt x="639191" y="462432"/>
                  </a:lnTo>
                  <a:lnTo>
                    <a:pt x="641781" y="40706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821281" y="2714810"/>
              <a:ext cx="318770" cy="316865"/>
            </a:xfrm>
            <a:custGeom>
              <a:avLst/>
              <a:gdLst/>
              <a:ahLst/>
              <a:cxnLst/>
              <a:rect l="l" t="t" r="r" b="b"/>
              <a:pathLst>
                <a:path w="318770" h="316864">
                  <a:moveTo>
                    <a:pt x="90627" y="0"/>
                  </a:moveTo>
                  <a:lnTo>
                    <a:pt x="6832" y="34937"/>
                  </a:lnTo>
                  <a:lnTo>
                    <a:pt x="0" y="278980"/>
                  </a:lnTo>
                  <a:lnTo>
                    <a:pt x="187794" y="316458"/>
                  </a:lnTo>
                  <a:lnTo>
                    <a:pt x="218239" y="308954"/>
                  </a:lnTo>
                  <a:lnTo>
                    <a:pt x="277677" y="293239"/>
                  </a:lnTo>
                  <a:lnTo>
                    <a:pt x="318262" y="279511"/>
                  </a:lnTo>
                  <a:lnTo>
                    <a:pt x="292150" y="277964"/>
                  </a:lnTo>
                  <a:lnTo>
                    <a:pt x="232444" y="279572"/>
                  </a:lnTo>
                  <a:lnTo>
                    <a:pt x="191550" y="251153"/>
                  </a:lnTo>
                  <a:lnTo>
                    <a:pt x="150575" y="166649"/>
                  </a:lnTo>
                  <a:lnTo>
                    <a:pt x="90627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308849" y="2972511"/>
              <a:ext cx="1108075" cy="983615"/>
            </a:xfrm>
            <a:custGeom>
              <a:avLst/>
              <a:gdLst/>
              <a:ahLst/>
              <a:cxnLst/>
              <a:rect l="l" t="t" r="r" b="b"/>
              <a:pathLst>
                <a:path w="1108075" h="983614">
                  <a:moveTo>
                    <a:pt x="751672" y="0"/>
                  </a:moveTo>
                  <a:lnTo>
                    <a:pt x="358112" y="0"/>
                  </a:lnTo>
                  <a:lnTo>
                    <a:pt x="307901" y="4309"/>
                  </a:lnTo>
                  <a:lnTo>
                    <a:pt x="262615" y="16640"/>
                  </a:lnTo>
                  <a:lnTo>
                    <a:pt x="222011" y="36097"/>
                  </a:lnTo>
                  <a:lnTo>
                    <a:pt x="185846" y="61786"/>
                  </a:lnTo>
                  <a:lnTo>
                    <a:pt x="153878" y="92811"/>
                  </a:lnTo>
                  <a:lnTo>
                    <a:pt x="125862" y="128277"/>
                  </a:lnTo>
                  <a:lnTo>
                    <a:pt x="101556" y="167289"/>
                  </a:lnTo>
                  <a:lnTo>
                    <a:pt x="80718" y="208952"/>
                  </a:lnTo>
                  <a:lnTo>
                    <a:pt x="63105" y="252371"/>
                  </a:lnTo>
                  <a:lnTo>
                    <a:pt x="48473" y="296651"/>
                  </a:lnTo>
                  <a:lnTo>
                    <a:pt x="36580" y="340896"/>
                  </a:lnTo>
                  <a:lnTo>
                    <a:pt x="27182" y="384212"/>
                  </a:lnTo>
                  <a:lnTo>
                    <a:pt x="20038" y="425704"/>
                  </a:lnTo>
                  <a:lnTo>
                    <a:pt x="13480" y="473731"/>
                  </a:lnTo>
                  <a:lnTo>
                    <a:pt x="8286" y="521880"/>
                  </a:lnTo>
                  <a:lnTo>
                    <a:pt x="4398" y="570130"/>
                  </a:lnTo>
                  <a:lnTo>
                    <a:pt x="1759" y="618456"/>
                  </a:lnTo>
                  <a:lnTo>
                    <a:pt x="312" y="666837"/>
                  </a:lnTo>
                  <a:lnTo>
                    <a:pt x="0" y="715249"/>
                  </a:lnTo>
                  <a:lnTo>
                    <a:pt x="764" y="763669"/>
                  </a:lnTo>
                  <a:lnTo>
                    <a:pt x="2550" y="812076"/>
                  </a:lnTo>
                  <a:lnTo>
                    <a:pt x="5560" y="864273"/>
                  </a:lnTo>
                  <a:lnTo>
                    <a:pt x="18038" y="911386"/>
                  </a:lnTo>
                  <a:lnTo>
                    <a:pt x="46074" y="949305"/>
                  </a:lnTo>
                  <a:lnTo>
                    <a:pt x="85914" y="974519"/>
                  </a:lnTo>
                  <a:lnTo>
                    <a:pt x="133804" y="983513"/>
                  </a:lnTo>
                  <a:lnTo>
                    <a:pt x="167495" y="981398"/>
                  </a:lnTo>
                  <a:lnTo>
                    <a:pt x="271034" y="970871"/>
                  </a:lnTo>
                  <a:lnTo>
                    <a:pt x="336873" y="966141"/>
                  </a:lnTo>
                  <a:lnTo>
                    <a:pt x="409420" y="964222"/>
                  </a:lnTo>
                  <a:lnTo>
                    <a:pt x="461749" y="965358"/>
                  </a:lnTo>
                  <a:lnTo>
                    <a:pt x="515542" y="968177"/>
                  </a:lnTo>
                  <a:lnTo>
                    <a:pt x="570054" y="971994"/>
                  </a:lnTo>
                  <a:lnTo>
                    <a:pt x="624535" y="976123"/>
                  </a:lnTo>
                  <a:lnTo>
                    <a:pt x="678241" y="979876"/>
                  </a:lnTo>
                  <a:lnTo>
                    <a:pt x="730423" y="982568"/>
                  </a:lnTo>
                  <a:lnTo>
                    <a:pt x="780336" y="983513"/>
                  </a:lnTo>
                  <a:lnTo>
                    <a:pt x="842575" y="983287"/>
                  </a:lnTo>
                  <a:lnTo>
                    <a:pt x="887916" y="982897"/>
                  </a:lnTo>
                  <a:lnTo>
                    <a:pt x="1016442" y="980490"/>
                  </a:lnTo>
                  <a:lnTo>
                    <a:pt x="1054908" y="972108"/>
                  </a:lnTo>
                  <a:lnTo>
                    <a:pt x="1104051" y="916738"/>
                  </a:lnTo>
                  <a:lnTo>
                    <a:pt x="1107805" y="877544"/>
                  </a:lnTo>
                  <a:lnTo>
                    <a:pt x="1106451" y="826848"/>
                  </a:lnTo>
                  <a:lnTo>
                    <a:pt x="1104469" y="777191"/>
                  </a:lnTo>
                  <a:lnTo>
                    <a:pt x="1101770" y="728412"/>
                  </a:lnTo>
                  <a:lnTo>
                    <a:pt x="1098265" y="680352"/>
                  </a:lnTo>
                  <a:lnTo>
                    <a:pt x="1093868" y="632852"/>
                  </a:lnTo>
                  <a:lnTo>
                    <a:pt x="1088488" y="585753"/>
                  </a:lnTo>
                  <a:lnTo>
                    <a:pt x="1082038" y="538894"/>
                  </a:lnTo>
                  <a:lnTo>
                    <a:pt x="1074430" y="492117"/>
                  </a:lnTo>
                  <a:lnTo>
                    <a:pt x="1065574" y="445262"/>
                  </a:lnTo>
                  <a:lnTo>
                    <a:pt x="1055382" y="398169"/>
                  </a:lnTo>
                  <a:lnTo>
                    <a:pt x="1043766" y="350680"/>
                  </a:lnTo>
                  <a:lnTo>
                    <a:pt x="1030638" y="302634"/>
                  </a:lnTo>
                  <a:lnTo>
                    <a:pt x="1015908" y="253873"/>
                  </a:lnTo>
                  <a:lnTo>
                    <a:pt x="1000095" y="211118"/>
                  </a:lnTo>
                  <a:lnTo>
                    <a:pt x="979072" y="167411"/>
                  </a:lnTo>
                  <a:lnTo>
                    <a:pt x="952983" y="124804"/>
                  </a:lnTo>
                  <a:lnTo>
                    <a:pt x="921976" y="85345"/>
                  </a:lnTo>
                  <a:lnTo>
                    <a:pt x="886195" y="51085"/>
                  </a:lnTo>
                  <a:lnTo>
                    <a:pt x="845787" y="24074"/>
                  </a:lnTo>
                  <a:lnTo>
                    <a:pt x="800897" y="6362"/>
                  </a:lnTo>
                  <a:lnTo>
                    <a:pt x="751672" y="0"/>
                  </a:lnTo>
                  <a:close/>
                </a:path>
              </a:pathLst>
            </a:custGeom>
            <a:solidFill>
              <a:srgbClr val="A3CF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686122" y="2966479"/>
              <a:ext cx="300355" cy="652780"/>
            </a:xfrm>
            <a:custGeom>
              <a:avLst/>
              <a:gdLst/>
              <a:ahLst/>
              <a:cxnLst/>
              <a:rect l="l" t="t" r="r" b="b"/>
              <a:pathLst>
                <a:path w="300354" h="652779">
                  <a:moveTo>
                    <a:pt x="213035" y="0"/>
                  </a:moveTo>
                  <a:lnTo>
                    <a:pt x="147612" y="623"/>
                  </a:lnTo>
                  <a:lnTo>
                    <a:pt x="82906" y="0"/>
                  </a:lnTo>
                  <a:lnTo>
                    <a:pt x="36791" y="3092"/>
                  </a:lnTo>
                  <a:lnTo>
                    <a:pt x="9184" y="17345"/>
                  </a:lnTo>
                  <a:lnTo>
                    <a:pt x="0" y="50204"/>
                  </a:lnTo>
                  <a:lnTo>
                    <a:pt x="2354" y="93101"/>
                  </a:lnTo>
                  <a:lnTo>
                    <a:pt x="18837" y="170113"/>
                  </a:lnTo>
                  <a:lnTo>
                    <a:pt x="63575" y="337681"/>
                  </a:lnTo>
                  <a:lnTo>
                    <a:pt x="150698" y="652247"/>
                  </a:lnTo>
                  <a:lnTo>
                    <a:pt x="173998" y="566551"/>
                  </a:lnTo>
                  <a:lnTo>
                    <a:pt x="225259" y="373552"/>
                  </a:lnTo>
                  <a:lnTo>
                    <a:pt x="276521" y="169391"/>
                  </a:lnTo>
                  <a:lnTo>
                    <a:pt x="299821" y="50204"/>
                  </a:lnTo>
                  <a:lnTo>
                    <a:pt x="289919" y="17345"/>
                  </a:lnTo>
                  <a:lnTo>
                    <a:pt x="260730" y="3092"/>
                  </a:lnTo>
                  <a:lnTo>
                    <a:pt x="2130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566406" y="2446173"/>
              <a:ext cx="383540" cy="643890"/>
            </a:xfrm>
            <a:custGeom>
              <a:avLst/>
              <a:gdLst/>
              <a:ahLst/>
              <a:cxnLst/>
              <a:rect l="l" t="t" r="r" b="b"/>
              <a:pathLst>
                <a:path w="383540" h="643889">
                  <a:moveTo>
                    <a:pt x="242862" y="0"/>
                  </a:moveTo>
                  <a:lnTo>
                    <a:pt x="190048" y="6380"/>
                  </a:lnTo>
                  <a:lnTo>
                    <a:pt x="145862" y="24161"/>
                  </a:lnTo>
                  <a:lnTo>
                    <a:pt x="107562" y="51803"/>
                  </a:lnTo>
                  <a:lnTo>
                    <a:pt x="76662" y="87742"/>
                  </a:lnTo>
                  <a:lnTo>
                    <a:pt x="54676" y="130415"/>
                  </a:lnTo>
                  <a:lnTo>
                    <a:pt x="43116" y="178257"/>
                  </a:lnTo>
                  <a:lnTo>
                    <a:pt x="36830" y="207759"/>
                  </a:lnTo>
                  <a:lnTo>
                    <a:pt x="32113" y="228456"/>
                  </a:lnTo>
                  <a:lnTo>
                    <a:pt x="24014" y="250210"/>
                  </a:lnTo>
                  <a:lnTo>
                    <a:pt x="14950" y="269290"/>
                  </a:lnTo>
                  <a:lnTo>
                    <a:pt x="7340" y="281965"/>
                  </a:lnTo>
                  <a:lnTo>
                    <a:pt x="2717" y="288213"/>
                  </a:lnTo>
                  <a:lnTo>
                    <a:pt x="0" y="296468"/>
                  </a:lnTo>
                  <a:lnTo>
                    <a:pt x="39916" y="323989"/>
                  </a:lnTo>
                  <a:lnTo>
                    <a:pt x="44386" y="384314"/>
                  </a:lnTo>
                  <a:lnTo>
                    <a:pt x="50894" y="421651"/>
                  </a:lnTo>
                  <a:lnTo>
                    <a:pt x="70662" y="450114"/>
                  </a:lnTo>
                  <a:lnTo>
                    <a:pt x="107433" y="468255"/>
                  </a:lnTo>
                  <a:lnTo>
                    <a:pt x="164947" y="474624"/>
                  </a:lnTo>
                  <a:lnTo>
                    <a:pt x="176686" y="486804"/>
                  </a:lnTo>
                  <a:lnTo>
                    <a:pt x="175895" y="514889"/>
                  </a:lnTo>
                  <a:lnTo>
                    <a:pt x="168940" y="546194"/>
                  </a:lnTo>
                  <a:lnTo>
                    <a:pt x="162191" y="568032"/>
                  </a:lnTo>
                  <a:lnTo>
                    <a:pt x="170566" y="610697"/>
                  </a:lnTo>
                  <a:lnTo>
                    <a:pt x="184805" y="632509"/>
                  </a:lnTo>
                  <a:lnTo>
                    <a:pt x="215210" y="640297"/>
                  </a:lnTo>
                  <a:lnTo>
                    <a:pt x="272084" y="640892"/>
                  </a:lnTo>
                  <a:lnTo>
                    <a:pt x="314988" y="643396"/>
                  </a:lnTo>
                  <a:lnTo>
                    <a:pt x="340379" y="638394"/>
                  </a:lnTo>
                  <a:lnTo>
                    <a:pt x="358234" y="620633"/>
                  </a:lnTo>
                  <a:lnTo>
                    <a:pt x="378536" y="584860"/>
                  </a:lnTo>
                  <a:lnTo>
                    <a:pt x="383481" y="565046"/>
                  </a:lnTo>
                  <a:lnTo>
                    <a:pt x="378404" y="549043"/>
                  </a:lnTo>
                  <a:lnTo>
                    <a:pt x="368386" y="536540"/>
                  </a:lnTo>
                  <a:lnTo>
                    <a:pt x="358508" y="527227"/>
                  </a:lnTo>
                  <a:lnTo>
                    <a:pt x="327908" y="485175"/>
                  </a:lnTo>
                  <a:lnTo>
                    <a:pt x="312588" y="456555"/>
                  </a:lnTo>
                  <a:lnTo>
                    <a:pt x="307941" y="428226"/>
                  </a:lnTo>
                  <a:lnTo>
                    <a:pt x="309359" y="387045"/>
                  </a:lnTo>
                  <a:lnTo>
                    <a:pt x="349148" y="188137"/>
                  </a:lnTo>
                  <a:lnTo>
                    <a:pt x="351631" y="138614"/>
                  </a:lnTo>
                  <a:lnTo>
                    <a:pt x="351053" y="94695"/>
                  </a:lnTo>
                  <a:lnTo>
                    <a:pt x="327363" y="28731"/>
                  </a:lnTo>
                  <a:lnTo>
                    <a:pt x="251383" y="355"/>
                  </a:lnTo>
                  <a:lnTo>
                    <a:pt x="242862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655641" y="2427469"/>
              <a:ext cx="367030" cy="287020"/>
            </a:xfrm>
            <a:custGeom>
              <a:avLst/>
              <a:gdLst/>
              <a:ahLst/>
              <a:cxnLst/>
              <a:rect l="l" t="t" r="r" b="b"/>
              <a:pathLst>
                <a:path w="367029" h="287019">
                  <a:moveTo>
                    <a:pt x="274828" y="0"/>
                  </a:moveTo>
                  <a:lnTo>
                    <a:pt x="83579" y="10579"/>
                  </a:lnTo>
                  <a:lnTo>
                    <a:pt x="10719" y="75069"/>
                  </a:lnTo>
                  <a:lnTo>
                    <a:pt x="511" y="112118"/>
                  </a:lnTo>
                  <a:lnTo>
                    <a:pt x="0" y="135227"/>
                  </a:lnTo>
                  <a:lnTo>
                    <a:pt x="457" y="151739"/>
                  </a:lnTo>
                  <a:lnTo>
                    <a:pt x="10461" y="199947"/>
                  </a:lnTo>
                  <a:lnTo>
                    <a:pt x="34750" y="236408"/>
                  </a:lnTo>
                  <a:lnTo>
                    <a:pt x="71170" y="261905"/>
                  </a:lnTo>
                  <a:lnTo>
                    <a:pt x="117564" y="277215"/>
                  </a:lnTo>
                  <a:lnTo>
                    <a:pt x="160835" y="285002"/>
                  </a:lnTo>
                  <a:lnTo>
                    <a:pt x="203852" y="286978"/>
                  </a:lnTo>
                  <a:lnTo>
                    <a:pt x="243667" y="277329"/>
                  </a:lnTo>
                  <a:lnTo>
                    <a:pt x="277330" y="250240"/>
                  </a:lnTo>
                  <a:lnTo>
                    <a:pt x="366992" y="83032"/>
                  </a:lnTo>
                  <a:lnTo>
                    <a:pt x="274828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03837" y="2689002"/>
              <a:ext cx="108910" cy="124093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8533636" y="2939590"/>
              <a:ext cx="315595" cy="443865"/>
            </a:xfrm>
            <a:custGeom>
              <a:avLst/>
              <a:gdLst/>
              <a:ahLst/>
              <a:cxnLst/>
              <a:rect l="l" t="t" r="r" b="b"/>
              <a:pathLst>
                <a:path w="315595" h="443864">
                  <a:moveTo>
                    <a:pt x="201147" y="0"/>
                  </a:moveTo>
                  <a:lnTo>
                    <a:pt x="97801" y="11142"/>
                  </a:lnTo>
                  <a:lnTo>
                    <a:pt x="34597" y="23216"/>
                  </a:lnTo>
                  <a:lnTo>
                    <a:pt x="0" y="52478"/>
                  </a:lnTo>
                  <a:lnTo>
                    <a:pt x="875" y="58272"/>
                  </a:lnTo>
                  <a:lnTo>
                    <a:pt x="29922" y="252601"/>
                  </a:lnTo>
                  <a:lnTo>
                    <a:pt x="72333" y="357506"/>
                  </a:lnTo>
                  <a:lnTo>
                    <a:pt x="157560" y="409105"/>
                  </a:lnTo>
                  <a:lnTo>
                    <a:pt x="315060" y="443514"/>
                  </a:lnTo>
                  <a:lnTo>
                    <a:pt x="232065" y="304025"/>
                  </a:lnTo>
                  <a:lnTo>
                    <a:pt x="193215" y="214190"/>
                  </a:lnTo>
                  <a:lnTo>
                    <a:pt x="188442" y="135004"/>
                  </a:lnTo>
                  <a:lnTo>
                    <a:pt x="207681" y="27462"/>
                  </a:lnTo>
                  <a:lnTo>
                    <a:pt x="211365" y="8140"/>
                  </a:lnTo>
                  <a:lnTo>
                    <a:pt x="201147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369823" y="3805666"/>
              <a:ext cx="719455" cy="177800"/>
            </a:xfrm>
            <a:custGeom>
              <a:avLst/>
              <a:gdLst/>
              <a:ahLst/>
              <a:cxnLst/>
              <a:rect l="l" t="t" r="r" b="b"/>
              <a:pathLst>
                <a:path w="719454" h="177800">
                  <a:moveTo>
                    <a:pt x="674995" y="0"/>
                  </a:moveTo>
                  <a:lnTo>
                    <a:pt x="313261" y="26403"/>
                  </a:lnTo>
                  <a:lnTo>
                    <a:pt x="260584" y="31915"/>
                  </a:lnTo>
                  <a:lnTo>
                    <a:pt x="209222" y="43294"/>
                  </a:lnTo>
                  <a:lnTo>
                    <a:pt x="164777" y="61743"/>
                  </a:lnTo>
                  <a:lnTo>
                    <a:pt x="117776" y="82675"/>
                  </a:lnTo>
                  <a:lnTo>
                    <a:pt x="72938" y="103471"/>
                  </a:lnTo>
                  <a:lnTo>
                    <a:pt x="34978" y="121513"/>
                  </a:lnTo>
                  <a:lnTo>
                    <a:pt x="0" y="158907"/>
                  </a:lnTo>
                  <a:lnTo>
                    <a:pt x="10818" y="171096"/>
                  </a:lnTo>
                  <a:lnTo>
                    <a:pt x="27447" y="177736"/>
                  </a:lnTo>
                  <a:lnTo>
                    <a:pt x="68951" y="177611"/>
                  </a:lnTo>
                  <a:lnTo>
                    <a:pt x="112460" y="175744"/>
                  </a:lnTo>
                  <a:lnTo>
                    <a:pt x="157916" y="171805"/>
                  </a:lnTo>
                  <a:lnTo>
                    <a:pt x="205261" y="165461"/>
                  </a:lnTo>
                  <a:lnTo>
                    <a:pt x="254438" y="156381"/>
                  </a:lnTo>
                  <a:lnTo>
                    <a:pt x="305387" y="144233"/>
                  </a:lnTo>
                  <a:lnTo>
                    <a:pt x="719369" y="150368"/>
                  </a:lnTo>
                  <a:lnTo>
                    <a:pt x="674995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72138" y="3502248"/>
              <a:ext cx="146050" cy="250190"/>
            </a:xfrm>
            <a:custGeom>
              <a:avLst/>
              <a:gdLst/>
              <a:ahLst/>
              <a:cxnLst/>
              <a:rect l="l" t="t" r="r" b="b"/>
              <a:pathLst>
                <a:path w="146050" h="250189">
                  <a:moveTo>
                    <a:pt x="60147" y="0"/>
                  </a:moveTo>
                  <a:lnTo>
                    <a:pt x="0" y="249948"/>
                  </a:lnTo>
                  <a:lnTo>
                    <a:pt x="145745" y="216852"/>
                  </a:lnTo>
                  <a:lnTo>
                    <a:pt x="60147" y="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093595" y="3985043"/>
              <a:ext cx="1539240" cy="231775"/>
            </a:xfrm>
            <a:custGeom>
              <a:avLst/>
              <a:gdLst/>
              <a:ahLst/>
              <a:cxnLst/>
              <a:rect l="l" t="t" r="r" b="b"/>
              <a:pathLst>
                <a:path w="1539240" h="231775">
                  <a:moveTo>
                    <a:pt x="1538960" y="0"/>
                  </a:moveTo>
                  <a:lnTo>
                    <a:pt x="0" y="0"/>
                  </a:lnTo>
                  <a:lnTo>
                    <a:pt x="0" y="231216"/>
                  </a:lnTo>
                  <a:lnTo>
                    <a:pt x="1538960" y="231216"/>
                  </a:lnTo>
                  <a:lnTo>
                    <a:pt x="1538960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7983981" y="3916513"/>
              <a:ext cx="1741805" cy="109220"/>
            </a:xfrm>
            <a:custGeom>
              <a:avLst/>
              <a:gdLst/>
              <a:ahLst/>
              <a:cxnLst/>
              <a:rect l="l" t="t" r="r" b="b"/>
              <a:pathLst>
                <a:path w="1741804" h="109220">
                  <a:moveTo>
                    <a:pt x="1686674" y="0"/>
                  </a:moveTo>
                  <a:lnTo>
                    <a:pt x="54571" y="0"/>
                  </a:lnTo>
                  <a:lnTo>
                    <a:pt x="33325" y="4289"/>
                  </a:lnTo>
                  <a:lnTo>
                    <a:pt x="15979" y="15986"/>
                  </a:lnTo>
                  <a:lnTo>
                    <a:pt x="4287" y="33336"/>
                  </a:lnTo>
                  <a:lnTo>
                    <a:pt x="0" y="54584"/>
                  </a:lnTo>
                  <a:lnTo>
                    <a:pt x="4287" y="75825"/>
                  </a:lnTo>
                  <a:lnTo>
                    <a:pt x="15979" y="93171"/>
                  </a:lnTo>
                  <a:lnTo>
                    <a:pt x="33325" y="104867"/>
                  </a:lnTo>
                  <a:lnTo>
                    <a:pt x="54571" y="109156"/>
                  </a:lnTo>
                  <a:lnTo>
                    <a:pt x="1686674" y="109156"/>
                  </a:lnTo>
                  <a:lnTo>
                    <a:pt x="1707915" y="104867"/>
                  </a:lnTo>
                  <a:lnTo>
                    <a:pt x="1725261" y="93171"/>
                  </a:lnTo>
                  <a:lnTo>
                    <a:pt x="1736957" y="75825"/>
                  </a:lnTo>
                  <a:lnTo>
                    <a:pt x="1741246" y="54584"/>
                  </a:lnTo>
                  <a:lnTo>
                    <a:pt x="1736957" y="33336"/>
                  </a:lnTo>
                  <a:lnTo>
                    <a:pt x="1725261" y="15986"/>
                  </a:lnTo>
                  <a:lnTo>
                    <a:pt x="1707915" y="4289"/>
                  </a:lnTo>
                  <a:lnTo>
                    <a:pt x="1686674" y="0"/>
                  </a:lnTo>
                  <a:close/>
                </a:path>
              </a:pathLst>
            </a:custGeom>
            <a:solidFill>
              <a:srgbClr val="B391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093583" y="4216260"/>
              <a:ext cx="1539240" cy="1226185"/>
            </a:xfrm>
            <a:custGeom>
              <a:avLst/>
              <a:gdLst/>
              <a:ahLst/>
              <a:cxnLst/>
              <a:rect l="l" t="t" r="r" b="b"/>
              <a:pathLst>
                <a:path w="1539240" h="1226185">
                  <a:moveTo>
                    <a:pt x="81762" y="0"/>
                  </a:moveTo>
                  <a:lnTo>
                    <a:pt x="0" y="0"/>
                  </a:lnTo>
                  <a:lnTo>
                    <a:pt x="0" y="1225892"/>
                  </a:lnTo>
                  <a:lnTo>
                    <a:pt x="81762" y="1225892"/>
                  </a:lnTo>
                  <a:lnTo>
                    <a:pt x="81762" y="0"/>
                  </a:lnTo>
                  <a:close/>
                </a:path>
                <a:path w="1539240" h="1226185">
                  <a:moveTo>
                    <a:pt x="1538973" y="0"/>
                  </a:moveTo>
                  <a:lnTo>
                    <a:pt x="1457223" y="0"/>
                  </a:lnTo>
                  <a:lnTo>
                    <a:pt x="1457223" y="1225892"/>
                  </a:lnTo>
                  <a:lnTo>
                    <a:pt x="1538973" y="1225892"/>
                  </a:lnTo>
                  <a:lnTo>
                    <a:pt x="1538973" y="0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092986" y="3752214"/>
              <a:ext cx="544830" cy="172720"/>
            </a:xfrm>
            <a:custGeom>
              <a:avLst/>
              <a:gdLst/>
              <a:ahLst/>
              <a:cxnLst/>
              <a:rect l="l" t="t" r="r" b="b"/>
              <a:pathLst>
                <a:path w="544829" h="172720">
                  <a:moveTo>
                    <a:pt x="544690" y="0"/>
                  </a:moveTo>
                  <a:lnTo>
                    <a:pt x="0" y="0"/>
                  </a:lnTo>
                  <a:lnTo>
                    <a:pt x="0" y="41910"/>
                  </a:lnTo>
                  <a:lnTo>
                    <a:pt x="503288" y="41910"/>
                  </a:lnTo>
                  <a:lnTo>
                    <a:pt x="503288" y="130810"/>
                  </a:lnTo>
                  <a:lnTo>
                    <a:pt x="0" y="130810"/>
                  </a:lnTo>
                  <a:lnTo>
                    <a:pt x="0" y="172720"/>
                  </a:lnTo>
                  <a:lnTo>
                    <a:pt x="544690" y="172720"/>
                  </a:lnTo>
                  <a:lnTo>
                    <a:pt x="544690" y="130810"/>
                  </a:lnTo>
                  <a:lnTo>
                    <a:pt x="544690" y="41910"/>
                  </a:lnTo>
                  <a:lnTo>
                    <a:pt x="544690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120773" y="3793604"/>
              <a:ext cx="475615" cy="90170"/>
            </a:xfrm>
            <a:custGeom>
              <a:avLst/>
              <a:gdLst/>
              <a:ahLst/>
              <a:cxnLst/>
              <a:rect l="l" t="t" r="r" b="b"/>
              <a:pathLst>
                <a:path w="475615" h="90170">
                  <a:moveTo>
                    <a:pt x="475500" y="0"/>
                  </a:moveTo>
                  <a:lnTo>
                    <a:pt x="0" y="0"/>
                  </a:lnTo>
                  <a:lnTo>
                    <a:pt x="0" y="89573"/>
                  </a:lnTo>
                  <a:lnTo>
                    <a:pt x="475500" y="89573"/>
                  </a:lnTo>
                  <a:lnTo>
                    <a:pt x="475500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260647" y="4476508"/>
              <a:ext cx="881380" cy="965835"/>
            </a:xfrm>
            <a:custGeom>
              <a:avLst/>
              <a:gdLst/>
              <a:ahLst/>
              <a:cxnLst/>
              <a:rect l="l" t="t" r="r" b="b"/>
              <a:pathLst>
                <a:path w="881379" h="965835">
                  <a:moveTo>
                    <a:pt x="40347" y="0"/>
                  </a:moveTo>
                  <a:lnTo>
                    <a:pt x="0" y="0"/>
                  </a:lnTo>
                  <a:lnTo>
                    <a:pt x="0" y="965644"/>
                  </a:lnTo>
                  <a:lnTo>
                    <a:pt x="40347" y="965644"/>
                  </a:lnTo>
                  <a:lnTo>
                    <a:pt x="40347" y="0"/>
                  </a:lnTo>
                  <a:close/>
                </a:path>
                <a:path w="881379" h="965835">
                  <a:moveTo>
                    <a:pt x="881151" y="0"/>
                  </a:moveTo>
                  <a:lnTo>
                    <a:pt x="840790" y="0"/>
                  </a:lnTo>
                  <a:lnTo>
                    <a:pt x="840790" y="965644"/>
                  </a:lnTo>
                  <a:lnTo>
                    <a:pt x="881151" y="965644"/>
                  </a:lnTo>
                  <a:lnTo>
                    <a:pt x="881151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0199086" y="4366818"/>
              <a:ext cx="1000760" cy="158750"/>
            </a:xfrm>
            <a:custGeom>
              <a:avLst/>
              <a:gdLst/>
              <a:ahLst/>
              <a:cxnLst/>
              <a:rect l="l" t="t" r="r" b="b"/>
              <a:pathLst>
                <a:path w="1000759" h="158750">
                  <a:moveTo>
                    <a:pt x="921003" y="0"/>
                  </a:moveTo>
                  <a:lnTo>
                    <a:pt x="79298" y="0"/>
                  </a:lnTo>
                  <a:lnTo>
                    <a:pt x="48434" y="6232"/>
                  </a:lnTo>
                  <a:lnTo>
                    <a:pt x="23228" y="23228"/>
                  </a:lnTo>
                  <a:lnTo>
                    <a:pt x="6232" y="48434"/>
                  </a:lnTo>
                  <a:lnTo>
                    <a:pt x="0" y="79298"/>
                  </a:lnTo>
                  <a:lnTo>
                    <a:pt x="6232" y="110168"/>
                  </a:lnTo>
                  <a:lnTo>
                    <a:pt x="23228" y="135374"/>
                  </a:lnTo>
                  <a:lnTo>
                    <a:pt x="48434" y="152366"/>
                  </a:lnTo>
                  <a:lnTo>
                    <a:pt x="79298" y="158597"/>
                  </a:lnTo>
                  <a:lnTo>
                    <a:pt x="921003" y="158597"/>
                  </a:lnTo>
                  <a:lnTo>
                    <a:pt x="951868" y="152366"/>
                  </a:lnTo>
                  <a:lnTo>
                    <a:pt x="977074" y="135374"/>
                  </a:lnTo>
                  <a:lnTo>
                    <a:pt x="994070" y="110168"/>
                  </a:lnTo>
                  <a:lnTo>
                    <a:pt x="1000302" y="79298"/>
                  </a:lnTo>
                  <a:lnTo>
                    <a:pt x="994070" y="48434"/>
                  </a:lnTo>
                  <a:lnTo>
                    <a:pt x="977074" y="23228"/>
                  </a:lnTo>
                  <a:lnTo>
                    <a:pt x="951868" y="6232"/>
                  </a:lnTo>
                  <a:lnTo>
                    <a:pt x="921003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0788187" y="5387562"/>
              <a:ext cx="411480" cy="272415"/>
            </a:xfrm>
            <a:custGeom>
              <a:avLst/>
              <a:gdLst/>
              <a:ahLst/>
              <a:cxnLst/>
              <a:rect l="l" t="t" r="r" b="b"/>
              <a:pathLst>
                <a:path w="411479" h="272414">
                  <a:moveTo>
                    <a:pt x="44843" y="0"/>
                  </a:moveTo>
                  <a:lnTo>
                    <a:pt x="27705" y="1965"/>
                  </a:lnTo>
                  <a:lnTo>
                    <a:pt x="13415" y="10390"/>
                  </a:lnTo>
                  <a:lnTo>
                    <a:pt x="3629" y="23779"/>
                  </a:lnTo>
                  <a:lnTo>
                    <a:pt x="0" y="40640"/>
                  </a:lnTo>
                  <a:lnTo>
                    <a:pt x="0" y="126606"/>
                  </a:lnTo>
                  <a:lnTo>
                    <a:pt x="25501" y="167944"/>
                  </a:lnTo>
                  <a:lnTo>
                    <a:pt x="65439" y="185387"/>
                  </a:lnTo>
                  <a:lnTo>
                    <a:pt x="118046" y="204579"/>
                  </a:lnTo>
                  <a:lnTo>
                    <a:pt x="176461" y="223920"/>
                  </a:lnTo>
                  <a:lnTo>
                    <a:pt x="233828" y="241808"/>
                  </a:lnTo>
                  <a:lnTo>
                    <a:pt x="317982" y="266827"/>
                  </a:lnTo>
                  <a:lnTo>
                    <a:pt x="352404" y="271788"/>
                  </a:lnTo>
                  <a:lnTo>
                    <a:pt x="364032" y="271157"/>
                  </a:lnTo>
                  <a:lnTo>
                    <a:pt x="394495" y="261725"/>
                  </a:lnTo>
                  <a:lnTo>
                    <a:pt x="408317" y="244457"/>
                  </a:lnTo>
                  <a:lnTo>
                    <a:pt x="411138" y="222782"/>
                  </a:lnTo>
                  <a:lnTo>
                    <a:pt x="408597" y="200126"/>
                  </a:lnTo>
                  <a:lnTo>
                    <a:pt x="398402" y="176852"/>
                  </a:lnTo>
                  <a:lnTo>
                    <a:pt x="378507" y="155214"/>
                  </a:lnTo>
                  <a:lnTo>
                    <a:pt x="354197" y="136770"/>
                  </a:lnTo>
                  <a:lnTo>
                    <a:pt x="330758" y="123075"/>
                  </a:lnTo>
                  <a:lnTo>
                    <a:pt x="191008" y="27774"/>
                  </a:lnTo>
                  <a:lnTo>
                    <a:pt x="179273" y="20806"/>
                  </a:lnTo>
                  <a:lnTo>
                    <a:pt x="166820" y="15384"/>
                  </a:lnTo>
                  <a:lnTo>
                    <a:pt x="153796" y="11560"/>
                  </a:lnTo>
                  <a:lnTo>
                    <a:pt x="140347" y="9385"/>
                  </a:lnTo>
                  <a:lnTo>
                    <a:pt x="44843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812047" y="5244451"/>
              <a:ext cx="147294" cy="191541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10132606" y="5386154"/>
              <a:ext cx="436245" cy="288290"/>
            </a:xfrm>
            <a:custGeom>
              <a:avLst/>
              <a:gdLst/>
              <a:ahLst/>
              <a:cxnLst/>
              <a:rect l="l" t="t" r="r" b="b"/>
              <a:pathLst>
                <a:path w="436245" h="288289">
                  <a:moveTo>
                    <a:pt x="388367" y="0"/>
                  </a:moveTo>
                  <a:lnTo>
                    <a:pt x="287110" y="9918"/>
                  </a:lnTo>
                  <a:lnTo>
                    <a:pt x="245832" y="22034"/>
                  </a:lnTo>
                  <a:lnTo>
                    <a:pt x="85231" y="130467"/>
                  </a:lnTo>
                  <a:lnTo>
                    <a:pt x="60369" y="144989"/>
                  </a:lnTo>
                  <a:lnTo>
                    <a:pt x="34588" y="164544"/>
                  </a:lnTo>
                  <a:lnTo>
                    <a:pt x="13492" y="187484"/>
                  </a:lnTo>
                  <a:lnTo>
                    <a:pt x="2681" y="212166"/>
                  </a:lnTo>
                  <a:lnTo>
                    <a:pt x="0" y="236192"/>
                  </a:lnTo>
                  <a:lnTo>
                    <a:pt x="2994" y="259173"/>
                  </a:lnTo>
                  <a:lnTo>
                    <a:pt x="17649" y="277476"/>
                  </a:lnTo>
                  <a:lnTo>
                    <a:pt x="49950" y="287464"/>
                  </a:lnTo>
                  <a:lnTo>
                    <a:pt x="62270" y="288133"/>
                  </a:lnTo>
                  <a:lnTo>
                    <a:pt x="74577" y="287551"/>
                  </a:lnTo>
                  <a:lnTo>
                    <a:pt x="135568" y="272085"/>
                  </a:lnTo>
                  <a:lnTo>
                    <a:pt x="188004" y="256364"/>
                  </a:lnTo>
                  <a:lnTo>
                    <a:pt x="248828" y="237401"/>
                  </a:lnTo>
                  <a:lnTo>
                    <a:pt x="310766" y="216892"/>
                  </a:lnTo>
                  <a:lnTo>
                    <a:pt x="366545" y="196536"/>
                  </a:lnTo>
                  <a:lnTo>
                    <a:pt x="408890" y="178028"/>
                  </a:lnTo>
                  <a:lnTo>
                    <a:pt x="433995" y="147703"/>
                  </a:lnTo>
                  <a:lnTo>
                    <a:pt x="435891" y="134226"/>
                  </a:lnTo>
                  <a:lnTo>
                    <a:pt x="435891" y="43065"/>
                  </a:lnTo>
                  <a:lnTo>
                    <a:pt x="432048" y="25187"/>
                  </a:lnTo>
                  <a:lnTo>
                    <a:pt x="421683" y="10993"/>
                  </a:lnTo>
                  <a:lnTo>
                    <a:pt x="406541" y="2069"/>
                  </a:lnTo>
                  <a:lnTo>
                    <a:pt x="388367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07181" y="5186179"/>
              <a:ext cx="161201" cy="249796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0260638" y="4100654"/>
              <a:ext cx="841375" cy="375920"/>
            </a:xfrm>
            <a:custGeom>
              <a:avLst/>
              <a:gdLst/>
              <a:ahLst/>
              <a:cxnLst/>
              <a:rect l="l" t="t" r="r" b="b"/>
              <a:pathLst>
                <a:path w="841375" h="375920">
                  <a:moveTo>
                    <a:pt x="0" y="0"/>
                  </a:moveTo>
                  <a:lnTo>
                    <a:pt x="2032" y="132613"/>
                  </a:lnTo>
                  <a:lnTo>
                    <a:pt x="7704" y="181807"/>
                  </a:lnTo>
                  <a:lnTo>
                    <a:pt x="22520" y="227546"/>
                  </a:lnTo>
                  <a:lnTo>
                    <a:pt x="45508" y="268875"/>
                  </a:lnTo>
                  <a:lnTo>
                    <a:pt x="75696" y="304836"/>
                  </a:lnTo>
                  <a:lnTo>
                    <a:pt x="112114" y="334472"/>
                  </a:lnTo>
                  <a:lnTo>
                    <a:pt x="153788" y="356825"/>
                  </a:lnTo>
                  <a:lnTo>
                    <a:pt x="199748" y="370939"/>
                  </a:lnTo>
                  <a:lnTo>
                    <a:pt x="249021" y="375856"/>
                  </a:lnTo>
                  <a:lnTo>
                    <a:pt x="593788" y="375856"/>
                  </a:lnTo>
                  <a:lnTo>
                    <a:pt x="643570" y="370838"/>
                  </a:lnTo>
                  <a:lnTo>
                    <a:pt x="689938" y="356444"/>
                  </a:lnTo>
                  <a:lnTo>
                    <a:pt x="731897" y="333670"/>
                  </a:lnTo>
                  <a:lnTo>
                    <a:pt x="768454" y="303507"/>
                  </a:lnTo>
                  <a:lnTo>
                    <a:pt x="798617" y="266950"/>
                  </a:lnTo>
                  <a:lnTo>
                    <a:pt x="821391" y="224991"/>
                  </a:lnTo>
                  <a:lnTo>
                    <a:pt x="835785" y="178623"/>
                  </a:lnTo>
                  <a:lnTo>
                    <a:pt x="840803" y="128841"/>
                  </a:lnTo>
                  <a:lnTo>
                    <a:pt x="840803" y="19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294493" y="4226471"/>
              <a:ext cx="788035" cy="1165860"/>
            </a:xfrm>
            <a:custGeom>
              <a:avLst/>
              <a:gdLst/>
              <a:ahLst/>
              <a:cxnLst/>
              <a:rect l="l" t="t" r="r" b="b"/>
              <a:pathLst>
                <a:path w="788034" h="1165860">
                  <a:moveTo>
                    <a:pt x="318008" y="159080"/>
                  </a:moveTo>
                  <a:lnTo>
                    <a:pt x="309892" y="108800"/>
                  </a:lnTo>
                  <a:lnTo>
                    <a:pt x="287312" y="65125"/>
                  </a:lnTo>
                  <a:lnTo>
                    <a:pt x="252869" y="30695"/>
                  </a:lnTo>
                  <a:lnTo>
                    <a:pt x="209207" y="8102"/>
                  </a:lnTo>
                  <a:lnTo>
                    <a:pt x="158915" y="0"/>
                  </a:lnTo>
                  <a:lnTo>
                    <a:pt x="115328" y="6032"/>
                  </a:lnTo>
                  <a:lnTo>
                    <a:pt x="76441" y="23012"/>
                  </a:lnTo>
                  <a:lnTo>
                    <a:pt x="43840" y="49225"/>
                  </a:lnTo>
                  <a:lnTo>
                    <a:pt x="19151" y="83007"/>
                  </a:lnTo>
                  <a:lnTo>
                    <a:pt x="4000" y="122656"/>
                  </a:lnTo>
                  <a:lnTo>
                    <a:pt x="0" y="166471"/>
                  </a:lnTo>
                  <a:lnTo>
                    <a:pt x="46418" y="1165555"/>
                  </a:lnTo>
                  <a:lnTo>
                    <a:pt x="318008" y="1165555"/>
                  </a:lnTo>
                  <a:lnTo>
                    <a:pt x="318008" y="159080"/>
                  </a:lnTo>
                  <a:close/>
                </a:path>
                <a:path w="788034" h="1165860">
                  <a:moveTo>
                    <a:pt x="787476" y="161277"/>
                  </a:moveTo>
                  <a:lnTo>
                    <a:pt x="781100" y="110693"/>
                  </a:lnTo>
                  <a:lnTo>
                    <a:pt x="759714" y="66471"/>
                  </a:lnTo>
                  <a:lnTo>
                    <a:pt x="725982" y="31419"/>
                  </a:lnTo>
                  <a:lnTo>
                    <a:pt x="682612" y="8318"/>
                  </a:lnTo>
                  <a:lnTo>
                    <a:pt x="632307" y="0"/>
                  </a:lnTo>
                  <a:lnTo>
                    <a:pt x="583222" y="7912"/>
                  </a:lnTo>
                  <a:lnTo>
                    <a:pt x="540600" y="29959"/>
                  </a:lnTo>
                  <a:lnTo>
                    <a:pt x="506984" y="63563"/>
                  </a:lnTo>
                  <a:lnTo>
                    <a:pt x="484936" y="106184"/>
                  </a:lnTo>
                  <a:lnTo>
                    <a:pt x="477024" y="155257"/>
                  </a:lnTo>
                  <a:lnTo>
                    <a:pt x="477024" y="1165555"/>
                  </a:lnTo>
                  <a:lnTo>
                    <a:pt x="748601" y="1165555"/>
                  </a:lnTo>
                  <a:lnTo>
                    <a:pt x="787476" y="161277"/>
                  </a:lnTo>
                  <a:close/>
                </a:path>
              </a:pathLst>
            </a:custGeom>
            <a:solidFill>
              <a:srgbClr val="4F33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923513" y="3985043"/>
              <a:ext cx="1539240" cy="231775"/>
            </a:xfrm>
            <a:custGeom>
              <a:avLst/>
              <a:gdLst/>
              <a:ahLst/>
              <a:cxnLst/>
              <a:rect l="l" t="t" r="r" b="b"/>
              <a:pathLst>
                <a:path w="1539240" h="231775">
                  <a:moveTo>
                    <a:pt x="1538973" y="0"/>
                  </a:moveTo>
                  <a:lnTo>
                    <a:pt x="0" y="0"/>
                  </a:lnTo>
                  <a:lnTo>
                    <a:pt x="0" y="231216"/>
                  </a:lnTo>
                  <a:lnTo>
                    <a:pt x="1538973" y="231216"/>
                  </a:lnTo>
                  <a:lnTo>
                    <a:pt x="1538973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813917" y="3916513"/>
              <a:ext cx="1736089" cy="109220"/>
            </a:xfrm>
            <a:custGeom>
              <a:avLst/>
              <a:gdLst/>
              <a:ahLst/>
              <a:cxnLst/>
              <a:rect l="l" t="t" r="r" b="b"/>
              <a:pathLst>
                <a:path w="1736090" h="109220">
                  <a:moveTo>
                    <a:pt x="1686674" y="0"/>
                  </a:moveTo>
                  <a:lnTo>
                    <a:pt x="54571" y="0"/>
                  </a:lnTo>
                  <a:lnTo>
                    <a:pt x="33325" y="4289"/>
                  </a:lnTo>
                  <a:lnTo>
                    <a:pt x="15979" y="15986"/>
                  </a:lnTo>
                  <a:lnTo>
                    <a:pt x="4287" y="33336"/>
                  </a:lnTo>
                  <a:lnTo>
                    <a:pt x="0" y="54584"/>
                  </a:lnTo>
                  <a:lnTo>
                    <a:pt x="4287" y="75825"/>
                  </a:lnTo>
                  <a:lnTo>
                    <a:pt x="15979" y="93171"/>
                  </a:lnTo>
                  <a:lnTo>
                    <a:pt x="33325" y="104867"/>
                  </a:lnTo>
                  <a:lnTo>
                    <a:pt x="54571" y="109156"/>
                  </a:lnTo>
                  <a:lnTo>
                    <a:pt x="1686674" y="109156"/>
                  </a:lnTo>
                  <a:lnTo>
                    <a:pt x="1707915" y="104867"/>
                  </a:lnTo>
                  <a:lnTo>
                    <a:pt x="1725261" y="93171"/>
                  </a:lnTo>
                  <a:lnTo>
                    <a:pt x="1735462" y="78042"/>
                  </a:lnTo>
                  <a:lnTo>
                    <a:pt x="1735462" y="31118"/>
                  </a:lnTo>
                  <a:lnTo>
                    <a:pt x="1725261" y="15986"/>
                  </a:lnTo>
                  <a:lnTo>
                    <a:pt x="1707915" y="4289"/>
                  </a:lnTo>
                  <a:lnTo>
                    <a:pt x="1686674" y="0"/>
                  </a:lnTo>
                  <a:close/>
                </a:path>
              </a:pathLst>
            </a:custGeom>
            <a:solidFill>
              <a:srgbClr val="B391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923526" y="4216260"/>
              <a:ext cx="1539240" cy="1226185"/>
            </a:xfrm>
            <a:custGeom>
              <a:avLst/>
              <a:gdLst/>
              <a:ahLst/>
              <a:cxnLst/>
              <a:rect l="l" t="t" r="r" b="b"/>
              <a:pathLst>
                <a:path w="1539240" h="1226185">
                  <a:moveTo>
                    <a:pt x="81749" y="0"/>
                  </a:moveTo>
                  <a:lnTo>
                    <a:pt x="0" y="0"/>
                  </a:lnTo>
                  <a:lnTo>
                    <a:pt x="0" y="1225892"/>
                  </a:lnTo>
                  <a:lnTo>
                    <a:pt x="81749" y="1225892"/>
                  </a:lnTo>
                  <a:lnTo>
                    <a:pt x="81749" y="0"/>
                  </a:lnTo>
                  <a:close/>
                </a:path>
                <a:path w="1539240" h="1226185">
                  <a:moveTo>
                    <a:pt x="1538973" y="0"/>
                  </a:moveTo>
                  <a:lnTo>
                    <a:pt x="1457223" y="0"/>
                  </a:lnTo>
                  <a:lnTo>
                    <a:pt x="1457223" y="1225892"/>
                  </a:lnTo>
                  <a:lnTo>
                    <a:pt x="1538973" y="1225892"/>
                  </a:lnTo>
                  <a:lnTo>
                    <a:pt x="1538973" y="0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10057841" y="2942767"/>
              <a:ext cx="1326515" cy="953135"/>
            </a:xfrm>
            <a:custGeom>
              <a:avLst/>
              <a:gdLst/>
              <a:ahLst/>
              <a:cxnLst/>
              <a:rect l="l" t="t" r="r" b="b"/>
              <a:pathLst>
                <a:path w="1326515" h="953135">
                  <a:moveTo>
                    <a:pt x="1326019" y="805243"/>
                  </a:moveTo>
                  <a:lnTo>
                    <a:pt x="1315669" y="698296"/>
                  </a:lnTo>
                  <a:lnTo>
                    <a:pt x="1248879" y="491934"/>
                  </a:lnTo>
                  <a:lnTo>
                    <a:pt x="1232611" y="444627"/>
                  </a:lnTo>
                  <a:lnTo>
                    <a:pt x="1215478" y="396760"/>
                  </a:lnTo>
                  <a:lnTo>
                    <a:pt x="1197000" y="349008"/>
                  </a:lnTo>
                  <a:lnTo>
                    <a:pt x="1176693" y="301980"/>
                  </a:lnTo>
                  <a:lnTo>
                    <a:pt x="1154049" y="256349"/>
                  </a:lnTo>
                  <a:lnTo>
                    <a:pt x="1128598" y="212750"/>
                  </a:lnTo>
                  <a:lnTo>
                    <a:pt x="1099832" y="171818"/>
                  </a:lnTo>
                  <a:lnTo>
                    <a:pt x="1067282" y="134213"/>
                  </a:lnTo>
                  <a:lnTo>
                    <a:pt x="1030452" y="100558"/>
                  </a:lnTo>
                  <a:lnTo>
                    <a:pt x="988860" y="71513"/>
                  </a:lnTo>
                  <a:lnTo>
                    <a:pt x="977480" y="65798"/>
                  </a:lnTo>
                  <a:lnTo>
                    <a:pt x="973302" y="62318"/>
                  </a:lnTo>
                  <a:lnTo>
                    <a:pt x="898690" y="29756"/>
                  </a:lnTo>
                  <a:lnTo>
                    <a:pt x="849147" y="17322"/>
                  </a:lnTo>
                  <a:lnTo>
                    <a:pt x="793013" y="7950"/>
                  </a:lnTo>
                  <a:lnTo>
                    <a:pt x="731469" y="2057"/>
                  </a:lnTo>
                  <a:lnTo>
                    <a:pt x="665708" y="0"/>
                  </a:lnTo>
                  <a:lnTo>
                    <a:pt x="663003" y="88"/>
                  </a:lnTo>
                  <a:lnTo>
                    <a:pt x="660298" y="0"/>
                  </a:lnTo>
                  <a:lnTo>
                    <a:pt x="594537" y="2057"/>
                  </a:lnTo>
                  <a:lnTo>
                    <a:pt x="532993" y="7950"/>
                  </a:lnTo>
                  <a:lnTo>
                    <a:pt x="476859" y="17322"/>
                  </a:lnTo>
                  <a:lnTo>
                    <a:pt x="427316" y="29756"/>
                  </a:lnTo>
                  <a:lnTo>
                    <a:pt x="385533" y="44881"/>
                  </a:lnTo>
                  <a:lnTo>
                    <a:pt x="348513" y="65798"/>
                  </a:lnTo>
                  <a:lnTo>
                    <a:pt x="337146" y="71513"/>
                  </a:lnTo>
                  <a:lnTo>
                    <a:pt x="295554" y="100558"/>
                  </a:lnTo>
                  <a:lnTo>
                    <a:pt x="258711" y="134213"/>
                  </a:lnTo>
                  <a:lnTo>
                    <a:pt x="226161" y="171818"/>
                  </a:lnTo>
                  <a:lnTo>
                    <a:pt x="197408" y="212750"/>
                  </a:lnTo>
                  <a:lnTo>
                    <a:pt x="171958" y="256349"/>
                  </a:lnTo>
                  <a:lnTo>
                    <a:pt x="149313" y="301980"/>
                  </a:lnTo>
                  <a:lnTo>
                    <a:pt x="129006" y="349008"/>
                  </a:lnTo>
                  <a:lnTo>
                    <a:pt x="110528" y="396760"/>
                  </a:lnTo>
                  <a:lnTo>
                    <a:pt x="93395" y="444627"/>
                  </a:lnTo>
                  <a:lnTo>
                    <a:pt x="77127" y="491934"/>
                  </a:lnTo>
                  <a:lnTo>
                    <a:pt x="10350" y="698296"/>
                  </a:lnTo>
                  <a:lnTo>
                    <a:pt x="0" y="805243"/>
                  </a:lnTo>
                  <a:lnTo>
                    <a:pt x="56794" y="847140"/>
                  </a:lnTo>
                  <a:lnTo>
                    <a:pt x="191477" y="858329"/>
                  </a:lnTo>
                  <a:lnTo>
                    <a:pt x="222529" y="862012"/>
                  </a:lnTo>
                  <a:lnTo>
                    <a:pt x="223100" y="871931"/>
                  </a:lnTo>
                  <a:lnTo>
                    <a:pt x="216814" y="912152"/>
                  </a:lnTo>
                  <a:lnTo>
                    <a:pt x="203555" y="937018"/>
                  </a:lnTo>
                  <a:lnTo>
                    <a:pt x="201714" y="949604"/>
                  </a:lnTo>
                  <a:lnTo>
                    <a:pt x="229692" y="952931"/>
                  </a:lnTo>
                  <a:lnTo>
                    <a:pt x="422503" y="937869"/>
                  </a:lnTo>
                  <a:lnTo>
                    <a:pt x="663003" y="912291"/>
                  </a:lnTo>
                  <a:lnTo>
                    <a:pt x="903503" y="937869"/>
                  </a:lnTo>
                  <a:lnTo>
                    <a:pt x="1096314" y="952931"/>
                  </a:lnTo>
                  <a:lnTo>
                    <a:pt x="1124305" y="949604"/>
                  </a:lnTo>
                  <a:lnTo>
                    <a:pt x="1122464" y="937018"/>
                  </a:lnTo>
                  <a:lnTo>
                    <a:pt x="1109192" y="912152"/>
                  </a:lnTo>
                  <a:lnTo>
                    <a:pt x="1102906" y="871931"/>
                  </a:lnTo>
                  <a:lnTo>
                    <a:pt x="1103477" y="862012"/>
                  </a:lnTo>
                  <a:lnTo>
                    <a:pt x="1134529" y="858329"/>
                  </a:lnTo>
                  <a:lnTo>
                    <a:pt x="1269212" y="847140"/>
                  </a:lnTo>
                  <a:lnTo>
                    <a:pt x="1326019" y="805243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0570372" y="2907990"/>
              <a:ext cx="316865" cy="197485"/>
            </a:xfrm>
            <a:custGeom>
              <a:avLst/>
              <a:gdLst/>
              <a:ahLst/>
              <a:cxnLst/>
              <a:rect l="l" t="t" r="r" b="b"/>
              <a:pathLst>
                <a:path w="316865" h="197485">
                  <a:moveTo>
                    <a:pt x="160642" y="0"/>
                  </a:moveTo>
                  <a:lnTo>
                    <a:pt x="98803" y="6341"/>
                  </a:lnTo>
                  <a:lnTo>
                    <a:pt x="47969" y="26319"/>
                  </a:lnTo>
                  <a:lnTo>
                    <a:pt x="13311" y="56876"/>
                  </a:lnTo>
                  <a:lnTo>
                    <a:pt x="0" y="94957"/>
                  </a:lnTo>
                  <a:lnTo>
                    <a:pt x="11573" y="133588"/>
                  </a:lnTo>
                  <a:lnTo>
                    <a:pt x="44810" y="165679"/>
                  </a:lnTo>
                  <a:lnTo>
                    <a:pt x="94685" y="187942"/>
                  </a:lnTo>
                  <a:lnTo>
                    <a:pt x="156171" y="197091"/>
                  </a:lnTo>
                  <a:lnTo>
                    <a:pt x="218016" y="190748"/>
                  </a:lnTo>
                  <a:lnTo>
                    <a:pt x="268851" y="170767"/>
                  </a:lnTo>
                  <a:lnTo>
                    <a:pt x="303509" y="140209"/>
                  </a:lnTo>
                  <a:lnTo>
                    <a:pt x="316826" y="102133"/>
                  </a:lnTo>
                  <a:lnTo>
                    <a:pt x="305249" y="63490"/>
                  </a:lnTo>
                  <a:lnTo>
                    <a:pt x="272005" y="31397"/>
                  </a:lnTo>
                  <a:lnTo>
                    <a:pt x="222125" y="9139"/>
                  </a:lnTo>
                  <a:lnTo>
                    <a:pt x="160642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606601" y="2696460"/>
              <a:ext cx="247015" cy="379730"/>
            </a:xfrm>
            <a:custGeom>
              <a:avLst/>
              <a:gdLst/>
              <a:ahLst/>
              <a:cxnLst/>
              <a:rect l="l" t="t" r="r" b="b"/>
              <a:pathLst>
                <a:path w="247015" h="379730">
                  <a:moveTo>
                    <a:pt x="124650" y="0"/>
                  </a:moveTo>
                  <a:lnTo>
                    <a:pt x="78631" y="6515"/>
                  </a:lnTo>
                  <a:lnTo>
                    <a:pt x="45247" y="25012"/>
                  </a:lnTo>
                  <a:lnTo>
                    <a:pt x="8773" y="91645"/>
                  </a:lnTo>
                  <a:lnTo>
                    <a:pt x="1876" y="136627"/>
                  </a:lnTo>
                  <a:lnTo>
                    <a:pt x="0" y="187286"/>
                  </a:lnTo>
                  <a:lnTo>
                    <a:pt x="268" y="216725"/>
                  </a:lnTo>
                  <a:lnTo>
                    <a:pt x="8877" y="283002"/>
                  </a:lnTo>
                  <a:lnTo>
                    <a:pt x="48738" y="351426"/>
                  </a:lnTo>
                  <a:lnTo>
                    <a:pt x="84524" y="372523"/>
                  </a:lnTo>
                  <a:lnTo>
                    <a:pt x="124593" y="379545"/>
                  </a:lnTo>
                  <a:lnTo>
                    <a:pt x="164653" y="372491"/>
                  </a:lnTo>
                  <a:lnTo>
                    <a:pt x="200414" y="351361"/>
                  </a:lnTo>
                  <a:lnTo>
                    <a:pt x="227584" y="316153"/>
                  </a:lnTo>
                  <a:lnTo>
                    <a:pt x="245189" y="250420"/>
                  </a:lnTo>
                  <a:lnTo>
                    <a:pt x="246504" y="218793"/>
                  </a:lnTo>
                  <a:lnTo>
                    <a:pt x="246354" y="189763"/>
                  </a:lnTo>
                  <a:lnTo>
                    <a:pt x="244695" y="138925"/>
                  </a:lnTo>
                  <a:lnTo>
                    <a:pt x="238341" y="93485"/>
                  </a:lnTo>
                  <a:lnTo>
                    <a:pt x="225226" y="55157"/>
                  </a:lnTo>
                  <a:lnTo>
                    <a:pt x="170447" y="6700"/>
                  </a:lnTo>
                  <a:lnTo>
                    <a:pt x="124650" y="0"/>
                  </a:lnTo>
                  <a:close/>
                </a:path>
              </a:pathLst>
            </a:custGeom>
            <a:solidFill>
              <a:srgbClr val="F2D1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10504331" y="2367080"/>
              <a:ext cx="467995" cy="588645"/>
            </a:xfrm>
            <a:custGeom>
              <a:avLst/>
              <a:gdLst/>
              <a:ahLst/>
              <a:cxnLst/>
              <a:rect l="l" t="t" r="r" b="b"/>
              <a:pathLst>
                <a:path w="467995" h="588644">
                  <a:moveTo>
                    <a:pt x="233313" y="0"/>
                  </a:moveTo>
                  <a:lnTo>
                    <a:pt x="191084" y="3778"/>
                  </a:lnTo>
                  <a:lnTo>
                    <a:pt x="153797" y="16622"/>
                  </a:lnTo>
                  <a:lnTo>
                    <a:pt x="121509" y="37806"/>
                  </a:lnTo>
                  <a:lnTo>
                    <a:pt x="94280" y="66608"/>
                  </a:lnTo>
                  <a:lnTo>
                    <a:pt x="72165" y="102302"/>
                  </a:lnTo>
                  <a:lnTo>
                    <a:pt x="55223" y="144164"/>
                  </a:lnTo>
                  <a:lnTo>
                    <a:pt x="43511" y="191470"/>
                  </a:lnTo>
                  <a:lnTo>
                    <a:pt x="37085" y="243497"/>
                  </a:lnTo>
                  <a:lnTo>
                    <a:pt x="31091" y="238899"/>
                  </a:lnTo>
                  <a:lnTo>
                    <a:pt x="24881" y="236575"/>
                  </a:lnTo>
                  <a:lnTo>
                    <a:pt x="19077" y="237718"/>
                  </a:lnTo>
                  <a:lnTo>
                    <a:pt x="8357" y="244663"/>
                  </a:lnTo>
                  <a:lnTo>
                    <a:pt x="1830" y="259275"/>
                  </a:lnTo>
                  <a:lnTo>
                    <a:pt x="0" y="279447"/>
                  </a:lnTo>
                  <a:lnTo>
                    <a:pt x="3367" y="303072"/>
                  </a:lnTo>
                  <a:lnTo>
                    <a:pt x="6613" y="328871"/>
                  </a:lnTo>
                  <a:lnTo>
                    <a:pt x="9346" y="354739"/>
                  </a:lnTo>
                  <a:lnTo>
                    <a:pt x="18569" y="373649"/>
                  </a:lnTo>
                  <a:lnTo>
                    <a:pt x="41289" y="378574"/>
                  </a:lnTo>
                  <a:lnTo>
                    <a:pt x="53878" y="440523"/>
                  </a:lnTo>
                  <a:lnTo>
                    <a:pt x="73440" y="491755"/>
                  </a:lnTo>
                  <a:lnTo>
                    <a:pt x="99739" y="532218"/>
                  </a:lnTo>
                  <a:lnTo>
                    <a:pt x="132540" y="561861"/>
                  </a:lnTo>
                  <a:lnTo>
                    <a:pt x="171606" y="580632"/>
                  </a:lnTo>
                  <a:lnTo>
                    <a:pt x="216702" y="588479"/>
                  </a:lnTo>
                  <a:lnTo>
                    <a:pt x="260446" y="585734"/>
                  </a:lnTo>
                  <a:lnTo>
                    <a:pt x="298913" y="573183"/>
                  </a:lnTo>
                  <a:lnTo>
                    <a:pt x="332172" y="551257"/>
                  </a:lnTo>
                  <a:lnTo>
                    <a:pt x="360293" y="520390"/>
                  </a:lnTo>
                  <a:lnTo>
                    <a:pt x="383344" y="481013"/>
                  </a:lnTo>
                  <a:lnTo>
                    <a:pt x="401396" y="433559"/>
                  </a:lnTo>
                  <a:lnTo>
                    <a:pt x="414517" y="378459"/>
                  </a:lnTo>
                  <a:lnTo>
                    <a:pt x="415457" y="378929"/>
                  </a:lnTo>
                  <a:lnTo>
                    <a:pt x="442807" y="378466"/>
                  </a:lnTo>
                  <a:lnTo>
                    <a:pt x="454739" y="360572"/>
                  </a:lnTo>
                  <a:lnTo>
                    <a:pt x="463590" y="306743"/>
                  </a:lnTo>
                  <a:lnTo>
                    <a:pt x="467999" y="283296"/>
                  </a:lnTo>
                  <a:lnTo>
                    <a:pt x="467063" y="263066"/>
                  </a:lnTo>
                  <a:lnTo>
                    <a:pt x="461193" y="248176"/>
                  </a:lnTo>
                  <a:lnTo>
                    <a:pt x="450801" y="240753"/>
                  </a:lnTo>
                  <a:lnTo>
                    <a:pt x="444799" y="240466"/>
                  </a:lnTo>
                  <a:lnTo>
                    <a:pt x="438574" y="242254"/>
                  </a:lnTo>
                  <a:lnTo>
                    <a:pt x="432277" y="245920"/>
                  </a:lnTo>
                  <a:lnTo>
                    <a:pt x="426061" y="251269"/>
                  </a:lnTo>
                  <a:lnTo>
                    <a:pt x="423554" y="189403"/>
                  </a:lnTo>
                  <a:lnTo>
                    <a:pt x="414429" y="137190"/>
                  </a:lnTo>
                  <a:lnTo>
                    <a:pt x="398911" y="94154"/>
                  </a:lnTo>
                  <a:lnTo>
                    <a:pt x="377226" y="59821"/>
                  </a:lnTo>
                  <a:lnTo>
                    <a:pt x="316255" y="15359"/>
                  </a:lnTo>
                  <a:lnTo>
                    <a:pt x="277418" y="4279"/>
                  </a:lnTo>
                  <a:lnTo>
                    <a:pt x="233313" y="0"/>
                  </a:lnTo>
                  <a:close/>
                </a:path>
              </a:pathLst>
            </a:custGeom>
            <a:solidFill>
              <a:srgbClr val="F5D9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10519483" y="2308522"/>
              <a:ext cx="495934" cy="321945"/>
            </a:xfrm>
            <a:custGeom>
              <a:avLst/>
              <a:gdLst/>
              <a:ahLst/>
              <a:cxnLst/>
              <a:rect l="l" t="t" r="r" b="b"/>
              <a:pathLst>
                <a:path w="495934" h="321944">
                  <a:moveTo>
                    <a:pt x="239039" y="0"/>
                  </a:moveTo>
                  <a:lnTo>
                    <a:pt x="192391" y="3602"/>
                  </a:lnTo>
                  <a:lnTo>
                    <a:pt x="148692" y="15939"/>
                  </a:lnTo>
                  <a:lnTo>
                    <a:pt x="108867" y="36124"/>
                  </a:lnTo>
                  <a:lnTo>
                    <a:pt x="73837" y="63271"/>
                  </a:lnTo>
                  <a:lnTo>
                    <a:pt x="44526" y="96494"/>
                  </a:lnTo>
                  <a:lnTo>
                    <a:pt x="37998" y="89835"/>
                  </a:lnTo>
                  <a:lnTo>
                    <a:pt x="32211" y="82483"/>
                  </a:lnTo>
                  <a:lnTo>
                    <a:pt x="27232" y="74488"/>
                  </a:lnTo>
                  <a:lnTo>
                    <a:pt x="23126" y="65900"/>
                  </a:lnTo>
                  <a:lnTo>
                    <a:pt x="14504" y="84795"/>
                  </a:lnTo>
                  <a:lnTo>
                    <a:pt x="11288" y="103982"/>
                  </a:lnTo>
                  <a:lnTo>
                    <a:pt x="13309" y="122162"/>
                  </a:lnTo>
                  <a:lnTo>
                    <a:pt x="20396" y="138036"/>
                  </a:lnTo>
                  <a:lnTo>
                    <a:pt x="12053" y="159351"/>
                  </a:lnTo>
                  <a:lnTo>
                    <a:pt x="5792" y="181635"/>
                  </a:lnTo>
                  <a:lnTo>
                    <a:pt x="1734" y="204776"/>
                  </a:lnTo>
                  <a:lnTo>
                    <a:pt x="0" y="228663"/>
                  </a:lnTo>
                  <a:lnTo>
                    <a:pt x="8877" y="320802"/>
                  </a:lnTo>
                  <a:lnTo>
                    <a:pt x="41567" y="321525"/>
                  </a:lnTo>
                  <a:lnTo>
                    <a:pt x="50812" y="231660"/>
                  </a:lnTo>
                  <a:lnTo>
                    <a:pt x="58145" y="233455"/>
                  </a:lnTo>
                  <a:lnTo>
                    <a:pt x="65639" y="234808"/>
                  </a:lnTo>
                  <a:lnTo>
                    <a:pt x="73286" y="235702"/>
                  </a:lnTo>
                  <a:lnTo>
                    <a:pt x="81076" y="236118"/>
                  </a:lnTo>
                  <a:lnTo>
                    <a:pt x="119706" y="230827"/>
                  </a:lnTo>
                  <a:lnTo>
                    <a:pt x="153582" y="214429"/>
                  </a:lnTo>
                  <a:lnTo>
                    <a:pt x="180698" y="188855"/>
                  </a:lnTo>
                  <a:lnTo>
                    <a:pt x="199047" y="156032"/>
                  </a:lnTo>
                  <a:lnTo>
                    <a:pt x="224214" y="175315"/>
                  </a:lnTo>
                  <a:lnTo>
                    <a:pt x="253441" y="190131"/>
                  </a:lnTo>
                  <a:lnTo>
                    <a:pt x="286011" y="199823"/>
                  </a:lnTo>
                  <a:lnTo>
                    <a:pt x="321208" y="203733"/>
                  </a:lnTo>
                  <a:lnTo>
                    <a:pt x="340593" y="203224"/>
                  </a:lnTo>
                  <a:lnTo>
                    <a:pt x="359386" y="200906"/>
                  </a:lnTo>
                  <a:lnTo>
                    <a:pt x="377467" y="196880"/>
                  </a:lnTo>
                  <a:lnTo>
                    <a:pt x="394715" y="191249"/>
                  </a:lnTo>
                  <a:lnTo>
                    <a:pt x="399026" y="205394"/>
                  </a:lnTo>
                  <a:lnTo>
                    <a:pt x="402278" y="220378"/>
                  </a:lnTo>
                  <a:lnTo>
                    <a:pt x="404245" y="236145"/>
                  </a:lnTo>
                  <a:lnTo>
                    <a:pt x="404698" y="252641"/>
                  </a:lnTo>
                  <a:lnTo>
                    <a:pt x="403377" y="312496"/>
                  </a:lnTo>
                  <a:lnTo>
                    <a:pt x="430682" y="315823"/>
                  </a:lnTo>
                  <a:lnTo>
                    <a:pt x="433908" y="238252"/>
                  </a:lnTo>
                  <a:lnTo>
                    <a:pt x="435406" y="169329"/>
                  </a:lnTo>
                  <a:lnTo>
                    <a:pt x="459940" y="147413"/>
                  </a:lnTo>
                  <a:lnTo>
                    <a:pt x="478774" y="121446"/>
                  </a:lnTo>
                  <a:lnTo>
                    <a:pt x="491020" y="92151"/>
                  </a:lnTo>
                  <a:lnTo>
                    <a:pt x="495795" y="60248"/>
                  </a:lnTo>
                  <a:lnTo>
                    <a:pt x="437794" y="58953"/>
                  </a:lnTo>
                  <a:lnTo>
                    <a:pt x="438975" y="4445"/>
                  </a:lnTo>
                  <a:lnTo>
                    <a:pt x="239039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0202541" y="3212929"/>
              <a:ext cx="1014094" cy="704850"/>
            </a:xfrm>
            <a:custGeom>
              <a:avLst/>
              <a:gdLst/>
              <a:ahLst/>
              <a:cxnLst/>
              <a:rect l="l" t="t" r="r" b="b"/>
              <a:pathLst>
                <a:path w="1014095" h="704850">
                  <a:moveTo>
                    <a:pt x="985735" y="0"/>
                  </a:moveTo>
                  <a:lnTo>
                    <a:pt x="27851" y="0"/>
                  </a:lnTo>
                  <a:lnTo>
                    <a:pt x="17005" y="2187"/>
                  </a:lnTo>
                  <a:lnTo>
                    <a:pt x="8153" y="8153"/>
                  </a:lnTo>
                  <a:lnTo>
                    <a:pt x="2187" y="17005"/>
                  </a:lnTo>
                  <a:lnTo>
                    <a:pt x="0" y="27851"/>
                  </a:lnTo>
                  <a:lnTo>
                    <a:pt x="0" y="704456"/>
                  </a:lnTo>
                  <a:lnTo>
                    <a:pt x="1013574" y="704456"/>
                  </a:lnTo>
                  <a:lnTo>
                    <a:pt x="1013574" y="27851"/>
                  </a:lnTo>
                  <a:lnTo>
                    <a:pt x="1011387" y="17005"/>
                  </a:lnTo>
                  <a:lnTo>
                    <a:pt x="1005422" y="8153"/>
                  </a:lnTo>
                  <a:lnTo>
                    <a:pt x="996573" y="2187"/>
                  </a:lnTo>
                  <a:lnTo>
                    <a:pt x="985735" y="0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1995" y="3512456"/>
              <a:ext cx="140627" cy="140614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10624798" y="3212932"/>
              <a:ext cx="591820" cy="704850"/>
            </a:xfrm>
            <a:custGeom>
              <a:avLst/>
              <a:gdLst/>
              <a:ahLst/>
              <a:cxnLst/>
              <a:rect l="l" t="t" r="r" b="b"/>
              <a:pathLst>
                <a:path w="591820" h="704850">
                  <a:moveTo>
                    <a:pt x="563486" y="0"/>
                  </a:moveTo>
                  <a:lnTo>
                    <a:pt x="0" y="0"/>
                  </a:lnTo>
                  <a:lnTo>
                    <a:pt x="412877" y="704456"/>
                  </a:lnTo>
                  <a:lnTo>
                    <a:pt x="591312" y="704456"/>
                  </a:lnTo>
                  <a:lnTo>
                    <a:pt x="591312" y="27838"/>
                  </a:lnTo>
                  <a:lnTo>
                    <a:pt x="589125" y="17005"/>
                  </a:lnTo>
                  <a:lnTo>
                    <a:pt x="583161" y="8156"/>
                  </a:lnTo>
                  <a:lnTo>
                    <a:pt x="574317" y="2188"/>
                  </a:lnTo>
                  <a:lnTo>
                    <a:pt x="563486" y="0"/>
                  </a:lnTo>
                  <a:close/>
                </a:path>
              </a:pathLst>
            </a:custGeom>
            <a:solidFill>
              <a:srgbClr val="C9CC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521079" y="499916"/>
              <a:ext cx="931544" cy="920750"/>
            </a:xfrm>
            <a:custGeom>
              <a:avLst/>
              <a:gdLst/>
              <a:ahLst/>
              <a:cxnLst/>
              <a:rect l="l" t="t" r="r" b="b"/>
              <a:pathLst>
                <a:path w="931545" h="920750">
                  <a:moveTo>
                    <a:pt x="465721" y="0"/>
                  </a:moveTo>
                  <a:lnTo>
                    <a:pt x="417453" y="2306"/>
                  </a:lnTo>
                  <a:lnTo>
                    <a:pt x="370727" y="9084"/>
                  </a:lnTo>
                  <a:lnTo>
                    <a:pt x="325762" y="20123"/>
                  </a:lnTo>
                  <a:lnTo>
                    <a:pt x="282774" y="35209"/>
                  </a:lnTo>
                  <a:lnTo>
                    <a:pt x="241979" y="54133"/>
                  </a:lnTo>
                  <a:lnTo>
                    <a:pt x="203595" y="76681"/>
                  </a:lnTo>
                  <a:lnTo>
                    <a:pt x="167838" y="102641"/>
                  </a:lnTo>
                  <a:lnTo>
                    <a:pt x="134924" y="131803"/>
                  </a:lnTo>
                  <a:lnTo>
                    <a:pt x="105071" y="163955"/>
                  </a:lnTo>
                  <a:lnTo>
                    <a:pt x="78495" y="198883"/>
                  </a:lnTo>
                  <a:lnTo>
                    <a:pt x="55414" y="236378"/>
                  </a:lnTo>
                  <a:lnTo>
                    <a:pt x="36042" y="276227"/>
                  </a:lnTo>
                  <a:lnTo>
                    <a:pt x="20599" y="318218"/>
                  </a:lnTo>
                  <a:lnTo>
                    <a:pt x="9299" y="362139"/>
                  </a:lnTo>
                  <a:lnTo>
                    <a:pt x="2361" y="407779"/>
                  </a:lnTo>
                  <a:lnTo>
                    <a:pt x="0" y="454926"/>
                  </a:lnTo>
                  <a:lnTo>
                    <a:pt x="2409" y="502473"/>
                  </a:lnTo>
                  <a:lnTo>
                    <a:pt x="9478" y="548662"/>
                  </a:lnTo>
                  <a:lnTo>
                    <a:pt x="20973" y="593258"/>
                  </a:lnTo>
                  <a:lnTo>
                    <a:pt x="36657" y="636025"/>
                  </a:lnTo>
                  <a:lnTo>
                    <a:pt x="56294" y="676726"/>
                  </a:lnTo>
                  <a:lnTo>
                    <a:pt x="79647" y="715127"/>
                  </a:lnTo>
                  <a:lnTo>
                    <a:pt x="106482" y="750990"/>
                  </a:lnTo>
                  <a:lnTo>
                    <a:pt x="136563" y="784080"/>
                  </a:lnTo>
                  <a:lnTo>
                    <a:pt x="169652" y="814161"/>
                  </a:lnTo>
                  <a:lnTo>
                    <a:pt x="205515" y="840997"/>
                  </a:lnTo>
                  <a:lnTo>
                    <a:pt x="243915" y="864351"/>
                  </a:lnTo>
                  <a:lnTo>
                    <a:pt x="284617" y="883989"/>
                  </a:lnTo>
                  <a:lnTo>
                    <a:pt x="327385" y="899673"/>
                  </a:lnTo>
                  <a:lnTo>
                    <a:pt x="371982" y="911168"/>
                  </a:lnTo>
                  <a:lnTo>
                    <a:pt x="418173" y="918239"/>
                  </a:lnTo>
                  <a:lnTo>
                    <a:pt x="465721" y="920648"/>
                  </a:lnTo>
                  <a:lnTo>
                    <a:pt x="513988" y="918341"/>
                  </a:lnTo>
                  <a:lnTo>
                    <a:pt x="560711" y="911563"/>
                  </a:lnTo>
                  <a:lnTo>
                    <a:pt x="605675" y="900525"/>
                  </a:lnTo>
                  <a:lnTo>
                    <a:pt x="648663" y="885438"/>
                  </a:lnTo>
                  <a:lnTo>
                    <a:pt x="689457" y="866515"/>
                  </a:lnTo>
                  <a:lnTo>
                    <a:pt x="727842" y="843967"/>
                  </a:lnTo>
                  <a:lnTo>
                    <a:pt x="763599" y="818006"/>
                  </a:lnTo>
                  <a:lnTo>
                    <a:pt x="796513" y="788844"/>
                  </a:lnTo>
                  <a:lnTo>
                    <a:pt x="826367" y="756693"/>
                  </a:lnTo>
                  <a:lnTo>
                    <a:pt x="852944" y="721764"/>
                  </a:lnTo>
                  <a:lnTo>
                    <a:pt x="876026" y="684269"/>
                  </a:lnTo>
                  <a:lnTo>
                    <a:pt x="895398" y="644421"/>
                  </a:lnTo>
                  <a:lnTo>
                    <a:pt x="910843" y="602430"/>
                  </a:lnTo>
                  <a:lnTo>
                    <a:pt x="922143" y="558508"/>
                  </a:lnTo>
                  <a:lnTo>
                    <a:pt x="929082" y="512868"/>
                  </a:lnTo>
                  <a:lnTo>
                    <a:pt x="931443" y="465721"/>
                  </a:lnTo>
                  <a:lnTo>
                    <a:pt x="929034" y="418170"/>
                  </a:lnTo>
                  <a:lnTo>
                    <a:pt x="921964" y="371978"/>
                  </a:lnTo>
                  <a:lnTo>
                    <a:pt x="910469" y="327380"/>
                  </a:lnTo>
                  <a:lnTo>
                    <a:pt x="894786" y="284612"/>
                  </a:lnTo>
                  <a:lnTo>
                    <a:pt x="875149" y="243910"/>
                  </a:lnTo>
                  <a:lnTo>
                    <a:pt x="851795" y="205509"/>
                  </a:lnTo>
                  <a:lnTo>
                    <a:pt x="824960" y="169647"/>
                  </a:lnTo>
                  <a:lnTo>
                    <a:pt x="794880" y="136558"/>
                  </a:lnTo>
                  <a:lnTo>
                    <a:pt x="761790" y="106478"/>
                  </a:lnTo>
                  <a:lnTo>
                    <a:pt x="725927" y="79644"/>
                  </a:lnTo>
                  <a:lnTo>
                    <a:pt x="687527" y="56291"/>
                  </a:lnTo>
                  <a:lnTo>
                    <a:pt x="646825" y="36655"/>
                  </a:lnTo>
                  <a:lnTo>
                    <a:pt x="604058" y="20972"/>
                  </a:lnTo>
                  <a:lnTo>
                    <a:pt x="559461" y="9478"/>
                  </a:lnTo>
                  <a:lnTo>
                    <a:pt x="513270" y="2408"/>
                  </a:lnTo>
                  <a:lnTo>
                    <a:pt x="465721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468113" y="446940"/>
              <a:ext cx="1037590" cy="1026794"/>
            </a:xfrm>
            <a:custGeom>
              <a:avLst/>
              <a:gdLst/>
              <a:ahLst/>
              <a:cxnLst/>
              <a:rect l="l" t="t" r="r" b="b"/>
              <a:pathLst>
                <a:path w="1037590" h="1026794">
                  <a:moveTo>
                    <a:pt x="518680" y="0"/>
                  </a:moveTo>
                  <a:lnTo>
                    <a:pt x="467201" y="2397"/>
                  </a:lnTo>
                  <a:lnTo>
                    <a:pt x="416820" y="9517"/>
                  </a:lnTo>
                  <a:lnTo>
                    <a:pt x="367817" y="21247"/>
                  </a:lnTo>
                  <a:lnTo>
                    <a:pt x="320473" y="37477"/>
                  </a:lnTo>
                  <a:lnTo>
                    <a:pt x="275068" y="58096"/>
                  </a:lnTo>
                  <a:lnTo>
                    <a:pt x="231882" y="82992"/>
                  </a:lnTo>
                  <a:lnTo>
                    <a:pt x="191195" y="112055"/>
                  </a:lnTo>
                  <a:lnTo>
                    <a:pt x="153289" y="145173"/>
                  </a:lnTo>
                  <a:lnTo>
                    <a:pt x="118319" y="182424"/>
                  </a:lnTo>
                  <a:lnTo>
                    <a:pt x="87632" y="222544"/>
                  </a:lnTo>
                  <a:lnTo>
                    <a:pt x="61344" y="265254"/>
                  </a:lnTo>
                  <a:lnTo>
                    <a:pt x="39573" y="310275"/>
                  </a:lnTo>
                  <a:lnTo>
                    <a:pt x="22435" y="357327"/>
                  </a:lnTo>
                  <a:lnTo>
                    <a:pt x="10049" y="406133"/>
                  </a:lnTo>
                  <a:lnTo>
                    <a:pt x="2531" y="456412"/>
                  </a:lnTo>
                  <a:lnTo>
                    <a:pt x="0" y="507885"/>
                  </a:lnTo>
                  <a:lnTo>
                    <a:pt x="2123" y="555030"/>
                  </a:lnTo>
                  <a:lnTo>
                    <a:pt x="8371" y="601003"/>
                  </a:lnTo>
                  <a:lnTo>
                    <a:pt x="18559" y="645619"/>
                  </a:lnTo>
                  <a:lnTo>
                    <a:pt x="32502" y="688694"/>
                  </a:lnTo>
                  <a:lnTo>
                    <a:pt x="50016" y="730044"/>
                  </a:lnTo>
                  <a:lnTo>
                    <a:pt x="70916" y="769483"/>
                  </a:lnTo>
                  <a:lnTo>
                    <a:pt x="95018" y="806828"/>
                  </a:lnTo>
                  <a:lnTo>
                    <a:pt x="122137" y="841893"/>
                  </a:lnTo>
                  <a:lnTo>
                    <a:pt x="152088" y="874495"/>
                  </a:lnTo>
                  <a:lnTo>
                    <a:pt x="184688" y="904448"/>
                  </a:lnTo>
                  <a:lnTo>
                    <a:pt x="219752" y="931568"/>
                  </a:lnTo>
                  <a:lnTo>
                    <a:pt x="257095" y="955671"/>
                  </a:lnTo>
                  <a:lnTo>
                    <a:pt x="296532" y="976572"/>
                  </a:lnTo>
                  <a:lnTo>
                    <a:pt x="337879" y="994087"/>
                  </a:lnTo>
                  <a:lnTo>
                    <a:pt x="380952" y="1008031"/>
                  </a:lnTo>
                  <a:lnTo>
                    <a:pt x="425567" y="1018219"/>
                  </a:lnTo>
                  <a:lnTo>
                    <a:pt x="471537" y="1024468"/>
                  </a:lnTo>
                  <a:lnTo>
                    <a:pt x="518680" y="1026591"/>
                  </a:lnTo>
                  <a:lnTo>
                    <a:pt x="570160" y="1024192"/>
                  </a:lnTo>
                  <a:lnTo>
                    <a:pt x="620543" y="1017070"/>
                  </a:lnTo>
                  <a:lnTo>
                    <a:pt x="669547" y="1005338"/>
                  </a:lnTo>
                  <a:lnTo>
                    <a:pt x="716892" y="989106"/>
                  </a:lnTo>
                  <a:lnTo>
                    <a:pt x="762298" y="968487"/>
                  </a:lnTo>
                  <a:lnTo>
                    <a:pt x="805484" y="943593"/>
                  </a:lnTo>
                  <a:lnTo>
                    <a:pt x="837612" y="920648"/>
                  </a:lnTo>
                  <a:lnTo>
                    <a:pt x="518680" y="920648"/>
                  </a:lnTo>
                  <a:lnTo>
                    <a:pt x="470545" y="917871"/>
                  </a:lnTo>
                  <a:lnTo>
                    <a:pt x="424041" y="909747"/>
                  </a:lnTo>
                  <a:lnTo>
                    <a:pt x="379478" y="896586"/>
                  </a:lnTo>
                  <a:lnTo>
                    <a:pt x="337165" y="878697"/>
                  </a:lnTo>
                  <a:lnTo>
                    <a:pt x="297411" y="856389"/>
                  </a:lnTo>
                  <a:lnTo>
                    <a:pt x="260527" y="829973"/>
                  </a:lnTo>
                  <a:lnTo>
                    <a:pt x="226823" y="799758"/>
                  </a:lnTo>
                  <a:lnTo>
                    <a:pt x="196608" y="766054"/>
                  </a:lnTo>
                  <a:lnTo>
                    <a:pt x="170191" y="729169"/>
                  </a:lnTo>
                  <a:lnTo>
                    <a:pt x="147883" y="689414"/>
                  </a:lnTo>
                  <a:lnTo>
                    <a:pt x="129993" y="647099"/>
                  </a:lnTo>
                  <a:lnTo>
                    <a:pt x="116831" y="602533"/>
                  </a:lnTo>
                  <a:lnTo>
                    <a:pt x="108707" y="556025"/>
                  </a:lnTo>
                  <a:lnTo>
                    <a:pt x="105930" y="507885"/>
                  </a:lnTo>
                  <a:lnTo>
                    <a:pt x="108707" y="459908"/>
                  </a:lnTo>
                  <a:lnTo>
                    <a:pt x="116831" y="413844"/>
                  </a:lnTo>
                  <a:lnTo>
                    <a:pt x="129993" y="369958"/>
                  </a:lnTo>
                  <a:lnTo>
                    <a:pt x="147883" y="328510"/>
                  </a:lnTo>
                  <a:lnTo>
                    <a:pt x="170191" y="289763"/>
                  </a:lnTo>
                  <a:lnTo>
                    <a:pt x="196608" y="253981"/>
                  </a:lnTo>
                  <a:lnTo>
                    <a:pt x="226823" y="221426"/>
                  </a:lnTo>
                  <a:lnTo>
                    <a:pt x="260527" y="192359"/>
                  </a:lnTo>
                  <a:lnTo>
                    <a:pt x="297411" y="167044"/>
                  </a:lnTo>
                  <a:lnTo>
                    <a:pt x="337165" y="145743"/>
                  </a:lnTo>
                  <a:lnTo>
                    <a:pt x="379478" y="128719"/>
                  </a:lnTo>
                  <a:lnTo>
                    <a:pt x="424041" y="116233"/>
                  </a:lnTo>
                  <a:lnTo>
                    <a:pt x="470545" y="108550"/>
                  </a:lnTo>
                  <a:lnTo>
                    <a:pt x="518680" y="105930"/>
                  </a:lnTo>
                  <a:lnTo>
                    <a:pt x="831718" y="105930"/>
                  </a:lnTo>
                  <a:lnTo>
                    <a:pt x="817603" y="95014"/>
                  </a:lnTo>
                  <a:lnTo>
                    <a:pt x="780260" y="70913"/>
                  </a:lnTo>
                  <a:lnTo>
                    <a:pt x="740823" y="50014"/>
                  </a:lnTo>
                  <a:lnTo>
                    <a:pt x="699476" y="32500"/>
                  </a:lnTo>
                  <a:lnTo>
                    <a:pt x="656404" y="18558"/>
                  </a:lnTo>
                  <a:lnTo>
                    <a:pt x="611790" y="8371"/>
                  </a:lnTo>
                  <a:lnTo>
                    <a:pt x="565821" y="2123"/>
                  </a:lnTo>
                  <a:lnTo>
                    <a:pt x="518680" y="0"/>
                  </a:lnTo>
                  <a:close/>
                </a:path>
                <a:path w="1037590" h="1026794">
                  <a:moveTo>
                    <a:pt x="831718" y="105930"/>
                  </a:moveTo>
                  <a:lnTo>
                    <a:pt x="518680" y="105930"/>
                  </a:lnTo>
                  <a:lnTo>
                    <a:pt x="566818" y="108707"/>
                  </a:lnTo>
                  <a:lnTo>
                    <a:pt x="613324" y="116831"/>
                  </a:lnTo>
                  <a:lnTo>
                    <a:pt x="657889" y="129992"/>
                  </a:lnTo>
                  <a:lnTo>
                    <a:pt x="700204" y="147881"/>
                  </a:lnTo>
                  <a:lnTo>
                    <a:pt x="739958" y="170188"/>
                  </a:lnTo>
                  <a:lnTo>
                    <a:pt x="776843" y="196604"/>
                  </a:lnTo>
                  <a:lnTo>
                    <a:pt x="810548" y="226818"/>
                  </a:lnTo>
                  <a:lnTo>
                    <a:pt x="840764" y="260522"/>
                  </a:lnTo>
                  <a:lnTo>
                    <a:pt x="867181" y="297406"/>
                  </a:lnTo>
                  <a:lnTo>
                    <a:pt x="889490" y="337159"/>
                  </a:lnTo>
                  <a:lnTo>
                    <a:pt x="907380" y="379473"/>
                  </a:lnTo>
                  <a:lnTo>
                    <a:pt x="920542" y="424037"/>
                  </a:lnTo>
                  <a:lnTo>
                    <a:pt x="928666" y="470543"/>
                  </a:lnTo>
                  <a:lnTo>
                    <a:pt x="931443" y="518680"/>
                  </a:lnTo>
                  <a:lnTo>
                    <a:pt x="928666" y="566658"/>
                  </a:lnTo>
                  <a:lnTo>
                    <a:pt x="920542" y="612722"/>
                  </a:lnTo>
                  <a:lnTo>
                    <a:pt x="907380" y="656609"/>
                  </a:lnTo>
                  <a:lnTo>
                    <a:pt x="889490" y="698058"/>
                  </a:lnTo>
                  <a:lnTo>
                    <a:pt x="867181" y="736806"/>
                  </a:lnTo>
                  <a:lnTo>
                    <a:pt x="840764" y="772589"/>
                  </a:lnTo>
                  <a:lnTo>
                    <a:pt x="810548" y="805146"/>
                  </a:lnTo>
                  <a:lnTo>
                    <a:pt x="776843" y="834214"/>
                  </a:lnTo>
                  <a:lnTo>
                    <a:pt x="739958" y="859530"/>
                  </a:lnTo>
                  <a:lnTo>
                    <a:pt x="700204" y="880833"/>
                  </a:lnTo>
                  <a:lnTo>
                    <a:pt x="657889" y="897858"/>
                  </a:lnTo>
                  <a:lnTo>
                    <a:pt x="613324" y="910344"/>
                  </a:lnTo>
                  <a:lnTo>
                    <a:pt x="566818" y="918028"/>
                  </a:lnTo>
                  <a:lnTo>
                    <a:pt x="518680" y="920648"/>
                  </a:lnTo>
                  <a:lnTo>
                    <a:pt x="837612" y="920648"/>
                  </a:lnTo>
                  <a:lnTo>
                    <a:pt x="884072" y="881430"/>
                  </a:lnTo>
                  <a:lnTo>
                    <a:pt x="919041" y="844168"/>
                  </a:lnTo>
                  <a:lnTo>
                    <a:pt x="949729" y="804041"/>
                  </a:lnTo>
                  <a:lnTo>
                    <a:pt x="976016" y="761327"/>
                  </a:lnTo>
                  <a:lnTo>
                    <a:pt x="997788" y="716305"/>
                  </a:lnTo>
                  <a:lnTo>
                    <a:pt x="1014925" y="669251"/>
                  </a:lnTo>
                  <a:lnTo>
                    <a:pt x="1027311" y="620444"/>
                  </a:lnTo>
                  <a:lnTo>
                    <a:pt x="1034829" y="570161"/>
                  </a:lnTo>
                  <a:lnTo>
                    <a:pt x="1037361" y="518680"/>
                  </a:lnTo>
                  <a:lnTo>
                    <a:pt x="1035237" y="471536"/>
                  </a:lnTo>
                  <a:lnTo>
                    <a:pt x="1028989" y="425563"/>
                  </a:lnTo>
                  <a:lnTo>
                    <a:pt x="1018801" y="380948"/>
                  </a:lnTo>
                  <a:lnTo>
                    <a:pt x="1004857" y="337874"/>
                  </a:lnTo>
                  <a:lnTo>
                    <a:pt x="987343" y="296526"/>
                  </a:lnTo>
                  <a:lnTo>
                    <a:pt x="966442" y="257089"/>
                  </a:lnTo>
                  <a:lnTo>
                    <a:pt x="942339" y="219746"/>
                  </a:lnTo>
                  <a:lnTo>
                    <a:pt x="915220" y="184683"/>
                  </a:lnTo>
                  <a:lnTo>
                    <a:pt x="885267" y="152084"/>
                  </a:lnTo>
                  <a:lnTo>
                    <a:pt x="852667" y="122132"/>
                  </a:lnTo>
                  <a:lnTo>
                    <a:pt x="831718" y="10593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965968" y="623491"/>
              <a:ext cx="273050" cy="474345"/>
            </a:xfrm>
            <a:custGeom>
              <a:avLst/>
              <a:gdLst/>
              <a:ahLst/>
              <a:cxnLst/>
              <a:rect l="l" t="t" r="r" b="b"/>
              <a:pathLst>
                <a:path w="273050" h="474344">
                  <a:moveTo>
                    <a:pt x="41440" y="0"/>
                  </a:moveTo>
                  <a:lnTo>
                    <a:pt x="0" y="914"/>
                  </a:lnTo>
                  <a:lnTo>
                    <a:pt x="7874" y="357466"/>
                  </a:lnTo>
                  <a:lnTo>
                    <a:pt x="255206" y="474129"/>
                  </a:lnTo>
                  <a:lnTo>
                    <a:pt x="272897" y="436651"/>
                  </a:lnTo>
                  <a:lnTo>
                    <a:pt x="48755" y="330911"/>
                  </a:lnTo>
                  <a:lnTo>
                    <a:pt x="41440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58197" y="926400"/>
              <a:ext cx="72910" cy="72910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9986794" y="446943"/>
              <a:ext cx="518795" cy="1026794"/>
            </a:xfrm>
            <a:custGeom>
              <a:avLst/>
              <a:gdLst/>
              <a:ahLst/>
              <a:cxnLst/>
              <a:rect l="l" t="t" r="r" b="b"/>
              <a:pathLst>
                <a:path w="518795" h="1026794">
                  <a:moveTo>
                    <a:pt x="0" y="0"/>
                  </a:moveTo>
                  <a:lnTo>
                    <a:pt x="0" y="105930"/>
                  </a:lnTo>
                  <a:lnTo>
                    <a:pt x="48137" y="108707"/>
                  </a:lnTo>
                  <a:lnTo>
                    <a:pt x="94643" y="116831"/>
                  </a:lnTo>
                  <a:lnTo>
                    <a:pt x="139208" y="129993"/>
                  </a:lnTo>
                  <a:lnTo>
                    <a:pt x="181523" y="147883"/>
                  </a:lnTo>
                  <a:lnTo>
                    <a:pt x="221278" y="170191"/>
                  </a:lnTo>
                  <a:lnTo>
                    <a:pt x="258163" y="196608"/>
                  </a:lnTo>
                  <a:lnTo>
                    <a:pt x="291868" y="226823"/>
                  </a:lnTo>
                  <a:lnTo>
                    <a:pt x="322084" y="260527"/>
                  </a:lnTo>
                  <a:lnTo>
                    <a:pt x="348501" y="297411"/>
                  </a:lnTo>
                  <a:lnTo>
                    <a:pt x="370809" y="337165"/>
                  </a:lnTo>
                  <a:lnTo>
                    <a:pt x="388699" y="379478"/>
                  </a:lnTo>
                  <a:lnTo>
                    <a:pt x="401861" y="424041"/>
                  </a:lnTo>
                  <a:lnTo>
                    <a:pt x="409985" y="470545"/>
                  </a:lnTo>
                  <a:lnTo>
                    <a:pt x="412762" y="518680"/>
                  </a:lnTo>
                  <a:lnTo>
                    <a:pt x="409985" y="566658"/>
                  </a:lnTo>
                  <a:lnTo>
                    <a:pt x="401861" y="612723"/>
                  </a:lnTo>
                  <a:lnTo>
                    <a:pt x="388699" y="656612"/>
                  </a:lnTo>
                  <a:lnTo>
                    <a:pt x="370809" y="698063"/>
                  </a:lnTo>
                  <a:lnTo>
                    <a:pt x="348501" y="736813"/>
                  </a:lnTo>
                  <a:lnTo>
                    <a:pt x="322084" y="772599"/>
                  </a:lnTo>
                  <a:lnTo>
                    <a:pt x="291868" y="805159"/>
                  </a:lnTo>
                  <a:lnTo>
                    <a:pt x="258163" y="834230"/>
                  </a:lnTo>
                  <a:lnTo>
                    <a:pt x="221278" y="859548"/>
                  </a:lnTo>
                  <a:lnTo>
                    <a:pt x="181523" y="880853"/>
                  </a:lnTo>
                  <a:lnTo>
                    <a:pt x="139208" y="897880"/>
                  </a:lnTo>
                  <a:lnTo>
                    <a:pt x="94643" y="910368"/>
                  </a:lnTo>
                  <a:lnTo>
                    <a:pt x="48137" y="918053"/>
                  </a:lnTo>
                  <a:lnTo>
                    <a:pt x="0" y="920673"/>
                  </a:lnTo>
                  <a:lnTo>
                    <a:pt x="0" y="1026579"/>
                  </a:lnTo>
                  <a:lnTo>
                    <a:pt x="51479" y="1024181"/>
                  </a:lnTo>
                  <a:lnTo>
                    <a:pt x="101862" y="1017062"/>
                  </a:lnTo>
                  <a:lnTo>
                    <a:pt x="150866" y="1005332"/>
                  </a:lnTo>
                  <a:lnTo>
                    <a:pt x="198212" y="989104"/>
                  </a:lnTo>
                  <a:lnTo>
                    <a:pt x="243617" y="968489"/>
                  </a:lnTo>
                  <a:lnTo>
                    <a:pt x="286803" y="943597"/>
                  </a:lnTo>
                  <a:lnTo>
                    <a:pt x="327488" y="914540"/>
                  </a:lnTo>
                  <a:lnTo>
                    <a:pt x="365391" y="881430"/>
                  </a:lnTo>
                  <a:lnTo>
                    <a:pt x="400361" y="844164"/>
                  </a:lnTo>
                  <a:lnTo>
                    <a:pt x="431048" y="804034"/>
                  </a:lnTo>
                  <a:lnTo>
                    <a:pt x="457336" y="761318"/>
                  </a:lnTo>
                  <a:lnTo>
                    <a:pt x="479107" y="716295"/>
                  </a:lnTo>
                  <a:lnTo>
                    <a:pt x="496244" y="669242"/>
                  </a:lnTo>
                  <a:lnTo>
                    <a:pt x="508631" y="620437"/>
                  </a:lnTo>
                  <a:lnTo>
                    <a:pt x="516148" y="570157"/>
                  </a:lnTo>
                  <a:lnTo>
                    <a:pt x="518680" y="518680"/>
                  </a:lnTo>
                  <a:lnTo>
                    <a:pt x="516556" y="471536"/>
                  </a:lnTo>
                  <a:lnTo>
                    <a:pt x="510308" y="425563"/>
                  </a:lnTo>
                  <a:lnTo>
                    <a:pt x="500120" y="380948"/>
                  </a:lnTo>
                  <a:lnTo>
                    <a:pt x="486176" y="337874"/>
                  </a:lnTo>
                  <a:lnTo>
                    <a:pt x="468662" y="296526"/>
                  </a:lnTo>
                  <a:lnTo>
                    <a:pt x="447761" y="257089"/>
                  </a:lnTo>
                  <a:lnTo>
                    <a:pt x="423659" y="219746"/>
                  </a:lnTo>
                  <a:lnTo>
                    <a:pt x="396539" y="184683"/>
                  </a:lnTo>
                  <a:lnTo>
                    <a:pt x="366587" y="152084"/>
                  </a:lnTo>
                  <a:lnTo>
                    <a:pt x="333986" y="122132"/>
                  </a:lnTo>
                  <a:lnTo>
                    <a:pt x="298922" y="95014"/>
                  </a:lnTo>
                  <a:lnTo>
                    <a:pt x="261580" y="70913"/>
                  </a:lnTo>
                  <a:lnTo>
                    <a:pt x="222142" y="50014"/>
                  </a:lnTo>
                  <a:lnTo>
                    <a:pt x="180795" y="32500"/>
                  </a:lnTo>
                  <a:lnTo>
                    <a:pt x="137723" y="18558"/>
                  </a:lnTo>
                  <a:lnTo>
                    <a:pt x="93110" y="8371"/>
                  </a:lnTo>
                  <a:lnTo>
                    <a:pt x="47140" y="2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67A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4535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655107" y="0"/>
              <a:ext cx="2541905" cy="6858000"/>
            </a:xfrm>
            <a:custGeom>
              <a:avLst/>
              <a:gdLst/>
              <a:ahLst/>
              <a:cxnLst/>
              <a:rect l="l" t="t" r="r" b="b"/>
              <a:pathLst>
                <a:path w="2541904" h="6858000">
                  <a:moveTo>
                    <a:pt x="1323649" y="0"/>
                  </a:moveTo>
                  <a:lnTo>
                    <a:pt x="0" y="0"/>
                  </a:lnTo>
                  <a:lnTo>
                    <a:pt x="26938" y="38100"/>
                  </a:lnTo>
                  <a:lnTo>
                    <a:pt x="57358" y="63500"/>
                  </a:lnTo>
                  <a:lnTo>
                    <a:pt x="87516" y="101600"/>
                  </a:lnTo>
                  <a:lnTo>
                    <a:pt x="117409" y="139700"/>
                  </a:lnTo>
                  <a:lnTo>
                    <a:pt x="147037" y="165100"/>
                  </a:lnTo>
                  <a:lnTo>
                    <a:pt x="176398" y="203200"/>
                  </a:lnTo>
                  <a:lnTo>
                    <a:pt x="205489" y="241300"/>
                  </a:lnTo>
                  <a:lnTo>
                    <a:pt x="234310" y="266700"/>
                  </a:lnTo>
                  <a:lnTo>
                    <a:pt x="262859" y="304800"/>
                  </a:lnTo>
                  <a:lnTo>
                    <a:pt x="291134" y="342900"/>
                  </a:lnTo>
                  <a:lnTo>
                    <a:pt x="319133" y="381000"/>
                  </a:lnTo>
                  <a:lnTo>
                    <a:pt x="346855" y="406400"/>
                  </a:lnTo>
                  <a:lnTo>
                    <a:pt x="374298" y="444500"/>
                  </a:lnTo>
                  <a:lnTo>
                    <a:pt x="401460" y="482600"/>
                  </a:lnTo>
                  <a:lnTo>
                    <a:pt x="428341" y="520700"/>
                  </a:lnTo>
                  <a:lnTo>
                    <a:pt x="454938" y="558800"/>
                  </a:lnTo>
                  <a:lnTo>
                    <a:pt x="481249" y="584200"/>
                  </a:lnTo>
                  <a:lnTo>
                    <a:pt x="507273" y="622300"/>
                  </a:lnTo>
                  <a:lnTo>
                    <a:pt x="533008" y="660400"/>
                  </a:lnTo>
                  <a:lnTo>
                    <a:pt x="558453" y="698500"/>
                  </a:lnTo>
                  <a:lnTo>
                    <a:pt x="583606" y="736600"/>
                  </a:lnTo>
                  <a:lnTo>
                    <a:pt x="608465" y="774700"/>
                  </a:lnTo>
                  <a:lnTo>
                    <a:pt x="633029" y="812800"/>
                  </a:lnTo>
                  <a:lnTo>
                    <a:pt x="657296" y="850900"/>
                  </a:lnTo>
                  <a:lnTo>
                    <a:pt x="681264" y="889000"/>
                  </a:lnTo>
                  <a:lnTo>
                    <a:pt x="704932" y="927100"/>
                  </a:lnTo>
                  <a:lnTo>
                    <a:pt x="728298" y="965200"/>
                  </a:lnTo>
                  <a:lnTo>
                    <a:pt x="751361" y="1003300"/>
                  </a:lnTo>
                  <a:lnTo>
                    <a:pt x="774118" y="1041400"/>
                  </a:lnTo>
                  <a:lnTo>
                    <a:pt x="796568" y="1079500"/>
                  </a:lnTo>
                  <a:lnTo>
                    <a:pt x="818710" y="1117600"/>
                  </a:lnTo>
                  <a:lnTo>
                    <a:pt x="840542" y="1155700"/>
                  </a:lnTo>
                  <a:lnTo>
                    <a:pt x="862061" y="1206500"/>
                  </a:lnTo>
                  <a:lnTo>
                    <a:pt x="883268" y="1244600"/>
                  </a:lnTo>
                  <a:lnTo>
                    <a:pt x="904159" y="1282700"/>
                  </a:lnTo>
                  <a:lnTo>
                    <a:pt x="924733" y="1320800"/>
                  </a:lnTo>
                  <a:lnTo>
                    <a:pt x="944989" y="1358900"/>
                  </a:lnTo>
                  <a:lnTo>
                    <a:pt x="964925" y="1397000"/>
                  </a:lnTo>
                  <a:lnTo>
                    <a:pt x="984539" y="1447800"/>
                  </a:lnTo>
                  <a:lnTo>
                    <a:pt x="1003830" y="1485900"/>
                  </a:lnTo>
                  <a:lnTo>
                    <a:pt x="1022796" y="1524000"/>
                  </a:lnTo>
                  <a:lnTo>
                    <a:pt x="1041435" y="1562100"/>
                  </a:lnTo>
                  <a:lnTo>
                    <a:pt x="1059746" y="1612900"/>
                  </a:lnTo>
                  <a:lnTo>
                    <a:pt x="1077727" y="1651000"/>
                  </a:lnTo>
                  <a:lnTo>
                    <a:pt x="1095377" y="1689100"/>
                  </a:lnTo>
                  <a:lnTo>
                    <a:pt x="1112693" y="1727200"/>
                  </a:lnTo>
                  <a:lnTo>
                    <a:pt x="1129674" y="1778000"/>
                  </a:lnTo>
                  <a:lnTo>
                    <a:pt x="1146318" y="1816100"/>
                  </a:lnTo>
                  <a:lnTo>
                    <a:pt x="1162625" y="1854200"/>
                  </a:lnTo>
                  <a:lnTo>
                    <a:pt x="1178592" y="1905000"/>
                  </a:lnTo>
                  <a:lnTo>
                    <a:pt x="1194217" y="1943100"/>
                  </a:lnTo>
                  <a:lnTo>
                    <a:pt x="1209499" y="1993900"/>
                  </a:lnTo>
                  <a:lnTo>
                    <a:pt x="1224436" y="2032000"/>
                  </a:lnTo>
                  <a:lnTo>
                    <a:pt x="1239027" y="2070100"/>
                  </a:lnTo>
                  <a:lnTo>
                    <a:pt x="1253269" y="2120900"/>
                  </a:lnTo>
                  <a:lnTo>
                    <a:pt x="1267162" y="2159000"/>
                  </a:lnTo>
                  <a:lnTo>
                    <a:pt x="1280704" y="2209800"/>
                  </a:lnTo>
                  <a:lnTo>
                    <a:pt x="1293892" y="2247900"/>
                  </a:lnTo>
                  <a:lnTo>
                    <a:pt x="1306726" y="2298700"/>
                  </a:lnTo>
                  <a:lnTo>
                    <a:pt x="1319204" y="2336800"/>
                  </a:lnTo>
                  <a:lnTo>
                    <a:pt x="1331324" y="2387600"/>
                  </a:lnTo>
                  <a:lnTo>
                    <a:pt x="1343084" y="2425700"/>
                  </a:lnTo>
                  <a:lnTo>
                    <a:pt x="1354482" y="2476500"/>
                  </a:lnTo>
                  <a:lnTo>
                    <a:pt x="1365518" y="2514600"/>
                  </a:lnTo>
                  <a:lnTo>
                    <a:pt x="1376189" y="2565400"/>
                  </a:lnTo>
                  <a:lnTo>
                    <a:pt x="1386494" y="2603500"/>
                  </a:lnTo>
                  <a:lnTo>
                    <a:pt x="1396431" y="2654300"/>
                  </a:lnTo>
                  <a:lnTo>
                    <a:pt x="1405999" y="2705100"/>
                  </a:lnTo>
                  <a:lnTo>
                    <a:pt x="1415196" y="2743200"/>
                  </a:lnTo>
                  <a:lnTo>
                    <a:pt x="1424019" y="2794000"/>
                  </a:lnTo>
                  <a:lnTo>
                    <a:pt x="1432469" y="2832100"/>
                  </a:lnTo>
                  <a:lnTo>
                    <a:pt x="1440542" y="2882900"/>
                  </a:lnTo>
                  <a:lnTo>
                    <a:pt x="1448237" y="2933700"/>
                  </a:lnTo>
                  <a:lnTo>
                    <a:pt x="1455553" y="2971800"/>
                  </a:lnTo>
                  <a:lnTo>
                    <a:pt x="1462488" y="3022600"/>
                  </a:lnTo>
                  <a:lnTo>
                    <a:pt x="1469040" y="3073400"/>
                  </a:lnTo>
                  <a:lnTo>
                    <a:pt x="1475208" y="3111500"/>
                  </a:lnTo>
                  <a:lnTo>
                    <a:pt x="1480990" y="3162300"/>
                  </a:lnTo>
                  <a:lnTo>
                    <a:pt x="1486385" y="3213100"/>
                  </a:lnTo>
                  <a:lnTo>
                    <a:pt x="1491390" y="3251200"/>
                  </a:lnTo>
                  <a:lnTo>
                    <a:pt x="1496004" y="3302000"/>
                  </a:lnTo>
                  <a:lnTo>
                    <a:pt x="1500225" y="3352800"/>
                  </a:lnTo>
                  <a:lnTo>
                    <a:pt x="1504053" y="3390900"/>
                  </a:lnTo>
                  <a:lnTo>
                    <a:pt x="1507484" y="3441700"/>
                  </a:lnTo>
                  <a:lnTo>
                    <a:pt x="1510518" y="3492500"/>
                  </a:lnTo>
                  <a:lnTo>
                    <a:pt x="1513153" y="3543300"/>
                  </a:lnTo>
                  <a:lnTo>
                    <a:pt x="1515386" y="3581400"/>
                  </a:lnTo>
                  <a:lnTo>
                    <a:pt x="1517218" y="3632200"/>
                  </a:lnTo>
                  <a:lnTo>
                    <a:pt x="1518645" y="3683000"/>
                  </a:lnTo>
                  <a:lnTo>
                    <a:pt x="1519667" y="3733800"/>
                  </a:lnTo>
                  <a:lnTo>
                    <a:pt x="1520281" y="3784600"/>
                  </a:lnTo>
                  <a:lnTo>
                    <a:pt x="1520486" y="3822700"/>
                  </a:lnTo>
                  <a:lnTo>
                    <a:pt x="1520281" y="3873500"/>
                  </a:lnTo>
                  <a:lnTo>
                    <a:pt x="1519667" y="3924300"/>
                  </a:lnTo>
                  <a:lnTo>
                    <a:pt x="1518645" y="3975100"/>
                  </a:lnTo>
                  <a:lnTo>
                    <a:pt x="1517218" y="4013200"/>
                  </a:lnTo>
                  <a:lnTo>
                    <a:pt x="1515386" y="4064000"/>
                  </a:lnTo>
                  <a:lnTo>
                    <a:pt x="1513153" y="4114800"/>
                  </a:lnTo>
                  <a:lnTo>
                    <a:pt x="1510518" y="4165600"/>
                  </a:lnTo>
                  <a:lnTo>
                    <a:pt x="1507484" y="4203700"/>
                  </a:lnTo>
                  <a:lnTo>
                    <a:pt x="1504053" y="4254500"/>
                  </a:lnTo>
                  <a:lnTo>
                    <a:pt x="1500225" y="4305300"/>
                  </a:lnTo>
                  <a:lnTo>
                    <a:pt x="1496004" y="4356100"/>
                  </a:lnTo>
                  <a:lnTo>
                    <a:pt x="1491390" y="4394200"/>
                  </a:lnTo>
                  <a:lnTo>
                    <a:pt x="1486385" y="4445000"/>
                  </a:lnTo>
                  <a:lnTo>
                    <a:pt x="1480990" y="4495800"/>
                  </a:lnTo>
                  <a:lnTo>
                    <a:pt x="1475208" y="4533900"/>
                  </a:lnTo>
                  <a:lnTo>
                    <a:pt x="1469040" y="4584700"/>
                  </a:lnTo>
                  <a:lnTo>
                    <a:pt x="1462488" y="4635500"/>
                  </a:lnTo>
                  <a:lnTo>
                    <a:pt x="1455553" y="4673600"/>
                  </a:lnTo>
                  <a:lnTo>
                    <a:pt x="1448237" y="4724400"/>
                  </a:lnTo>
                  <a:lnTo>
                    <a:pt x="1440542" y="4775200"/>
                  </a:lnTo>
                  <a:lnTo>
                    <a:pt x="1432469" y="4813300"/>
                  </a:lnTo>
                  <a:lnTo>
                    <a:pt x="1424019" y="4864100"/>
                  </a:lnTo>
                  <a:lnTo>
                    <a:pt x="1415196" y="4914900"/>
                  </a:lnTo>
                  <a:lnTo>
                    <a:pt x="1405999" y="4953000"/>
                  </a:lnTo>
                  <a:lnTo>
                    <a:pt x="1396431" y="5003800"/>
                  </a:lnTo>
                  <a:lnTo>
                    <a:pt x="1386494" y="5041900"/>
                  </a:lnTo>
                  <a:lnTo>
                    <a:pt x="1376189" y="5092700"/>
                  </a:lnTo>
                  <a:lnTo>
                    <a:pt x="1365518" y="5130800"/>
                  </a:lnTo>
                  <a:lnTo>
                    <a:pt x="1354482" y="5181600"/>
                  </a:lnTo>
                  <a:lnTo>
                    <a:pt x="1343084" y="5219700"/>
                  </a:lnTo>
                  <a:lnTo>
                    <a:pt x="1331324" y="5270500"/>
                  </a:lnTo>
                  <a:lnTo>
                    <a:pt x="1319204" y="5308600"/>
                  </a:lnTo>
                  <a:lnTo>
                    <a:pt x="1306726" y="5359400"/>
                  </a:lnTo>
                  <a:lnTo>
                    <a:pt x="1293892" y="5397500"/>
                  </a:lnTo>
                  <a:lnTo>
                    <a:pt x="1280704" y="5448300"/>
                  </a:lnTo>
                  <a:lnTo>
                    <a:pt x="1267162" y="5486400"/>
                  </a:lnTo>
                  <a:lnTo>
                    <a:pt x="1253269" y="5537200"/>
                  </a:lnTo>
                  <a:lnTo>
                    <a:pt x="1239027" y="5575300"/>
                  </a:lnTo>
                  <a:lnTo>
                    <a:pt x="1224436" y="5626100"/>
                  </a:lnTo>
                  <a:lnTo>
                    <a:pt x="1209499" y="5664200"/>
                  </a:lnTo>
                  <a:lnTo>
                    <a:pt x="1194217" y="5702300"/>
                  </a:lnTo>
                  <a:lnTo>
                    <a:pt x="1178592" y="5753100"/>
                  </a:lnTo>
                  <a:lnTo>
                    <a:pt x="1162625" y="5791200"/>
                  </a:lnTo>
                  <a:lnTo>
                    <a:pt x="1146318" y="5829300"/>
                  </a:lnTo>
                  <a:lnTo>
                    <a:pt x="1129674" y="5880100"/>
                  </a:lnTo>
                  <a:lnTo>
                    <a:pt x="1112693" y="5918200"/>
                  </a:lnTo>
                  <a:lnTo>
                    <a:pt x="1095377" y="5956300"/>
                  </a:lnTo>
                  <a:lnTo>
                    <a:pt x="1077727" y="6007100"/>
                  </a:lnTo>
                  <a:lnTo>
                    <a:pt x="1059746" y="6045200"/>
                  </a:lnTo>
                  <a:lnTo>
                    <a:pt x="1041435" y="6083300"/>
                  </a:lnTo>
                  <a:lnTo>
                    <a:pt x="1022796" y="6134100"/>
                  </a:lnTo>
                  <a:lnTo>
                    <a:pt x="1003830" y="6172200"/>
                  </a:lnTo>
                  <a:lnTo>
                    <a:pt x="984539" y="6210300"/>
                  </a:lnTo>
                  <a:lnTo>
                    <a:pt x="964925" y="6248400"/>
                  </a:lnTo>
                  <a:lnTo>
                    <a:pt x="944989" y="6286500"/>
                  </a:lnTo>
                  <a:lnTo>
                    <a:pt x="924733" y="6337300"/>
                  </a:lnTo>
                  <a:lnTo>
                    <a:pt x="904159" y="6375400"/>
                  </a:lnTo>
                  <a:lnTo>
                    <a:pt x="883268" y="6413500"/>
                  </a:lnTo>
                  <a:lnTo>
                    <a:pt x="862061" y="6451600"/>
                  </a:lnTo>
                  <a:lnTo>
                    <a:pt x="840542" y="6489700"/>
                  </a:lnTo>
                  <a:lnTo>
                    <a:pt x="818710" y="6527800"/>
                  </a:lnTo>
                  <a:lnTo>
                    <a:pt x="796568" y="6565900"/>
                  </a:lnTo>
                  <a:lnTo>
                    <a:pt x="774118" y="6616700"/>
                  </a:lnTo>
                  <a:lnTo>
                    <a:pt x="751361" y="6654800"/>
                  </a:lnTo>
                  <a:lnTo>
                    <a:pt x="728298" y="6692900"/>
                  </a:lnTo>
                  <a:lnTo>
                    <a:pt x="704932" y="6731000"/>
                  </a:lnTo>
                  <a:lnTo>
                    <a:pt x="681264" y="6769100"/>
                  </a:lnTo>
                  <a:lnTo>
                    <a:pt x="657296" y="6807200"/>
                  </a:lnTo>
                  <a:lnTo>
                    <a:pt x="633029" y="6845300"/>
                  </a:lnTo>
                  <a:lnTo>
                    <a:pt x="617826" y="6858000"/>
                  </a:lnTo>
                  <a:lnTo>
                    <a:pt x="1805326" y="6858000"/>
                  </a:lnTo>
                  <a:lnTo>
                    <a:pt x="1828684" y="6807200"/>
                  </a:lnTo>
                  <a:lnTo>
                    <a:pt x="1851699" y="6769100"/>
                  </a:lnTo>
                  <a:lnTo>
                    <a:pt x="1874369" y="6718300"/>
                  </a:lnTo>
                  <a:lnTo>
                    <a:pt x="1896692" y="6680200"/>
                  </a:lnTo>
                  <a:lnTo>
                    <a:pt x="1918668" y="6629400"/>
                  </a:lnTo>
                  <a:lnTo>
                    <a:pt x="1940294" y="6578600"/>
                  </a:lnTo>
                  <a:lnTo>
                    <a:pt x="1961569" y="6540500"/>
                  </a:lnTo>
                  <a:lnTo>
                    <a:pt x="1982491" y="6489700"/>
                  </a:lnTo>
                  <a:lnTo>
                    <a:pt x="2003058" y="6438900"/>
                  </a:lnTo>
                  <a:lnTo>
                    <a:pt x="2023268" y="6400800"/>
                  </a:lnTo>
                  <a:lnTo>
                    <a:pt x="2043120" y="6350000"/>
                  </a:lnTo>
                  <a:lnTo>
                    <a:pt x="2062612" y="6299200"/>
                  </a:lnTo>
                  <a:lnTo>
                    <a:pt x="2081743" y="6248400"/>
                  </a:lnTo>
                  <a:lnTo>
                    <a:pt x="2100511" y="6210300"/>
                  </a:lnTo>
                  <a:lnTo>
                    <a:pt x="2118913" y="6159500"/>
                  </a:lnTo>
                  <a:lnTo>
                    <a:pt x="2136949" y="6108700"/>
                  </a:lnTo>
                  <a:lnTo>
                    <a:pt x="2154616" y="6057900"/>
                  </a:lnTo>
                  <a:lnTo>
                    <a:pt x="2171914" y="6007100"/>
                  </a:lnTo>
                  <a:lnTo>
                    <a:pt x="2188839" y="5956300"/>
                  </a:lnTo>
                  <a:lnTo>
                    <a:pt x="2205391" y="5918200"/>
                  </a:lnTo>
                  <a:lnTo>
                    <a:pt x="2221568" y="5867400"/>
                  </a:lnTo>
                  <a:lnTo>
                    <a:pt x="2237368" y="5816600"/>
                  </a:lnTo>
                  <a:lnTo>
                    <a:pt x="2252790" y="5765800"/>
                  </a:lnTo>
                  <a:lnTo>
                    <a:pt x="2267831" y="5715000"/>
                  </a:lnTo>
                  <a:lnTo>
                    <a:pt x="2282491" y="5664200"/>
                  </a:lnTo>
                  <a:lnTo>
                    <a:pt x="2296766" y="5613400"/>
                  </a:lnTo>
                  <a:lnTo>
                    <a:pt x="2310657" y="5562600"/>
                  </a:lnTo>
                  <a:lnTo>
                    <a:pt x="2324160" y="5511800"/>
                  </a:lnTo>
                  <a:lnTo>
                    <a:pt x="2337274" y="5461000"/>
                  </a:lnTo>
                  <a:lnTo>
                    <a:pt x="2349999" y="5410200"/>
                  </a:lnTo>
                  <a:lnTo>
                    <a:pt x="2362331" y="5359400"/>
                  </a:lnTo>
                  <a:lnTo>
                    <a:pt x="2374269" y="5308600"/>
                  </a:lnTo>
                  <a:lnTo>
                    <a:pt x="2385811" y="5257800"/>
                  </a:lnTo>
                  <a:lnTo>
                    <a:pt x="2396957" y="5207000"/>
                  </a:lnTo>
                  <a:lnTo>
                    <a:pt x="2407703" y="5156200"/>
                  </a:lnTo>
                  <a:lnTo>
                    <a:pt x="2418049" y="5105400"/>
                  </a:lnTo>
                  <a:lnTo>
                    <a:pt x="2427992" y="5054600"/>
                  </a:lnTo>
                  <a:lnTo>
                    <a:pt x="2437532" y="5003800"/>
                  </a:lnTo>
                  <a:lnTo>
                    <a:pt x="2446665" y="4953000"/>
                  </a:lnTo>
                  <a:lnTo>
                    <a:pt x="2455392" y="4902200"/>
                  </a:lnTo>
                  <a:lnTo>
                    <a:pt x="2463709" y="4838700"/>
                  </a:lnTo>
                  <a:lnTo>
                    <a:pt x="2471615" y="4787900"/>
                  </a:lnTo>
                  <a:lnTo>
                    <a:pt x="2479109" y="4737100"/>
                  </a:lnTo>
                  <a:lnTo>
                    <a:pt x="2486189" y="4686300"/>
                  </a:lnTo>
                  <a:lnTo>
                    <a:pt x="2492852" y="4635500"/>
                  </a:lnTo>
                  <a:lnTo>
                    <a:pt x="2499098" y="4584700"/>
                  </a:lnTo>
                  <a:lnTo>
                    <a:pt x="2504925" y="4533900"/>
                  </a:lnTo>
                  <a:lnTo>
                    <a:pt x="2510331" y="4470400"/>
                  </a:lnTo>
                  <a:lnTo>
                    <a:pt x="2515314" y="4419600"/>
                  </a:lnTo>
                  <a:lnTo>
                    <a:pt x="2519873" y="4368800"/>
                  </a:lnTo>
                  <a:lnTo>
                    <a:pt x="2524005" y="4318000"/>
                  </a:lnTo>
                  <a:lnTo>
                    <a:pt x="2527710" y="4254500"/>
                  </a:lnTo>
                  <a:lnTo>
                    <a:pt x="2530985" y="4203700"/>
                  </a:lnTo>
                  <a:lnTo>
                    <a:pt x="2533829" y="4152900"/>
                  </a:lnTo>
                  <a:lnTo>
                    <a:pt x="2536241" y="4102100"/>
                  </a:lnTo>
                  <a:lnTo>
                    <a:pt x="2538217" y="4038600"/>
                  </a:lnTo>
                  <a:lnTo>
                    <a:pt x="2539758" y="3987800"/>
                  </a:lnTo>
                  <a:lnTo>
                    <a:pt x="2540860" y="3937000"/>
                  </a:lnTo>
                  <a:lnTo>
                    <a:pt x="2541523" y="3886200"/>
                  </a:lnTo>
                  <a:lnTo>
                    <a:pt x="2541744" y="3822700"/>
                  </a:lnTo>
                  <a:lnTo>
                    <a:pt x="2541523" y="3771900"/>
                  </a:lnTo>
                  <a:lnTo>
                    <a:pt x="2540860" y="3721100"/>
                  </a:lnTo>
                  <a:lnTo>
                    <a:pt x="2539758" y="3657600"/>
                  </a:lnTo>
                  <a:lnTo>
                    <a:pt x="2538217" y="3606800"/>
                  </a:lnTo>
                  <a:lnTo>
                    <a:pt x="2536241" y="3556000"/>
                  </a:lnTo>
                  <a:lnTo>
                    <a:pt x="2533829" y="3505200"/>
                  </a:lnTo>
                  <a:lnTo>
                    <a:pt x="2530985" y="3441700"/>
                  </a:lnTo>
                  <a:lnTo>
                    <a:pt x="2527710" y="3390900"/>
                  </a:lnTo>
                  <a:lnTo>
                    <a:pt x="2524005" y="3340100"/>
                  </a:lnTo>
                  <a:lnTo>
                    <a:pt x="2519873" y="3289300"/>
                  </a:lnTo>
                  <a:lnTo>
                    <a:pt x="2515314" y="3238500"/>
                  </a:lnTo>
                  <a:lnTo>
                    <a:pt x="2510331" y="3175000"/>
                  </a:lnTo>
                  <a:lnTo>
                    <a:pt x="2504925" y="3124200"/>
                  </a:lnTo>
                  <a:lnTo>
                    <a:pt x="2499098" y="3073400"/>
                  </a:lnTo>
                  <a:lnTo>
                    <a:pt x="2492852" y="3022600"/>
                  </a:lnTo>
                  <a:lnTo>
                    <a:pt x="2486189" y="2971800"/>
                  </a:lnTo>
                  <a:lnTo>
                    <a:pt x="2479109" y="2908300"/>
                  </a:lnTo>
                  <a:lnTo>
                    <a:pt x="2471615" y="2857500"/>
                  </a:lnTo>
                  <a:lnTo>
                    <a:pt x="2463709" y="2806700"/>
                  </a:lnTo>
                  <a:lnTo>
                    <a:pt x="2455392" y="2755900"/>
                  </a:lnTo>
                  <a:lnTo>
                    <a:pt x="2446665" y="2705100"/>
                  </a:lnTo>
                  <a:lnTo>
                    <a:pt x="2437532" y="2654300"/>
                  </a:lnTo>
                  <a:lnTo>
                    <a:pt x="2427992" y="2603500"/>
                  </a:lnTo>
                  <a:lnTo>
                    <a:pt x="2418049" y="2552700"/>
                  </a:lnTo>
                  <a:lnTo>
                    <a:pt x="2407703" y="2501900"/>
                  </a:lnTo>
                  <a:lnTo>
                    <a:pt x="2396957" y="2451100"/>
                  </a:lnTo>
                  <a:lnTo>
                    <a:pt x="2385811" y="2400300"/>
                  </a:lnTo>
                  <a:lnTo>
                    <a:pt x="2374269" y="2349500"/>
                  </a:lnTo>
                  <a:lnTo>
                    <a:pt x="2362331" y="2286000"/>
                  </a:lnTo>
                  <a:lnTo>
                    <a:pt x="2349999" y="2235200"/>
                  </a:lnTo>
                  <a:lnTo>
                    <a:pt x="2337274" y="2184400"/>
                  </a:lnTo>
                  <a:lnTo>
                    <a:pt x="2324160" y="2146300"/>
                  </a:lnTo>
                  <a:lnTo>
                    <a:pt x="2310657" y="2095500"/>
                  </a:lnTo>
                  <a:lnTo>
                    <a:pt x="2296766" y="2044700"/>
                  </a:lnTo>
                  <a:lnTo>
                    <a:pt x="2282491" y="1993900"/>
                  </a:lnTo>
                  <a:lnTo>
                    <a:pt x="2267831" y="1943100"/>
                  </a:lnTo>
                  <a:lnTo>
                    <a:pt x="2252790" y="1892300"/>
                  </a:lnTo>
                  <a:lnTo>
                    <a:pt x="2237368" y="1841500"/>
                  </a:lnTo>
                  <a:lnTo>
                    <a:pt x="2221568" y="1790700"/>
                  </a:lnTo>
                  <a:lnTo>
                    <a:pt x="2205391" y="1739900"/>
                  </a:lnTo>
                  <a:lnTo>
                    <a:pt x="2188839" y="1689100"/>
                  </a:lnTo>
                  <a:lnTo>
                    <a:pt x="2171914" y="1638300"/>
                  </a:lnTo>
                  <a:lnTo>
                    <a:pt x="2154616" y="1600200"/>
                  </a:lnTo>
                  <a:lnTo>
                    <a:pt x="2136949" y="1549400"/>
                  </a:lnTo>
                  <a:lnTo>
                    <a:pt x="2118913" y="1498600"/>
                  </a:lnTo>
                  <a:lnTo>
                    <a:pt x="2100511" y="1447800"/>
                  </a:lnTo>
                  <a:lnTo>
                    <a:pt x="2081743" y="1397000"/>
                  </a:lnTo>
                  <a:lnTo>
                    <a:pt x="2062612" y="1358900"/>
                  </a:lnTo>
                  <a:lnTo>
                    <a:pt x="2043120" y="1308100"/>
                  </a:lnTo>
                  <a:lnTo>
                    <a:pt x="2023268" y="1257300"/>
                  </a:lnTo>
                  <a:lnTo>
                    <a:pt x="2003058" y="1206500"/>
                  </a:lnTo>
                  <a:lnTo>
                    <a:pt x="1982491" y="1168400"/>
                  </a:lnTo>
                  <a:lnTo>
                    <a:pt x="1961569" y="1117600"/>
                  </a:lnTo>
                  <a:lnTo>
                    <a:pt x="1940294" y="1066800"/>
                  </a:lnTo>
                  <a:lnTo>
                    <a:pt x="1918668" y="1028700"/>
                  </a:lnTo>
                  <a:lnTo>
                    <a:pt x="1896692" y="977900"/>
                  </a:lnTo>
                  <a:lnTo>
                    <a:pt x="1874369" y="927100"/>
                  </a:lnTo>
                  <a:lnTo>
                    <a:pt x="1851699" y="889000"/>
                  </a:lnTo>
                  <a:lnTo>
                    <a:pt x="1828684" y="838200"/>
                  </a:lnTo>
                  <a:lnTo>
                    <a:pt x="1805326" y="800100"/>
                  </a:lnTo>
                  <a:lnTo>
                    <a:pt x="1781627" y="749300"/>
                  </a:lnTo>
                  <a:lnTo>
                    <a:pt x="1757589" y="698500"/>
                  </a:lnTo>
                  <a:lnTo>
                    <a:pt x="1733213" y="660400"/>
                  </a:lnTo>
                  <a:lnTo>
                    <a:pt x="1708501" y="609600"/>
                  </a:lnTo>
                  <a:lnTo>
                    <a:pt x="1683454" y="571500"/>
                  </a:lnTo>
                  <a:lnTo>
                    <a:pt x="1658075" y="520700"/>
                  </a:lnTo>
                  <a:lnTo>
                    <a:pt x="1632365" y="482600"/>
                  </a:lnTo>
                  <a:lnTo>
                    <a:pt x="1606325" y="444500"/>
                  </a:lnTo>
                  <a:lnTo>
                    <a:pt x="1579958" y="393700"/>
                  </a:lnTo>
                  <a:lnTo>
                    <a:pt x="1553264" y="355600"/>
                  </a:lnTo>
                  <a:lnTo>
                    <a:pt x="1526247" y="304800"/>
                  </a:lnTo>
                  <a:lnTo>
                    <a:pt x="1498907" y="266700"/>
                  </a:lnTo>
                  <a:lnTo>
                    <a:pt x="1471246" y="228600"/>
                  </a:lnTo>
                  <a:lnTo>
                    <a:pt x="1443266" y="177800"/>
                  </a:lnTo>
                  <a:lnTo>
                    <a:pt x="1414969" y="139700"/>
                  </a:lnTo>
                  <a:lnTo>
                    <a:pt x="1386356" y="101600"/>
                  </a:lnTo>
                  <a:lnTo>
                    <a:pt x="1357429" y="50800"/>
                  </a:lnTo>
                  <a:lnTo>
                    <a:pt x="1328189" y="12700"/>
                  </a:lnTo>
                  <a:lnTo>
                    <a:pt x="1323649" y="0"/>
                  </a:lnTo>
                  <a:close/>
                </a:path>
              </a:pathLst>
            </a:custGeom>
            <a:solidFill>
              <a:srgbClr val="7961AA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45680" y="0"/>
              <a:ext cx="2334260" cy="6858000"/>
            </a:xfrm>
            <a:custGeom>
              <a:avLst/>
              <a:gdLst/>
              <a:ahLst/>
              <a:cxnLst/>
              <a:rect l="l" t="t" r="r" b="b"/>
              <a:pathLst>
                <a:path w="2334259" h="6858000">
                  <a:moveTo>
                    <a:pt x="950649" y="0"/>
                  </a:moveTo>
                  <a:lnTo>
                    <a:pt x="0" y="0"/>
                  </a:lnTo>
                  <a:lnTo>
                    <a:pt x="31168" y="38100"/>
                  </a:lnTo>
                  <a:lnTo>
                    <a:pt x="63330" y="63500"/>
                  </a:lnTo>
                  <a:lnTo>
                    <a:pt x="95225" y="101600"/>
                  </a:lnTo>
                  <a:lnTo>
                    <a:pt x="126851" y="127000"/>
                  </a:lnTo>
                  <a:lnTo>
                    <a:pt x="158206" y="165100"/>
                  </a:lnTo>
                  <a:lnTo>
                    <a:pt x="189289" y="190500"/>
                  </a:lnTo>
                  <a:lnTo>
                    <a:pt x="220097" y="228600"/>
                  </a:lnTo>
                  <a:lnTo>
                    <a:pt x="250629" y="266700"/>
                  </a:lnTo>
                  <a:lnTo>
                    <a:pt x="280882" y="292100"/>
                  </a:lnTo>
                  <a:lnTo>
                    <a:pt x="310855" y="330200"/>
                  </a:lnTo>
                  <a:lnTo>
                    <a:pt x="340547" y="368300"/>
                  </a:lnTo>
                  <a:lnTo>
                    <a:pt x="369955" y="393700"/>
                  </a:lnTo>
                  <a:lnTo>
                    <a:pt x="399077" y="431800"/>
                  </a:lnTo>
                  <a:lnTo>
                    <a:pt x="427911" y="469900"/>
                  </a:lnTo>
                  <a:lnTo>
                    <a:pt x="456456" y="495300"/>
                  </a:lnTo>
                  <a:lnTo>
                    <a:pt x="484710" y="533400"/>
                  </a:lnTo>
                  <a:lnTo>
                    <a:pt x="512670" y="571500"/>
                  </a:lnTo>
                  <a:lnTo>
                    <a:pt x="540336" y="609600"/>
                  </a:lnTo>
                  <a:lnTo>
                    <a:pt x="567704" y="647700"/>
                  </a:lnTo>
                  <a:lnTo>
                    <a:pt x="594774" y="673100"/>
                  </a:lnTo>
                  <a:lnTo>
                    <a:pt x="621544" y="711200"/>
                  </a:lnTo>
                  <a:lnTo>
                    <a:pt x="648010" y="749300"/>
                  </a:lnTo>
                  <a:lnTo>
                    <a:pt x="674173" y="787400"/>
                  </a:lnTo>
                  <a:lnTo>
                    <a:pt x="700029" y="825500"/>
                  </a:lnTo>
                  <a:lnTo>
                    <a:pt x="725577" y="863600"/>
                  </a:lnTo>
                  <a:lnTo>
                    <a:pt x="750815" y="901700"/>
                  </a:lnTo>
                  <a:lnTo>
                    <a:pt x="775742" y="939800"/>
                  </a:lnTo>
                  <a:lnTo>
                    <a:pt x="800354" y="977900"/>
                  </a:lnTo>
                  <a:lnTo>
                    <a:pt x="824651" y="1016000"/>
                  </a:lnTo>
                  <a:lnTo>
                    <a:pt x="848631" y="1054100"/>
                  </a:lnTo>
                  <a:lnTo>
                    <a:pt x="872291" y="1092200"/>
                  </a:lnTo>
                  <a:lnTo>
                    <a:pt x="895631" y="1130300"/>
                  </a:lnTo>
                  <a:lnTo>
                    <a:pt x="918647" y="1168400"/>
                  </a:lnTo>
                  <a:lnTo>
                    <a:pt x="941338" y="1206500"/>
                  </a:lnTo>
                  <a:lnTo>
                    <a:pt x="963703" y="1244600"/>
                  </a:lnTo>
                  <a:lnTo>
                    <a:pt x="985738" y="1282700"/>
                  </a:lnTo>
                  <a:lnTo>
                    <a:pt x="1007444" y="1320800"/>
                  </a:lnTo>
                  <a:lnTo>
                    <a:pt x="1028817" y="1371600"/>
                  </a:lnTo>
                  <a:lnTo>
                    <a:pt x="1049856" y="1409700"/>
                  </a:lnTo>
                  <a:lnTo>
                    <a:pt x="1070559" y="1447800"/>
                  </a:lnTo>
                  <a:lnTo>
                    <a:pt x="1090923" y="1485900"/>
                  </a:lnTo>
                  <a:lnTo>
                    <a:pt x="1110948" y="1524000"/>
                  </a:lnTo>
                  <a:lnTo>
                    <a:pt x="1130631" y="1574800"/>
                  </a:lnTo>
                  <a:lnTo>
                    <a:pt x="1149971" y="1612900"/>
                  </a:lnTo>
                  <a:lnTo>
                    <a:pt x="1168965" y="1651000"/>
                  </a:lnTo>
                  <a:lnTo>
                    <a:pt x="1187612" y="1689100"/>
                  </a:lnTo>
                  <a:lnTo>
                    <a:pt x="1205910" y="1739900"/>
                  </a:lnTo>
                  <a:lnTo>
                    <a:pt x="1223857" y="1778000"/>
                  </a:lnTo>
                  <a:lnTo>
                    <a:pt x="1241451" y="1816100"/>
                  </a:lnTo>
                  <a:lnTo>
                    <a:pt x="1258690" y="1866900"/>
                  </a:lnTo>
                  <a:lnTo>
                    <a:pt x="1275572" y="1905000"/>
                  </a:lnTo>
                  <a:lnTo>
                    <a:pt x="1292096" y="1943100"/>
                  </a:lnTo>
                  <a:lnTo>
                    <a:pt x="1308260" y="1993900"/>
                  </a:lnTo>
                  <a:lnTo>
                    <a:pt x="1324061" y="2032000"/>
                  </a:lnTo>
                  <a:lnTo>
                    <a:pt x="1339499" y="2070100"/>
                  </a:lnTo>
                  <a:lnTo>
                    <a:pt x="1354570" y="2120900"/>
                  </a:lnTo>
                  <a:lnTo>
                    <a:pt x="1369273" y="2159000"/>
                  </a:lnTo>
                  <a:lnTo>
                    <a:pt x="1383607" y="2209800"/>
                  </a:lnTo>
                  <a:lnTo>
                    <a:pt x="1397569" y="2247900"/>
                  </a:lnTo>
                  <a:lnTo>
                    <a:pt x="1411158" y="2298700"/>
                  </a:lnTo>
                  <a:lnTo>
                    <a:pt x="1424372" y="2336800"/>
                  </a:lnTo>
                  <a:lnTo>
                    <a:pt x="1437208" y="2387600"/>
                  </a:lnTo>
                  <a:lnTo>
                    <a:pt x="1449665" y="2425700"/>
                  </a:lnTo>
                  <a:lnTo>
                    <a:pt x="1461742" y="2476500"/>
                  </a:lnTo>
                  <a:lnTo>
                    <a:pt x="1473435" y="2514600"/>
                  </a:lnTo>
                  <a:lnTo>
                    <a:pt x="1484744" y="2565400"/>
                  </a:lnTo>
                  <a:lnTo>
                    <a:pt x="1495667" y="2603500"/>
                  </a:lnTo>
                  <a:lnTo>
                    <a:pt x="1506201" y="2654300"/>
                  </a:lnTo>
                  <a:lnTo>
                    <a:pt x="1516345" y="2692400"/>
                  </a:lnTo>
                  <a:lnTo>
                    <a:pt x="1526097" y="2743200"/>
                  </a:lnTo>
                  <a:lnTo>
                    <a:pt x="1535454" y="2794000"/>
                  </a:lnTo>
                  <a:lnTo>
                    <a:pt x="1544416" y="2832100"/>
                  </a:lnTo>
                  <a:lnTo>
                    <a:pt x="1552981" y="2882900"/>
                  </a:lnTo>
                  <a:lnTo>
                    <a:pt x="1561145" y="2921000"/>
                  </a:lnTo>
                  <a:lnTo>
                    <a:pt x="1568909" y="2971800"/>
                  </a:lnTo>
                  <a:lnTo>
                    <a:pt x="1576268" y="3022600"/>
                  </a:lnTo>
                  <a:lnTo>
                    <a:pt x="1583223" y="3060700"/>
                  </a:lnTo>
                  <a:lnTo>
                    <a:pt x="1589771" y="3111500"/>
                  </a:lnTo>
                  <a:lnTo>
                    <a:pt x="1595910" y="3162300"/>
                  </a:lnTo>
                  <a:lnTo>
                    <a:pt x="1601638" y="3200400"/>
                  </a:lnTo>
                  <a:lnTo>
                    <a:pt x="1606953" y="3251200"/>
                  </a:lnTo>
                  <a:lnTo>
                    <a:pt x="1611854" y="3302000"/>
                  </a:lnTo>
                  <a:lnTo>
                    <a:pt x="1616339" y="3352800"/>
                  </a:lnTo>
                  <a:lnTo>
                    <a:pt x="1620405" y="3390900"/>
                  </a:lnTo>
                  <a:lnTo>
                    <a:pt x="1624051" y="3441700"/>
                  </a:lnTo>
                  <a:lnTo>
                    <a:pt x="1627276" y="3492500"/>
                  </a:lnTo>
                  <a:lnTo>
                    <a:pt x="1630076" y="3543300"/>
                  </a:lnTo>
                  <a:lnTo>
                    <a:pt x="1632451" y="3581400"/>
                  </a:lnTo>
                  <a:lnTo>
                    <a:pt x="1634398" y="3632200"/>
                  </a:lnTo>
                  <a:lnTo>
                    <a:pt x="1635915" y="3683000"/>
                  </a:lnTo>
                  <a:lnTo>
                    <a:pt x="1637002" y="3733800"/>
                  </a:lnTo>
                  <a:lnTo>
                    <a:pt x="1637655" y="3784600"/>
                  </a:lnTo>
                  <a:lnTo>
                    <a:pt x="1637873" y="3822700"/>
                  </a:lnTo>
                  <a:lnTo>
                    <a:pt x="1637626" y="3873500"/>
                  </a:lnTo>
                  <a:lnTo>
                    <a:pt x="1636888" y="3924300"/>
                  </a:lnTo>
                  <a:lnTo>
                    <a:pt x="1635660" y="3975100"/>
                  </a:lnTo>
                  <a:lnTo>
                    <a:pt x="1633945" y="4025900"/>
                  </a:lnTo>
                  <a:lnTo>
                    <a:pt x="1631744" y="4076700"/>
                  </a:lnTo>
                  <a:lnTo>
                    <a:pt x="1629061" y="4127500"/>
                  </a:lnTo>
                  <a:lnTo>
                    <a:pt x="1625897" y="4178300"/>
                  </a:lnTo>
                  <a:lnTo>
                    <a:pt x="1622255" y="4229100"/>
                  </a:lnTo>
                  <a:lnTo>
                    <a:pt x="1618137" y="4279900"/>
                  </a:lnTo>
                  <a:lnTo>
                    <a:pt x="1613545" y="4330700"/>
                  </a:lnTo>
                  <a:lnTo>
                    <a:pt x="1608481" y="4381500"/>
                  </a:lnTo>
                  <a:lnTo>
                    <a:pt x="1602948" y="4432300"/>
                  </a:lnTo>
                  <a:lnTo>
                    <a:pt x="1596948" y="4483100"/>
                  </a:lnTo>
                  <a:lnTo>
                    <a:pt x="1590483" y="4533900"/>
                  </a:lnTo>
                  <a:lnTo>
                    <a:pt x="1583556" y="4584700"/>
                  </a:lnTo>
                  <a:lnTo>
                    <a:pt x="1576168" y="4635500"/>
                  </a:lnTo>
                  <a:lnTo>
                    <a:pt x="1568322" y="4686300"/>
                  </a:lnTo>
                  <a:lnTo>
                    <a:pt x="1560020" y="4737100"/>
                  </a:lnTo>
                  <a:lnTo>
                    <a:pt x="1551265" y="4787900"/>
                  </a:lnTo>
                  <a:lnTo>
                    <a:pt x="1542058" y="4826000"/>
                  </a:lnTo>
                  <a:lnTo>
                    <a:pt x="1532403" y="4876800"/>
                  </a:lnTo>
                  <a:lnTo>
                    <a:pt x="1522300" y="4927600"/>
                  </a:lnTo>
                  <a:lnTo>
                    <a:pt x="1511753" y="4978400"/>
                  </a:lnTo>
                  <a:lnTo>
                    <a:pt x="1500763" y="5029200"/>
                  </a:lnTo>
                  <a:lnTo>
                    <a:pt x="1489333" y="5067300"/>
                  </a:lnTo>
                  <a:lnTo>
                    <a:pt x="1477466" y="5118100"/>
                  </a:lnTo>
                  <a:lnTo>
                    <a:pt x="1465162" y="5168900"/>
                  </a:lnTo>
                  <a:lnTo>
                    <a:pt x="1452426" y="5219700"/>
                  </a:lnTo>
                  <a:lnTo>
                    <a:pt x="1439258" y="5257800"/>
                  </a:lnTo>
                  <a:lnTo>
                    <a:pt x="1425661" y="5308600"/>
                  </a:lnTo>
                  <a:lnTo>
                    <a:pt x="1411638" y="5359400"/>
                  </a:lnTo>
                  <a:lnTo>
                    <a:pt x="1397191" y="5410200"/>
                  </a:lnTo>
                  <a:lnTo>
                    <a:pt x="1382321" y="5448300"/>
                  </a:lnTo>
                  <a:lnTo>
                    <a:pt x="1367031" y="5499100"/>
                  </a:lnTo>
                  <a:lnTo>
                    <a:pt x="1351324" y="5549900"/>
                  </a:lnTo>
                  <a:lnTo>
                    <a:pt x="1335201" y="5588000"/>
                  </a:lnTo>
                  <a:lnTo>
                    <a:pt x="1318666" y="5638800"/>
                  </a:lnTo>
                  <a:lnTo>
                    <a:pt x="1301719" y="5676900"/>
                  </a:lnTo>
                  <a:lnTo>
                    <a:pt x="1284364" y="5727700"/>
                  </a:lnTo>
                  <a:lnTo>
                    <a:pt x="1266602" y="5778500"/>
                  </a:lnTo>
                  <a:lnTo>
                    <a:pt x="1248436" y="5816600"/>
                  </a:lnTo>
                  <a:lnTo>
                    <a:pt x="1229868" y="5867400"/>
                  </a:lnTo>
                  <a:lnTo>
                    <a:pt x="1210901" y="5905500"/>
                  </a:lnTo>
                  <a:lnTo>
                    <a:pt x="1191536" y="5956300"/>
                  </a:lnTo>
                  <a:lnTo>
                    <a:pt x="1171776" y="5994400"/>
                  </a:lnTo>
                  <a:lnTo>
                    <a:pt x="1151623" y="6045200"/>
                  </a:lnTo>
                  <a:lnTo>
                    <a:pt x="1131080" y="6083300"/>
                  </a:lnTo>
                  <a:lnTo>
                    <a:pt x="1110148" y="6121400"/>
                  </a:lnTo>
                  <a:lnTo>
                    <a:pt x="1088829" y="6172200"/>
                  </a:lnTo>
                  <a:lnTo>
                    <a:pt x="1067127" y="6210300"/>
                  </a:lnTo>
                  <a:lnTo>
                    <a:pt x="1045044" y="6261100"/>
                  </a:lnTo>
                  <a:lnTo>
                    <a:pt x="1022580" y="6299200"/>
                  </a:lnTo>
                  <a:lnTo>
                    <a:pt x="999740" y="6337300"/>
                  </a:lnTo>
                  <a:lnTo>
                    <a:pt x="976525" y="6388100"/>
                  </a:lnTo>
                  <a:lnTo>
                    <a:pt x="952937" y="6426200"/>
                  </a:lnTo>
                  <a:lnTo>
                    <a:pt x="928979" y="6464300"/>
                  </a:lnTo>
                  <a:lnTo>
                    <a:pt x="904652" y="6515100"/>
                  </a:lnTo>
                  <a:lnTo>
                    <a:pt x="879959" y="6553200"/>
                  </a:lnTo>
                  <a:lnTo>
                    <a:pt x="854903" y="6591300"/>
                  </a:lnTo>
                  <a:lnTo>
                    <a:pt x="829486" y="6629400"/>
                  </a:lnTo>
                  <a:lnTo>
                    <a:pt x="803709" y="6667500"/>
                  </a:lnTo>
                  <a:lnTo>
                    <a:pt x="777575" y="6718300"/>
                  </a:lnTo>
                  <a:lnTo>
                    <a:pt x="751086" y="6756400"/>
                  </a:lnTo>
                  <a:lnTo>
                    <a:pt x="724246" y="6794500"/>
                  </a:lnTo>
                  <a:lnTo>
                    <a:pt x="697054" y="6832600"/>
                  </a:lnTo>
                  <a:lnTo>
                    <a:pt x="674974" y="6858000"/>
                  </a:lnTo>
                  <a:lnTo>
                    <a:pt x="1510383" y="6858000"/>
                  </a:lnTo>
                  <a:lnTo>
                    <a:pt x="1534743" y="6807200"/>
                  </a:lnTo>
                  <a:lnTo>
                    <a:pt x="1558775" y="6769100"/>
                  </a:lnTo>
                  <a:lnTo>
                    <a:pt x="1582477" y="6731000"/>
                  </a:lnTo>
                  <a:lnTo>
                    <a:pt x="1605848" y="6680200"/>
                  </a:lnTo>
                  <a:lnTo>
                    <a:pt x="1628885" y="6642100"/>
                  </a:lnTo>
                  <a:lnTo>
                    <a:pt x="1651587" y="6604000"/>
                  </a:lnTo>
                  <a:lnTo>
                    <a:pt x="1673952" y="6553200"/>
                  </a:lnTo>
                  <a:lnTo>
                    <a:pt x="1695978" y="6515100"/>
                  </a:lnTo>
                  <a:lnTo>
                    <a:pt x="1717663" y="6464300"/>
                  </a:lnTo>
                  <a:lnTo>
                    <a:pt x="1739006" y="6426200"/>
                  </a:lnTo>
                  <a:lnTo>
                    <a:pt x="1760006" y="6375400"/>
                  </a:lnTo>
                  <a:lnTo>
                    <a:pt x="1780659" y="6337300"/>
                  </a:lnTo>
                  <a:lnTo>
                    <a:pt x="1800964" y="6299200"/>
                  </a:lnTo>
                  <a:lnTo>
                    <a:pt x="1820921" y="6248400"/>
                  </a:lnTo>
                  <a:lnTo>
                    <a:pt x="1840526" y="6210300"/>
                  </a:lnTo>
                  <a:lnTo>
                    <a:pt x="1859777" y="6159500"/>
                  </a:lnTo>
                  <a:lnTo>
                    <a:pt x="1878675" y="6108700"/>
                  </a:lnTo>
                  <a:lnTo>
                    <a:pt x="1897215" y="6070600"/>
                  </a:lnTo>
                  <a:lnTo>
                    <a:pt x="1915398" y="6019800"/>
                  </a:lnTo>
                  <a:lnTo>
                    <a:pt x="1933220" y="5981700"/>
                  </a:lnTo>
                  <a:lnTo>
                    <a:pt x="1950680" y="5930900"/>
                  </a:lnTo>
                  <a:lnTo>
                    <a:pt x="1967777" y="5892800"/>
                  </a:lnTo>
                  <a:lnTo>
                    <a:pt x="1984509" y="5842000"/>
                  </a:lnTo>
                  <a:lnTo>
                    <a:pt x="2000873" y="5791200"/>
                  </a:lnTo>
                  <a:lnTo>
                    <a:pt x="2016868" y="5753100"/>
                  </a:lnTo>
                  <a:lnTo>
                    <a:pt x="2032493" y="5702300"/>
                  </a:lnTo>
                  <a:lnTo>
                    <a:pt x="2047744" y="5651500"/>
                  </a:lnTo>
                  <a:lnTo>
                    <a:pt x="2062622" y="5613400"/>
                  </a:lnTo>
                  <a:lnTo>
                    <a:pt x="2077124" y="5562600"/>
                  </a:lnTo>
                  <a:lnTo>
                    <a:pt x="2091247" y="5511800"/>
                  </a:lnTo>
                  <a:lnTo>
                    <a:pt x="2104991" y="5473700"/>
                  </a:lnTo>
                  <a:lnTo>
                    <a:pt x="2118354" y="5422900"/>
                  </a:lnTo>
                  <a:lnTo>
                    <a:pt x="2131334" y="5372100"/>
                  </a:lnTo>
                  <a:lnTo>
                    <a:pt x="2143928" y="5321300"/>
                  </a:lnTo>
                  <a:lnTo>
                    <a:pt x="2156136" y="5270500"/>
                  </a:lnTo>
                  <a:lnTo>
                    <a:pt x="2167955" y="5232400"/>
                  </a:lnTo>
                  <a:lnTo>
                    <a:pt x="2179384" y="5181600"/>
                  </a:lnTo>
                  <a:lnTo>
                    <a:pt x="2190421" y="5130800"/>
                  </a:lnTo>
                  <a:lnTo>
                    <a:pt x="2201064" y="5080000"/>
                  </a:lnTo>
                  <a:lnTo>
                    <a:pt x="2211312" y="5029200"/>
                  </a:lnTo>
                  <a:lnTo>
                    <a:pt x="2221162" y="4991100"/>
                  </a:lnTo>
                  <a:lnTo>
                    <a:pt x="2230613" y="4940300"/>
                  </a:lnTo>
                  <a:lnTo>
                    <a:pt x="2239663" y="4889500"/>
                  </a:lnTo>
                  <a:lnTo>
                    <a:pt x="2248310" y="4838700"/>
                  </a:lnTo>
                  <a:lnTo>
                    <a:pt x="2256553" y="4787900"/>
                  </a:lnTo>
                  <a:lnTo>
                    <a:pt x="2264389" y="4737100"/>
                  </a:lnTo>
                  <a:lnTo>
                    <a:pt x="2271818" y="4686300"/>
                  </a:lnTo>
                  <a:lnTo>
                    <a:pt x="2278836" y="4635500"/>
                  </a:lnTo>
                  <a:lnTo>
                    <a:pt x="2285443" y="4584700"/>
                  </a:lnTo>
                  <a:lnTo>
                    <a:pt x="2291637" y="4533900"/>
                  </a:lnTo>
                  <a:lnTo>
                    <a:pt x="2297415" y="4495800"/>
                  </a:lnTo>
                  <a:lnTo>
                    <a:pt x="2302777" y="4445000"/>
                  </a:lnTo>
                  <a:lnTo>
                    <a:pt x="2307720" y="4394200"/>
                  </a:lnTo>
                  <a:lnTo>
                    <a:pt x="2312242" y="4343400"/>
                  </a:lnTo>
                  <a:lnTo>
                    <a:pt x="2316342" y="4292600"/>
                  </a:lnTo>
                  <a:lnTo>
                    <a:pt x="2320018" y="4241800"/>
                  </a:lnTo>
                  <a:lnTo>
                    <a:pt x="2323268" y="4191000"/>
                  </a:lnTo>
                  <a:lnTo>
                    <a:pt x="2326091" y="4140200"/>
                  </a:lnTo>
                  <a:lnTo>
                    <a:pt x="2328484" y="4089400"/>
                  </a:lnTo>
                  <a:lnTo>
                    <a:pt x="2330446" y="4038600"/>
                  </a:lnTo>
                  <a:lnTo>
                    <a:pt x="2331975" y="3987800"/>
                  </a:lnTo>
                  <a:lnTo>
                    <a:pt x="2333070" y="3924300"/>
                  </a:lnTo>
                  <a:lnTo>
                    <a:pt x="2333728" y="3873500"/>
                  </a:lnTo>
                  <a:lnTo>
                    <a:pt x="2333947" y="3822700"/>
                  </a:lnTo>
                  <a:lnTo>
                    <a:pt x="2333751" y="3771900"/>
                  </a:lnTo>
                  <a:lnTo>
                    <a:pt x="2333164" y="3733800"/>
                  </a:lnTo>
                  <a:lnTo>
                    <a:pt x="2332186" y="3683000"/>
                  </a:lnTo>
                  <a:lnTo>
                    <a:pt x="2330820" y="3632200"/>
                  </a:lnTo>
                  <a:lnTo>
                    <a:pt x="2329067" y="3581400"/>
                  </a:lnTo>
                  <a:lnTo>
                    <a:pt x="2326929" y="3530600"/>
                  </a:lnTo>
                  <a:lnTo>
                    <a:pt x="2324407" y="3492500"/>
                  </a:lnTo>
                  <a:lnTo>
                    <a:pt x="2321502" y="3441700"/>
                  </a:lnTo>
                  <a:lnTo>
                    <a:pt x="2318216" y="3390900"/>
                  </a:lnTo>
                  <a:lnTo>
                    <a:pt x="2314551" y="3340100"/>
                  </a:lnTo>
                  <a:lnTo>
                    <a:pt x="2310508" y="3289300"/>
                  </a:lnTo>
                  <a:lnTo>
                    <a:pt x="2306089" y="3251200"/>
                  </a:lnTo>
                  <a:lnTo>
                    <a:pt x="2301294" y="3200400"/>
                  </a:lnTo>
                  <a:lnTo>
                    <a:pt x="2296126" y="3149600"/>
                  </a:lnTo>
                  <a:lnTo>
                    <a:pt x="2290586" y="3098800"/>
                  </a:lnTo>
                  <a:lnTo>
                    <a:pt x="2284676" y="3060700"/>
                  </a:lnTo>
                  <a:lnTo>
                    <a:pt x="2278397" y="3009900"/>
                  </a:lnTo>
                  <a:lnTo>
                    <a:pt x="2271750" y="2959100"/>
                  </a:lnTo>
                  <a:lnTo>
                    <a:pt x="2264737" y="2921000"/>
                  </a:lnTo>
                  <a:lnTo>
                    <a:pt x="2257360" y="2870200"/>
                  </a:lnTo>
                  <a:lnTo>
                    <a:pt x="2249620" y="2819400"/>
                  </a:lnTo>
                  <a:lnTo>
                    <a:pt x="2241518" y="2781300"/>
                  </a:lnTo>
                  <a:lnTo>
                    <a:pt x="2233057" y="2730500"/>
                  </a:lnTo>
                  <a:lnTo>
                    <a:pt x="2224237" y="2679700"/>
                  </a:lnTo>
                  <a:lnTo>
                    <a:pt x="2215059" y="2641600"/>
                  </a:lnTo>
                  <a:lnTo>
                    <a:pt x="2205527" y="2590800"/>
                  </a:lnTo>
                  <a:lnTo>
                    <a:pt x="2195640" y="2540000"/>
                  </a:lnTo>
                  <a:lnTo>
                    <a:pt x="2185401" y="2501900"/>
                  </a:lnTo>
                  <a:lnTo>
                    <a:pt x="2174811" y="2451100"/>
                  </a:lnTo>
                  <a:lnTo>
                    <a:pt x="2163871" y="2413000"/>
                  </a:lnTo>
                  <a:lnTo>
                    <a:pt x="2152583" y="2362200"/>
                  </a:lnTo>
                  <a:lnTo>
                    <a:pt x="2140949" y="2311400"/>
                  </a:lnTo>
                  <a:lnTo>
                    <a:pt x="2128970" y="2273300"/>
                  </a:lnTo>
                  <a:lnTo>
                    <a:pt x="2116647" y="2222500"/>
                  </a:lnTo>
                  <a:lnTo>
                    <a:pt x="2103983" y="2184400"/>
                  </a:lnTo>
                  <a:lnTo>
                    <a:pt x="2090977" y="2133600"/>
                  </a:lnTo>
                  <a:lnTo>
                    <a:pt x="2077633" y="2095500"/>
                  </a:lnTo>
                  <a:lnTo>
                    <a:pt x="2063951" y="2044700"/>
                  </a:lnTo>
                  <a:lnTo>
                    <a:pt x="2049933" y="2006600"/>
                  </a:lnTo>
                  <a:lnTo>
                    <a:pt x="2035581" y="1955800"/>
                  </a:lnTo>
                  <a:lnTo>
                    <a:pt x="2020895" y="1917700"/>
                  </a:lnTo>
                  <a:lnTo>
                    <a:pt x="2005878" y="1866900"/>
                  </a:lnTo>
                  <a:lnTo>
                    <a:pt x="1990531" y="1828800"/>
                  </a:lnTo>
                  <a:lnTo>
                    <a:pt x="1974855" y="1790700"/>
                  </a:lnTo>
                  <a:lnTo>
                    <a:pt x="1958853" y="1739900"/>
                  </a:lnTo>
                  <a:lnTo>
                    <a:pt x="1942524" y="1701800"/>
                  </a:lnTo>
                  <a:lnTo>
                    <a:pt x="1925872" y="1651000"/>
                  </a:lnTo>
                  <a:lnTo>
                    <a:pt x="1908897" y="1612900"/>
                  </a:lnTo>
                  <a:lnTo>
                    <a:pt x="1891601" y="1574800"/>
                  </a:lnTo>
                  <a:lnTo>
                    <a:pt x="1873985" y="1524000"/>
                  </a:lnTo>
                  <a:lnTo>
                    <a:pt x="1856052" y="1485900"/>
                  </a:lnTo>
                  <a:lnTo>
                    <a:pt x="1837801" y="1447800"/>
                  </a:lnTo>
                  <a:lnTo>
                    <a:pt x="1819236" y="1397000"/>
                  </a:lnTo>
                  <a:lnTo>
                    <a:pt x="1800357" y="1358900"/>
                  </a:lnTo>
                  <a:lnTo>
                    <a:pt x="1781166" y="1320800"/>
                  </a:lnTo>
                  <a:lnTo>
                    <a:pt x="1761665" y="1270000"/>
                  </a:lnTo>
                  <a:lnTo>
                    <a:pt x="1741854" y="1231900"/>
                  </a:lnTo>
                  <a:lnTo>
                    <a:pt x="1721735" y="1193800"/>
                  </a:lnTo>
                  <a:lnTo>
                    <a:pt x="1701311" y="1155700"/>
                  </a:lnTo>
                  <a:lnTo>
                    <a:pt x="1680582" y="1104900"/>
                  </a:lnTo>
                  <a:lnTo>
                    <a:pt x="1659550" y="1066800"/>
                  </a:lnTo>
                  <a:lnTo>
                    <a:pt x="1638216" y="1028700"/>
                  </a:lnTo>
                  <a:lnTo>
                    <a:pt x="1616582" y="990600"/>
                  </a:lnTo>
                  <a:lnTo>
                    <a:pt x="1594650" y="952500"/>
                  </a:lnTo>
                  <a:lnTo>
                    <a:pt x="1572420" y="914400"/>
                  </a:lnTo>
                  <a:lnTo>
                    <a:pt x="1549895" y="863600"/>
                  </a:lnTo>
                  <a:lnTo>
                    <a:pt x="1527075" y="825500"/>
                  </a:lnTo>
                  <a:lnTo>
                    <a:pt x="1503963" y="787400"/>
                  </a:lnTo>
                  <a:lnTo>
                    <a:pt x="1480560" y="749300"/>
                  </a:lnTo>
                  <a:lnTo>
                    <a:pt x="1456867" y="711200"/>
                  </a:lnTo>
                  <a:lnTo>
                    <a:pt x="1432886" y="673100"/>
                  </a:lnTo>
                  <a:lnTo>
                    <a:pt x="1408619" y="635000"/>
                  </a:lnTo>
                  <a:lnTo>
                    <a:pt x="1384066" y="596900"/>
                  </a:lnTo>
                  <a:lnTo>
                    <a:pt x="1359229" y="558800"/>
                  </a:lnTo>
                  <a:lnTo>
                    <a:pt x="1334111" y="520700"/>
                  </a:lnTo>
                  <a:lnTo>
                    <a:pt x="1308711" y="482600"/>
                  </a:lnTo>
                  <a:lnTo>
                    <a:pt x="1283033" y="444500"/>
                  </a:lnTo>
                  <a:lnTo>
                    <a:pt x="1257077" y="406400"/>
                  </a:lnTo>
                  <a:lnTo>
                    <a:pt x="1230844" y="368300"/>
                  </a:lnTo>
                  <a:lnTo>
                    <a:pt x="1204337" y="330200"/>
                  </a:lnTo>
                  <a:lnTo>
                    <a:pt x="1177557" y="292100"/>
                  </a:lnTo>
                  <a:lnTo>
                    <a:pt x="1150505" y="254000"/>
                  </a:lnTo>
                  <a:lnTo>
                    <a:pt x="1123183" y="228600"/>
                  </a:lnTo>
                  <a:lnTo>
                    <a:pt x="1095593" y="190500"/>
                  </a:lnTo>
                  <a:lnTo>
                    <a:pt x="1067735" y="152400"/>
                  </a:lnTo>
                  <a:lnTo>
                    <a:pt x="1039611" y="114300"/>
                  </a:lnTo>
                  <a:lnTo>
                    <a:pt x="1011223" y="76200"/>
                  </a:lnTo>
                  <a:lnTo>
                    <a:pt x="982573" y="50800"/>
                  </a:lnTo>
                  <a:lnTo>
                    <a:pt x="953661" y="12700"/>
                  </a:lnTo>
                  <a:lnTo>
                    <a:pt x="95064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7961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57399" y="160728"/>
            <a:ext cx="79629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70">
                <a:solidFill>
                  <a:srgbClr val="FFFFFF"/>
                </a:solidFill>
                <a:latin typeface="Arial Black"/>
                <a:cs typeface="Arial Black"/>
              </a:rPr>
              <a:t>Work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9" y="1069963"/>
            <a:ext cx="3688715" cy="2885440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20">
                <a:solidFill>
                  <a:srgbClr val="40276F"/>
                </a:solidFill>
              </a:rPr>
              <a:t>Self- </a:t>
            </a:r>
            <a:r>
              <a:rPr dirty="0" sz="4100" spc="-320">
                <a:solidFill>
                  <a:srgbClr val="40276F"/>
                </a:solidFill>
              </a:rPr>
              <a:t>employment </a:t>
            </a:r>
            <a:r>
              <a:rPr dirty="0" sz="4100" spc="-370">
                <a:solidFill>
                  <a:srgbClr val="40276F"/>
                </a:solidFill>
              </a:rPr>
              <a:t>becomes</a:t>
            </a:r>
            <a:r>
              <a:rPr dirty="0" sz="4100" spc="-390">
                <a:solidFill>
                  <a:srgbClr val="40276F"/>
                </a:solidFill>
              </a:rPr>
              <a:t> </a:t>
            </a:r>
            <a:r>
              <a:rPr dirty="0" sz="4100" spc="-365">
                <a:solidFill>
                  <a:srgbClr val="40276F"/>
                </a:solidFill>
              </a:rPr>
              <a:t>more </a:t>
            </a:r>
            <a:r>
              <a:rPr dirty="0" sz="4100" spc="-355">
                <a:solidFill>
                  <a:srgbClr val="40276F"/>
                </a:solidFill>
              </a:rPr>
              <a:t>common</a:t>
            </a:r>
            <a:r>
              <a:rPr dirty="0" sz="4100" spc="-395">
                <a:solidFill>
                  <a:srgbClr val="40276F"/>
                </a:solidFill>
              </a:rPr>
              <a:t> </a:t>
            </a:r>
            <a:r>
              <a:rPr dirty="0" sz="4100" spc="-335">
                <a:solidFill>
                  <a:srgbClr val="40276F"/>
                </a:solidFill>
              </a:rPr>
              <a:t>with </a:t>
            </a:r>
            <a:r>
              <a:rPr dirty="0" sz="4100" spc="-355">
                <a:solidFill>
                  <a:srgbClr val="40276F"/>
                </a:solidFill>
              </a:rPr>
              <a:t>age.</a:t>
            </a:r>
            <a:endParaRPr sz="4100"/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4198563"/>
            <a:ext cx="3608070" cy="40195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280"/>
              </a:spcBef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But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rates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self-employment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have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declined in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all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age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groups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since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start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pandemic.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7299" y="6230954"/>
            <a:ext cx="49326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3.22</a:t>
            </a:r>
            <a:r>
              <a:rPr dirty="0" sz="900" spc="16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better.org.uk/work-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5644007" y="4977625"/>
            <a:ext cx="715645" cy="445770"/>
          </a:xfrm>
          <a:custGeom>
            <a:avLst/>
            <a:gdLst/>
            <a:ahLst/>
            <a:cxnLst/>
            <a:rect l="l" t="t" r="r" b="b"/>
            <a:pathLst>
              <a:path w="715645" h="445770">
                <a:moveTo>
                  <a:pt x="715048" y="0"/>
                </a:moveTo>
                <a:lnTo>
                  <a:pt x="0" y="0"/>
                </a:lnTo>
                <a:lnTo>
                  <a:pt x="0" y="445592"/>
                </a:lnTo>
                <a:lnTo>
                  <a:pt x="715048" y="445592"/>
                </a:lnTo>
                <a:lnTo>
                  <a:pt x="715048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5644007" y="4979586"/>
            <a:ext cx="715645" cy="3886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81610">
              <a:lnSpc>
                <a:spcPct val="100000"/>
              </a:lnSpc>
              <a:spcBef>
                <a:spcPts val="130"/>
              </a:spcBef>
            </a:pPr>
            <a:r>
              <a:rPr dirty="0" sz="2350" spc="-320">
                <a:solidFill>
                  <a:srgbClr val="40276F"/>
                </a:solidFill>
                <a:latin typeface="Arial Black"/>
                <a:cs typeface="Arial Black"/>
              </a:rPr>
              <a:t>6%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32821" y="5444744"/>
            <a:ext cx="53784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-60">
                <a:solidFill>
                  <a:srgbClr val="40276F"/>
                </a:solidFill>
                <a:latin typeface="Arial"/>
                <a:cs typeface="Arial"/>
              </a:rPr>
              <a:t>16-</a:t>
            </a:r>
            <a:r>
              <a:rPr dirty="0" sz="1550" spc="70">
                <a:solidFill>
                  <a:srgbClr val="40276F"/>
                </a:solidFill>
                <a:latin typeface="Arial"/>
                <a:cs typeface="Arial"/>
              </a:rPr>
              <a:t>29</a:t>
            </a:r>
            <a:endParaRPr sz="15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13938" y="5444744"/>
            <a:ext cx="61468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160">
                <a:solidFill>
                  <a:srgbClr val="40276F"/>
                </a:solidFill>
                <a:latin typeface="Arial"/>
                <a:cs typeface="Arial"/>
              </a:rPr>
              <a:t>40-</a:t>
            </a:r>
            <a:r>
              <a:rPr dirty="0" sz="1550" spc="55">
                <a:solidFill>
                  <a:srgbClr val="40276F"/>
                </a:solidFill>
                <a:latin typeface="Arial"/>
                <a:cs typeface="Arial"/>
              </a:rPr>
              <a:t>49</a:t>
            </a:r>
            <a:endParaRPr sz="155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552351" y="5444744"/>
            <a:ext cx="59817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105">
                <a:solidFill>
                  <a:srgbClr val="40276F"/>
                </a:solidFill>
                <a:latin typeface="Arial"/>
                <a:cs typeface="Arial"/>
              </a:rPr>
              <a:t>30-</a:t>
            </a:r>
            <a:r>
              <a:rPr dirty="0" sz="1550" spc="65">
                <a:solidFill>
                  <a:srgbClr val="40276F"/>
                </a:solidFill>
                <a:latin typeface="Arial"/>
                <a:cs typeface="Arial"/>
              </a:rPr>
              <a:t>39</a:t>
            </a:r>
            <a:endParaRPr sz="155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21391" y="5444744"/>
            <a:ext cx="610870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150">
                <a:solidFill>
                  <a:srgbClr val="40276F"/>
                </a:solidFill>
                <a:latin typeface="Arial"/>
                <a:cs typeface="Arial"/>
              </a:rPr>
              <a:t>60-</a:t>
            </a:r>
            <a:r>
              <a:rPr dirty="0" sz="1550" spc="45">
                <a:solidFill>
                  <a:srgbClr val="40276F"/>
                </a:solidFill>
                <a:latin typeface="Arial"/>
                <a:cs typeface="Arial"/>
              </a:rPr>
              <a:t>69</a:t>
            </a:r>
            <a:endParaRPr sz="155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274543" y="5444744"/>
            <a:ext cx="59245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50" spc="125">
                <a:solidFill>
                  <a:srgbClr val="40276F"/>
                </a:solidFill>
                <a:latin typeface="Arial"/>
                <a:cs typeface="Arial"/>
              </a:rPr>
              <a:t>50-</a:t>
            </a:r>
            <a:r>
              <a:rPr dirty="0" sz="1550" spc="-25">
                <a:solidFill>
                  <a:srgbClr val="40276F"/>
                </a:solidFill>
                <a:latin typeface="Arial"/>
                <a:cs typeface="Arial"/>
              </a:rPr>
              <a:t>59</a:t>
            </a:r>
            <a:endParaRPr sz="155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020516" y="5444744"/>
            <a:ext cx="1327785" cy="2616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42975" algn="l"/>
              </a:tabLst>
            </a:pPr>
            <a:r>
              <a:rPr dirty="0" sz="1550">
                <a:solidFill>
                  <a:srgbClr val="40276F"/>
                </a:solidFill>
                <a:latin typeface="Arial"/>
                <a:cs typeface="Arial"/>
              </a:rPr>
              <a:t>70-</a:t>
            </a:r>
            <a:r>
              <a:rPr dirty="0" sz="1550" spc="45">
                <a:solidFill>
                  <a:srgbClr val="40276F"/>
                </a:solidFill>
                <a:latin typeface="Arial"/>
                <a:cs typeface="Arial"/>
              </a:rPr>
              <a:t>79</a:t>
            </a:r>
            <a:r>
              <a:rPr dirty="0" sz="155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550" spc="70">
                <a:solidFill>
                  <a:srgbClr val="40276F"/>
                </a:solidFill>
                <a:latin typeface="Arial"/>
                <a:cs typeface="Arial"/>
              </a:rPr>
              <a:t>80+</a:t>
            </a:r>
            <a:endParaRPr sz="15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502056" y="4680559"/>
            <a:ext cx="715645" cy="74295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8415" rIns="0" bIns="0" rtlCol="0" vert="horz">
            <a:spAutoFit/>
          </a:bodyPr>
          <a:lstStyle/>
          <a:p>
            <a:pPr marL="57785">
              <a:lnSpc>
                <a:spcPct val="100000"/>
              </a:lnSpc>
              <a:spcBef>
                <a:spcPts val="145"/>
              </a:spcBef>
            </a:pPr>
            <a:r>
              <a:rPr dirty="0" sz="2350" spc="-305">
                <a:solidFill>
                  <a:srgbClr val="40276F"/>
                </a:solidFill>
                <a:latin typeface="Arial Black"/>
                <a:cs typeface="Arial Black"/>
              </a:rPr>
              <a:t>10%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360119" y="4383506"/>
            <a:ext cx="715645" cy="104013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8415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145"/>
              </a:spcBef>
            </a:pPr>
            <a:r>
              <a:rPr dirty="0" sz="2350" spc="-375">
                <a:solidFill>
                  <a:srgbClr val="40276F"/>
                </a:solidFill>
                <a:latin typeface="Arial Black"/>
                <a:cs typeface="Arial Black"/>
              </a:rPr>
              <a:t>14%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218182" y="4234980"/>
            <a:ext cx="715645" cy="118872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8415" rIns="0" bIns="0" rtlCol="0" vert="horz">
            <a:spAutoFit/>
          </a:bodyPr>
          <a:lstStyle/>
          <a:p>
            <a:pPr marL="69850">
              <a:lnSpc>
                <a:spcPct val="100000"/>
              </a:lnSpc>
              <a:spcBef>
                <a:spcPts val="145"/>
              </a:spcBef>
            </a:pPr>
            <a:r>
              <a:rPr dirty="0" sz="2350" spc="-380">
                <a:solidFill>
                  <a:srgbClr val="40276F"/>
                </a:solidFill>
                <a:latin typeface="Arial Black"/>
                <a:cs typeface="Arial Black"/>
              </a:rPr>
              <a:t>16%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076232" y="3715130"/>
            <a:ext cx="715645" cy="170815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8415" rIns="0" bIns="0" rtlCol="0" vert="horz">
            <a:spAutoFit/>
          </a:bodyPr>
          <a:lstStyle/>
          <a:p>
            <a:pPr marL="45085">
              <a:lnSpc>
                <a:spcPct val="100000"/>
              </a:lnSpc>
              <a:spcBef>
                <a:spcPts val="145"/>
              </a:spcBef>
            </a:pPr>
            <a:r>
              <a:rPr dirty="0" sz="2350" spc="-90">
                <a:solidFill>
                  <a:srgbClr val="40276F"/>
                </a:solidFill>
                <a:latin typeface="Arial Black"/>
                <a:cs typeface="Arial Black"/>
              </a:rPr>
              <a:t>23%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934295" y="2081288"/>
            <a:ext cx="715645" cy="3342004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8415" rIns="0" bIns="0" rtlCol="0" vert="horz">
            <a:spAutoFit/>
          </a:bodyPr>
          <a:lstStyle/>
          <a:p>
            <a:pPr marL="38735">
              <a:lnSpc>
                <a:spcPct val="100000"/>
              </a:lnSpc>
              <a:spcBef>
                <a:spcPts val="145"/>
              </a:spcBef>
            </a:pPr>
            <a:r>
              <a:rPr dirty="0" sz="2350" spc="-65">
                <a:solidFill>
                  <a:srgbClr val="40276F"/>
                </a:solidFill>
                <a:latin typeface="Arial Black"/>
                <a:cs typeface="Arial Black"/>
              </a:rPr>
              <a:t>45%</a:t>
            </a:r>
            <a:endParaRPr sz="235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792358" y="1190116"/>
            <a:ext cx="715645" cy="4233545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841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45"/>
              </a:spcBef>
            </a:pPr>
            <a:r>
              <a:rPr dirty="0" sz="2350" spc="-105">
                <a:solidFill>
                  <a:srgbClr val="40276F"/>
                </a:solidFill>
                <a:latin typeface="Arial Black"/>
                <a:cs typeface="Arial Black"/>
              </a:rPr>
              <a:t>57%</a:t>
            </a:r>
            <a:endParaRPr sz="2350">
              <a:latin typeface="Arial Black"/>
              <a:cs typeface="Arial Black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687949" y="475881"/>
            <a:ext cx="5794375" cy="5950585"/>
            <a:chOff x="5687949" y="475881"/>
            <a:chExt cx="5794375" cy="5950585"/>
          </a:xfrm>
        </p:grpSpPr>
        <p:sp>
          <p:nvSpPr>
            <p:cNvPr id="25" name="object 25" descr=""/>
            <p:cNvSpPr/>
            <p:nvPr/>
          </p:nvSpPr>
          <p:spPr>
            <a:xfrm>
              <a:off x="10824819" y="824610"/>
              <a:ext cx="657225" cy="365760"/>
            </a:xfrm>
            <a:custGeom>
              <a:avLst/>
              <a:gdLst/>
              <a:ahLst/>
              <a:cxnLst/>
              <a:rect l="l" t="t" r="r" b="b"/>
              <a:pathLst>
                <a:path w="657225" h="365759">
                  <a:moveTo>
                    <a:pt x="252463" y="365518"/>
                  </a:moveTo>
                  <a:lnTo>
                    <a:pt x="245198" y="44348"/>
                  </a:lnTo>
                  <a:lnTo>
                    <a:pt x="244335" y="7213"/>
                  </a:lnTo>
                  <a:lnTo>
                    <a:pt x="241274" y="0"/>
                  </a:lnTo>
                  <a:lnTo>
                    <a:pt x="231394" y="3276"/>
                  </a:lnTo>
                  <a:lnTo>
                    <a:pt x="158280" y="35890"/>
                  </a:lnTo>
                  <a:lnTo>
                    <a:pt x="121031" y="55384"/>
                  </a:lnTo>
                  <a:lnTo>
                    <a:pt x="70281" y="88163"/>
                  </a:lnTo>
                  <a:lnTo>
                    <a:pt x="39649" y="136296"/>
                  </a:lnTo>
                  <a:lnTo>
                    <a:pt x="31610" y="194691"/>
                  </a:lnTo>
                  <a:lnTo>
                    <a:pt x="29768" y="254406"/>
                  </a:lnTo>
                  <a:lnTo>
                    <a:pt x="29870" y="284200"/>
                  </a:lnTo>
                  <a:lnTo>
                    <a:pt x="12522" y="329095"/>
                  </a:lnTo>
                  <a:lnTo>
                    <a:pt x="0" y="365518"/>
                  </a:lnTo>
                  <a:lnTo>
                    <a:pt x="252463" y="365518"/>
                  </a:lnTo>
                  <a:close/>
                </a:path>
                <a:path w="657225" h="365759">
                  <a:moveTo>
                    <a:pt x="657186" y="365518"/>
                  </a:moveTo>
                  <a:lnTo>
                    <a:pt x="647839" y="324078"/>
                  </a:lnTo>
                  <a:lnTo>
                    <a:pt x="634111" y="268732"/>
                  </a:lnTo>
                  <a:lnTo>
                    <a:pt x="621931" y="223685"/>
                  </a:lnTo>
                  <a:lnTo>
                    <a:pt x="606488" y="177215"/>
                  </a:lnTo>
                  <a:lnTo>
                    <a:pt x="581037" y="128244"/>
                  </a:lnTo>
                  <a:lnTo>
                    <a:pt x="572071" y="111036"/>
                  </a:lnTo>
                  <a:lnTo>
                    <a:pt x="546442" y="81902"/>
                  </a:lnTo>
                  <a:lnTo>
                    <a:pt x="505358" y="56794"/>
                  </a:lnTo>
                  <a:lnTo>
                    <a:pt x="447167" y="26797"/>
                  </a:lnTo>
                  <a:lnTo>
                    <a:pt x="392391" y="3276"/>
                  </a:lnTo>
                  <a:lnTo>
                    <a:pt x="382511" y="0"/>
                  </a:lnTo>
                  <a:lnTo>
                    <a:pt x="379450" y="7213"/>
                  </a:lnTo>
                  <a:lnTo>
                    <a:pt x="376885" y="118160"/>
                  </a:lnTo>
                  <a:lnTo>
                    <a:pt x="371309" y="365518"/>
                  </a:lnTo>
                  <a:lnTo>
                    <a:pt x="657186" y="365518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1059871" y="672604"/>
              <a:ext cx="154305" cy="280670"/>
            </a:xfrm>
            <a:custGeom>
              <a:avLst/>
              <a:gdLst/>
              <a:ahLst/>
              <a:cxnLst/>
              <a:rect l="l" t="t" r="r" b="b"/>
              <a:pathLst>
                <a:path w="154304" h="280669">
                  <a:moveTo>
                    <a:pt x="154038" y="193078"/>
                  </a:moveTo>
                  <a:lnTo>
                    <a:pt x="152222" y="152463"/>
                  </a:lnTo>
                  <a:lnTo>
                    <a:pt x="144500" y="114401"/>
                  </a:lnTo>
                  <a:lnTo>
                    <a:pt x="131762" y="71348"/>
                  </a:lnTo>
                  <a:lnTo>
                    <a:pt x="125869" y="0"/>
                  </a:lnTo>
                  <a:lnTo>
                    <a:pt x="19621" y="11226"/>
                  </a:lnTo>
                  <a:lnTo>
                    <a:pt x="17945" y="71869"/>
                  </a:lnTo>
                  <a:lnTo>
                    <a:pt x="13550" y="88849"/>
                  </a:lnTo>
                  <a:lnTo>
                    <a:pt x="5245" y="125603"/>
                  </a:lnTo>
                  <a:lnTo>
                    <a:pt x="0" y="171945"/>
                  </a:lnTo>
                  <a:lnTo>
                    <a:pt x="4838" y="217716"/>
                  </a:lnTo>
                  <a:lnTo>
                    <a:pt x="14998" y="233972"/>
                  </a:lnTo>
                  <a:lnTo>
                    <a:pt x="10782" y="233972"/>
                  </a:lnTo>
                  <a:lnTo>
                    <a:pt x="18745" y="239953"/>
                  </a:lnTo>
                  <a:lnTo>
                    <a:pt x="26733" y="252704"/>
                  </a:lnTo>
                  <a:lnTo>
                    <a:pt x="41960" y="257365"/>
                  </a:lnTo>
                  <a:lnTo>
                    <a:pt x="72923" y="280581"/>
                  </a:lnTo>
                  <a:lnTo>
                    <a:pt x="103746" y="259994"/>
                  </a:lnTo>
                  <a:lnTo>
                    <a:pt x="119380" y="256578"/>
                  </a:lnTo>
                  <a:lnTo>
                    <a:pt x="137820" y="237210"/>
                  </a:lnTo>
                  <a:lnTo>
                    <a:pt x="142671" y="233972"/>
                  </a:lnTo>
                  <a:lnTo>
                    <a:pt x="140906" y="233972"/>
                  </a:lnTo>
                  <a:lnTo>
                    <a:pt x="144792" y="229895"/>
                  </a:lnTo>
                  <a:lnTo>
                    <a:pt x="154038" y="193078"/>
                  </a:lnTo>
                  <a:close/>
                </a:path>
              </a:pathLst>
            </a:custGeom>
            <a:solidFill>
              <a:srgbClr val="F5BD8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39540" y="870741"/>
              <a:ext cx="186491" cy="13522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0969384" y="623938"/>
              <a:ext cx="297815" cy="120650"/>
            </a:xfrm>
            <a:custGeom>
              <a:avLst/>
              <a:gdLst/>
              <a:ahLst/>
              <a:cxnLst/>
              <a:rect l="l" t="t" r="r" b="b"/>
              <a:pathLst>
                <a:path w="297815" h="120650">
                  <a:moveTo>
                    <a:pt x="48196" y="97167"/>
                  </a:moveTo>
                  <a:lnTo>
                    <a:pt x="35229" y="49733"/>
                  </a:lnTo>
                  <a:lnTo>
                    <a:pt x="8902" y="33591"/>
                  </a:lnTo>
                  <a:lnTo>
                    <a:pt x="2781" y="38976"/>
                  </a:lnTo>
                  <a:lnTo>
                    <a:pt x="0" y="48806"/>
                  </a:lnTo>
                  <a:lnTo>
                    <a:pt x="698" y="61709"/>
                  </a:lnTo>
                  <a:lnTo>
                    <a:pt x="4991" y="76327"/>
                  </a:lnTo>
                  <a:lnTo>
                    <a:pt x="14046" y="109943"/>
                  </a:lnTo>
                  <a:lnTo>
                    <a:pt x="22758" y="120548"/>
                  </a:lnTo>
                  <a:lnTo>
                    <a:pt x="40157" y="119100"/>
                  </a:lnTo>
                  <a:lnTo>
                    <a:pt x="45948" y="111455"/>
                  </a:lnTo>
                  <a:lnTo>
                    <a:pt x="48196" y="97167"/>
                  </a:lnTo>
                  <a:close/>
                </a:path>
                <a:path w="297815" h="120650">
                  <a:moveTo>
                    <a:pt x="297218" y="25311"/>
                  </a:moveTo>
                  <a:lnTo>
                    <a:pt x="294767" y="12623"/>
                  </a:lnTo>
                  <a:lnTo>
                    <a:pt x="289699" y="3746"/>
                  </a:lnTo>
                  <a:lnTo>
                    <a:pt x="282448" y="0"/>
                  </a:lnTo>
                  <a:lnTo>
                    <a:pt x="274307" y="2362"/>
                  </a:lnTo>
                  <a:lnTo>
                    <a:pt x="266827" y="10096"/>
                  </a:lnTo>
                  <a:lnTo>
                    <a:pt x="260807" y="22034"/>
                  </a:lnTo>
                  <a:lnTo>
                    <a:pt x="257060" y="36969"/>
                  </a:lnTo>
                  <a:lnTo>
                    <a:pt x="256679" y="54152"/>
                  </a:lnTo>
                  <a:lnTo>
                    <a:pt x="259702" y="71196"/>
                  </a:lnTo>
                  <a:lnTo>
                    <a:pt x="265328" y="84518"/>
                  </a:lnTo>
                  <a:lnTo>
                    <a:pt x="272808" y="90538"/>
                  </a:lnTo>
                  <a:lnTo>
                    <a:pt x="290042" y="87731"/>
                  </a:lnTo>
                  <a:lnTo>
                    <a:pt x="295935" y="75336"/>
                  </a:lnTo>
                  <a:lnTo>
                    <a:pt x="296583" y="40538"/>
                  </a:lnTo>
                  <a:lnTo>
                    <a:pt x="297218" y="25311"/>
                  </a:lnTo>
                  <a:close/>
                </a:path>
              </a:pathLst>
            </a:custGeom>
            <a:solidFill>
              <a:srgbClr val="F5BD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989143" y="491876"/>
              <a:ext cx="248920" cy="374650"/>
            </a:xfrm>
            <a:custGeom>
              <a:avLst/>
              <a:gdLst/>
              <a:ahLst/>
              <a:cxnLst/>
              <a:rect l="l" t="t" r="r" b="b"/>
              <a:pathLst>
                <a:path w="248920" h="374650">
                  <a:moveTo>
                    <a:pt x="102296" y="0"/>
                  </a:moveTo>
                  <a:lnTo>
                    <a:pt x="59783" y="13846"/>
                  </a:lnTo>
                  <a:lnTo>
                    <a:pt x="28660" y="42028"/>
                  </a:lnTo>
                  <a:lnTo>
                    <a:pt x="8781" y="82265"/>
                  </a:lnTo>
                  <a:lnTo>
                    <a:pt x="0" y="132282"/>
                  </a:lnTo>
                  <a:lnTo>
                    <a:pt x="2170" y="189801"/>
                  </a:lnTo>
                  <a:lnTo>
                    <a:pt x="13223" y="249110"/>
                  </a:lnTo>
                  <a:lnTo>
                    <a:pt x="29839" y="297006"/>
                  </a:lnTo>
                  <a:lnTo>
                    <a:pt x="51719" y="333476"/>
                  </a:lnTo>
                  <a:lnTo>
                    <a:pt x="110077" y="372088"/>
                  </a:lnTo>
                  <a:lnTo>
                    <a:pt x="145959" y="374205"/>
                  </a:lnTo>
                  <a:lnTo>
                    <a:pt x="184532" y="364105"/>
                  </a:lnTo>
                  <a:lnTo>
                    <a:pt x="213598" y="342466"/>
                  </a:lnTo>
                  <a:lnTo>
                    <a:pt x="233632" y="309857"/>
                  </a:lnTo>
                  <a:lnTo>
                    <a:pt x="245109" y="266850"/>
                  </a:lnTo>
                  <a:lnTo>
                    <a:pt x="248505" y="214013"/>
                  </a:lnTo>
                  <a:lnTo>
                    <a:pt x="244295" y="151917"/>
                  </a:lnTo>
                  <a:lnTo>
                    <a:pt x="231904" y="89951"/>
                  </a:lnTo>
                  <a:lnTo>
                    <a:pt x="211462" y="44726"/>
                  </a:lnTo>
                  <a:lnTo>
                    <a:pt x="183017" y="15293"/>
                  </a:lnTo>
                  <a:lnTo>
                    <a:pt x="146613" y="700"/>
                  </a:lnTo>
                  <a:lnTo>
                    <a:pt x="102296" y="0"/>
                  </a:lnTo>
                  <a:close/>
                </a:path>
              </a:pathLst>
            </a:custGeom>
            <a:solidFill>
              <a:srgbClr val="F7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980560" y="475881"/>
              <a:ext cx="286385" cy="429895"/>
            </a:xfrm>
            <a:custGeom>
              <a:avLst/>
              <a:gdLst/>
              <a:ahLst/>
              <a:cxnLst/>
              <a:rect l="l" t="t" r="r" b="b"/>
              <a:pathLst>
                <a:path w="286384" h="429894">
                  <a:moveTo>
                    <a:pt x="32459" y="194944"/>
                  </a:moveTo>
                  <a:lnTo>
                    <a:pt x="13182" y="194944"/>
                  </a:lnTo>
                  <a:lnTo>
                    <a:pt x="20396" y="326491"/>
                  </a:lnTo>
                  <a:lnTo>
                    <a:pt x="35637" y="371363"/>
                  </a:lnTo>
                  <a:lnTo>
                    <a:pt x="66638" y="405745"/>
                  </a:lnTo>
                  <a:lnTo>
                    <a:pt x="108948" y="426307"/>
                  </a:lnTo>
                  <a:lnTo>
                    <a:pt x="158115" y="429717"/>
                  </a:lnTo>
                  <a:lnTo>
                    <a:pt x="177152" y="427380"/>
                  </a:lnTo>
                  <a:lnTo>
                    <a:pt x="223970" y="412215"/>
                  </a:lnTo>
                  <a:lnTo>
                    <a:pt x="260026" y="382111"/>
                  </a:lnTo>
                  <a:lnTo>
                    <a:pt x="281822" y="341348"/>
                  </a:lnTo>
                  <a:lnTo>
                    <a:pt x="285864" y="294208"/>
                  </a:lnTo>
                  <a:lnTo>
                    <a:pt x="282621" y="276034"/>
                  </a:lnTo>
                  <a:lnTo>
                    <a:pt x="88112" y="276034"/>
                  </a:lnTo>
                  <a:lnTo>
                    <a:pt x="70346" y="274681"/>
                  </a:lnTo>
                  <a:lnTo>
                    <a:pt x="54994" y="266915"/>
                  </a:lnTo>
                  <a:lnTo>
                    <a:pt x="43657" y="253978"/>
                  </a:lnTo>
                  <a:lnTo>
                    <a:pt x="37934" y="237108"/>
                  </a:lnTo>
                  <a:lnTo>
                    <a:pt x="32459" y="194944"/>
                  </a:lnTo>
                  <a:close/>
                </a:path>
                <a:path w="286384" h="429894">
                  <a:moveTo>
                    <a:pt x="233631" y="44666"/>
                  </a:moveTo>
                  <a:lnTo>
                    <a:pt x="177847" y="44666"/>
                  </a:lnTo>
                  <a:lnTo>
                    <a:pt x="189844" y="47585"/>
                  </a:lnTo>
                  <a:lnTo>
                    <a:pt x="200781" y="53283"/>
                  </a:lnTo>
                  <a:lnTo>
                    <a:pt x="227495" y="86960"/>
                  </a:lnTo>
                  <a:lnTo>
                    <a:pt x="240995" y="143421"/>
                  </a:lnTo>
                  <a:lnTo>
                    <a:pt x="249148" y="210946"/>
                  </a:lnTo>
                  <a:lnTo>
                    <a:pt x="247738" y="228759"/>
                  </a:lnTo>
                  <a:lnTo>
                    <a:pt x="239890" y="244127"/>
                  </a:lnTo>
                  <a:lnTo>
                    <a:pt x="226860" y="255440"/>
                  </a:lnTo>
                  <a:lnTo>
                    <a:pt x="209905" y="261086"/>
                  </a:lnTo>
                  <a:lnTo>
                    <a:pt x="88112" y="276034"/>
                  </a:lnTo>
                  <a:lnTo>
                    <a:pt x="282621" y="276034"/>
                  </a:lnTo>
                  <a:lnTo>
                    <a:pt x="256138" y="127596"/>
                  </a:lnTo>
                  <a:lnTo>
                    <a:pt x="255879" y="127596"/>
                  </a:lnTo>
                  <a:lnTo>
                    <a:pt x="254139" y="110693"/>
                  </a:lnTo>
                  <a:lnTo>
                    <a:pt x="251701" y="90843"/>
                  </a:lnTo>
                  <a:lnTo>
                    <a:pt x="237106" y="48245"/>
                  </a:lnTo>
                  <a:lnTo>
                    <a:pt x="233631" y="44666"/>
                  </a:lnTo>
                  <a:close/>
                </a:path>
                <a:path w="286384" h="429894">
                  <a:moveTo>
                    <a:pt x="121615" y="0"/>
                  </a:moveTo>
                  <a:lnTo>
                    <a:pt x="79024" y="11062"/>
                  </a:lnTo>
                  <a:lnTo>
                    <a:pt x="43450" y="32178"/>
                  </a:lnTo>
                  <a:lnTo>
                    <a:pt x="17009" y="61954"/>
                  </a:lnTo>
                  <a:lnTo>
                    <a:pt x="1820" y="98996"/>
                  </a:lnTo>
                  <a:lnTo>
                    <a:pt x="0" y="141909"/>
                  </a:lnTo>
                  <a:lnTo>
                    <a:pt x="12992" y="194970"/>
                  </a:lnTo>
                  <a:lnTo>
                    <a:pt x="13182" y="194944"/>
                  </a:lnTo>
                  <a:lnTo>
                    <a:pt x="32459" y="194944"/>
                  </a:lnTo>
                  <a:lnTo>
                    <a:pt x="32156" y="192608"/>
                  </a:lnTo>
                  <a:lnTo>
                    <a:pt x="29578" y="131076"/>
                  </a:lnTo>
                  <a:lnTo>
                    <a:pt x="30325" y="115416"/>
                  </a:lnTo>
                  <a:lnTo>
                    <a:pt x="48247" y="73291"/>
                  </a:lnTo>
                  <a:lnTo>
                    <a:pt x="81737" y="54940"/>
                  </a:lnTo>
                  <a:lnTo>
                    <a:pt x="165328" y="44691"/>
                  </a:lnTo>
                  <a:lnTo>
                    <a:pt x="233631" y="44666"/>
                  </a:lnTo>
                  <a:lnTo>
                    <a:pt x="207922" y="18189"/>
                  </a:lnTo>
                  <a:lnTo>
                    <a:pt x="168106" y="1749"/>
                  </a:lnTo>
                  <a:lnTo>
                    <a:pt x="121615" y="0"/>
                  </a:lnTo>
                  <a:close/>
                </a:path>
                <a:path w="286384" h="429894">
                  <a:moveTo>
                    <a:pt x="256133" y="127571"/>
                  </a:moveTo>
                  <a:lnTo>
                    <a:pt x="255879" y="127596"/>
                  </a:lnTo>
                  <a:lnTo>
                    <a:pt x="256138" y="127596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22007" y="711719"/>
              <a:ext cx="307315" cy="28530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0068636" y="1422920"/>
              <a:ext cx="390525" cy="588010"/>
            </a:xfrm>
            <a:custGeom>
              <a:avLst/>
              <a:gdLst/>
              <a:ahLst/>
              <a:cxnLst/>
              <a:rect l="l" t="t" r="r" b="b"/>
              <a:pathLst>
                <a:path w="390525" h="588010">
                  <a:moveTo>
                    <a:pt x="119841" y="0"/>
                  </a:moveTo>
                  <a:lnTo>
                    <a:pt x="83232" y="24730"/>
                  </a:lnTo>
                  <a:lnTo>
                    <a:pt x="52882" y="75731"/>
                  </a:lnTo>
                  <a:lnTo>
                    <a:pt x="34304" y="139673"/>
                  </a:lnTo>
                  <a:lnTo>
                    <a:pt x="26136" y="205995"/>
                  </a:lnTo>
                  <a:lnTo>
                    <a:pt x="26652" y="229691"/>
                  </a:lnTo>
                  <a:lnTo>
                    <a:pt x="29146" y="253225"/>
                  </a:lnTo>
                  <a:lnTo>
                    <a:pt x="32926" y="276624"/>
                  </a:lnTo>
                  <a:lnTo>
                    <a:pt x="37299" y="299912"/>
                  </a:lnTo>
                  <a:lnTo>
                    <a:pt x="47821" y="343289"/>
                  </a:lnTo>
                  <a:lnTo>
                    <a:pt x="49137" y="364977"/>
                  </a:lnTo>
                  <a:lnTo>
                    <a:pt x="42837" y="386665"/>
                  </a:lnTo>
                  <a:lnTo>
                    <a:pt x="29105" y="418590"/>
                  </a:lnTo>
                  <a:lnTo>
                    <a:pt x="18365" y="454407"/>
                  </a:lnTo>
                  <a:lnTo>
                    <a:pt x="9152" y="494225"/>
                  </a:lnTo>
                  <a:lnTo>
                    <a:pt x="0" y="538151"/>
                  </a:lnTo>
                  <a:lnTo>
                    <a:pt x="42203" y="577703"/>
                  </a:lnTo>
                  <a:lnTo>
                    <a:pt x="151112" y="587810"/>
                  </a:lnTo>
                  <a:lnTo>
                    <a:pt x="263109" y="583126"/>
                  </a:lnTo>
                  <a:lnTo>
                    <a:pt x="314579" y="578308"/>
                  </a:lnTo>
                  <a:lnTo>
                    <a:pt x="364957" y="498463"/>
                  </a:lnTo>
                  <a:lnTo>
                    <a:pt x="388185" y="450181"/>
                  </a:lnTo>
                  <a:lnTo>
                    <a:pt x="390052" y="413963"/>
                  </a:lnTo>
                  <a:lnTo>
                    <a:pt x="376351" y="370308"/>
                  </a:lnTo>
                  <a:lnTo>
                    <a:pt x="371322" y="353115"/>
                  </a:lnTo>
                  <a:lnTo>
                    <a:pt x="368655" y="335561"/>
                  </a:lnTo>
                  <a:lnTo>
                    <a:pt x="368522" y="317844"/>
                  </a:lnTo>
                  <a:lnTo>
                    <a:pt x="378739" y="250690"/>
                  </a:lnTo>
                  <a:lnTo>
                    <a:pt x="380016" y="198872"/>
                  </a:lnTo>
                  <a:lnTo>
                    <a:pt x="374513" y="147666"/>
                  </a:lnTo>
                  <a:lnTo>
                    <a:pt x="361820" y="100025"/>
                  </a:lnTo>
                  <a:lnTo>
                    <a:pt x="341525" y="58904"/>
                  </a:lnTo>
                  <a:lnTo>
                    <a:pt x="313220" y="27255"/>
                  </a:lnTo>
                  <a:lnTo>
                    <a:pt x="241525" y="7137"/>
                  </a:lnTo>
                  <a:lnTo>
                    <a:pt x="202638" y="12120"/>
                  </a:lnTo>
                  <a:lnTo>
                    <a:pt x="166382" y="21604"/>
                  </a:lnTo>
                  <a:lnTo>
                    <a:pt x="146793" y="20000"/>
                  </a:lnTo>
                  <a:lnTo>
                    <a:pt x="132819" y="8706"/>
                  </a:lnTo>
                  <a:lnTo>
                    <a:pt x="119841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945249" y="1771182"/>
              <a:ext cx="681355" cy="310515"/>
            </a:xfrm>
            <a:custGeom>
              <a:avLst/>
              <a:gdLst/>
              <a:ahLst/>
              <a:cxnLst/>
              <a:rect l="l" t="t" r="r" b="b"/>
              <a:pathLst>
                <a:path w="681354" h="310514">
                  <a:moveTo>
                    <a:pt x="474600" y="0"/>
                  </a:moveTo>
                  <a:lnTo>
                    <a:pt x="221845" y="0"/>
                  </a:lnTo>
                  <a:lnTo>
                    <a:pt x="171056" y="7150"/>
                  </a:lnTo>
                  <a:lnTo>
                    <a:pt x="128363" y="26958"/>
                  </a:lnTo>
                  <a:lnTo>
                    <a:pt x="93094" y="56956"/>
                  </a:lnTo>
                  <a:lnTo>
                    <a:pt x="64583" y="94675"/>
                  </a:lnTo>
                  <a:lnTo>
                    <a:pt x="42158" y="137648"/>
                  </a:lnTo>
                  <a:lnTo>
                    <a:pt x="25151" y="183408"/>
                  </a:lnTo>
                  <a:lnTo>
                    <a:pt x="12892" y="229487"/>
                  </a:lnTo>
                  <a:lnTo>
                    <a:pt x="4713" y="273418"/>
                  </a:lnTo>
                  <a:lnTo>
                    <a:pt x="0" y="310283"/>
                  </a:lnTo>
                  <a:lnTo>
                    <a:pt x="680824" y="310283"/>
                  </a:lnTo>
                  <a:lnTo>
                    <a:pt x="671384" y="263318"/>
                  </a:lnTo>
                  <a:lnTo>
                    <a:pt x="659158" y="213715"/>
                  </a:lnTo>
                  <a:lnTo>
                    <a:pt x="644311" y="163068"/>
                  </a:lnTo>
                  <a:lnTo>
                    <a:pt x="626446" y="118757"/>
                  </a:lnTo>
                  <a:lnTo>
                    <a:pt x="600159" y="74902"/>
                  </a:lnTo>
                  <a:lnTo>
                    <a:pt x="565834" y="36895"/>
                  </a:lnTo>
                  <a:lnTo>
                    <a:pt x="523853" y="10130"/>
                  </a:lnTo>
                  <a:lnTo>
                    <a:pt x="474600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177058" y="1770992"/>
              <a:ext cx="187960" cy="310515"/>
            </a:xfrm>
            <a:custGeom>
              <a:avLst/>
              <a:gdLst/>
              <a:ahLst/>
              <a:cxnLst/>
              <a:rect l="l" t="t" r="r" b="b"/>
              <a:pathLst>
                <a:path w="187959" h="310514">
                  <a:moveTo>
                    <a:pt x="0" y="0"/>
                  </a:moveTo>
                  <a:lnTo>
                    <a:pt x="981" y="20253"/>
                  </a:lnTo>
                  <a:lnTo>
                    <a:pt x="3570" y="59333"/>
                  </a:lnTo>
                  <a:lnTo>
                    <a:pt x="7231" y="112512"/>
                  </a:lnTo>
                  <a:lnTo>
                    <a:pt x="11431" y="175057"/>
                  </a:lnTo>
                  <a:lnTo>
                    <a:pt x="15636" y="242238"/>
                  </a:lnTo>
                  <a:lnTo>
                    <a:pt x="19311" y="309326"/>
                  </a:lnTo>
                  <a:lnTo>
                    <a:pt x="19359" y="310474"/>
                  </a:lnTo>
                  <a:lnTo>
                    <a:pt x="182744" y="310474"/>
                  </a:lnTo>
                  <a:lnTo>
                    <a:pt x="183798" y="238008"/>
                  </a:lnTo>
                  <a:lnTo>
                    <a:pt x="184856" y="170733"/>
                  </a:lnTo>
                  <a:lnTo>
                    <a:pt x="186710" y="57321"/>
                  </a:lnTo>
                  <a:lnTo>
                    <a:pt x="187296" y="19598"/>
                  </a:lnTo>
                  <a:lnTo>
                    <a:pt x="187515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05972" y="1688454"/>
              <a:ext cx="131559" cy="16069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0163630" y="1433292"/>
              <a:ext cx="213995" cy="328295"/>
            </a:xfrm>
            <a:custGeom>
              <a:avLst/>
              <a:gdLst/>
              <a:ahLst/>
              <a:cxnLst/>
              <a:rect l="l" t="t" r="r" b="b"/>
              <a:pathLst>
                <a:path w="213995" h="328294">
                  <a:moveTo>
                    <a:pt x="110832" y="0"/>
                  </a:moveTo>
                  <a:lnTo>
                    <a:pt x="72147" y="7469"/>
                  </a:lnTo>
                  <a:lnTo>
                    <a:pt x="18552" y="61266"/>
                  </a:lnTo>
                  <a:lnTo>
                    <a:pt x="4645" y="103625"/>
                  </a:lnTo>
                  <a:lnTo>
                    <a:pt x="0" y="153644"/>
                  </a:lnTo>
                  <a:lnTo>
                    <a:pt x="4641" y="215482"/>
                  </a:lnTo>
                  <a:lnTo>
                    <a:pt x="17889" y="263852"/>
                  </a:lnTo>
                  <a:lnTo>
                    <a:pt x="39299" y="298736"/>
                  </a:lnTo>
                  <a:lnTo>
                    <a:pt x="68430" y="320113"/>
                  </a:lnTo>
                  <a:lnTo>
                    <a:pt x="104838" y="327964"/>
                  </a:lnTo>
                  <a:lnTo>
                    <a:pt x="145347" y="321113"/>
                  </a:lnTo>
                  <a:lnTo>
                    <a:pt x="175868" y="298666"/>
                  </a:lnTo>
                  <a:lnTo>
                    <a:pt x="197010" y="261506"/>
                  </a:lnTo>
                  <a:lnTo>
                    <a:pt x="209381" y="210517"/>
                  </a:lnTo>
                  <a:lnTo>
                    <a:pt x="213588" y="146583"/>
                  </a:lnTo>
                  <a:lnTo>
                    <a:pt x="207668" y="80056"/>
                  </a:lnTo>
                  <a:lnTo>
                    <a:pt x="188885" y="34515"/>
                  </a:lnTo>
                  <a:lnTo>
                    <a:pt x="156765" y="8362"/>
                  </a:lnTo>
                  <a:lnTo>
                    <a:pt x="110832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101743" y="1391940"/>
              <a:ext cx="336550" cy="263525"/>
            </a:xfrm>
            <a:custGeom>
              <a:avLst/>
              <a:gdLst/>
              <a:ahLst/>
              <a:cxnLst/>
              <a:rect l="l" t="t" r="r" b="b"/>
              <a:pathLst>
                <a:path w="336550" h="263525">
                  <a:moveTo>
                    <a:pt x="188465" y="0"/>
                  </a:moveTo>
                  <a:lnTo>
                    <a:pt x="120736" y="8145"/>
                  </a:lnTo>
                  <a:lnTo>
                    <a:pt x="62303" y="42837"/>
                  </a:lnTo>
                  <a:lnTo>
                    <a:pt x="22598" y="120145"/>
                  </a:lnTo>
                  <a:lnTo>
                    <a:pt x="7475" y="174220"/>
                  </a:lnTo>
                  <a:lnTo>
                    <a:pt x="0" y="225292"/>
                  </a:lnTo>
                  <a:lnTo>
                    <a:pt x="3541" y="263398"/>
                  </a:lnTo>
                  <a:lnTo>
                    <a:pt x="6260" y="254012"/>
                  </a:lnTo>
                  <a:lnTo>
                    <a:pt x="15722" y="204762"/>
                  </a:lnTo>
                  <a:lnTo>
                    <a:pt x="18920" y="195148"/>
                  </a:lnTo>
                  <a:lnTo>
                    <a:pt x="20313" y="204010"/>
                  </a:lnTo>
                  <a:lnTo>
                    <a:pt x="25064" y="239637"/>
                  </a:lnTo>
                  <a:lnTo>
                    <a:pt x="26985" y="247535"/>
                  </a:lnTo>
                  <a:lnTo>
                    <a:pt x="56660" y="233274"/>
                  </a:lnTo>
                  <a:lnTo>
                    <a:pt x="82663" y="202911"/>
                  </a:lnTo>
                  <a:lnTo>
                    <a:pt x="106296" y="167475"/>
                  </a:lnTo>
                  <a:lnTo>
                    <a:pt x="128864" y="137998"/>
                  </a:lnTo>
                  <a:lnTo>
                    <a:pt x="135461" y="149474"/>
                  </a:lnTo>
                  <a:lnTo>
                    <a:pt x="153024" y="175280"/>
                  </a:lnTo>
                  <a:lnTo>
                    <a:pt x="178244" y="202565"/>
                  </a:lnTo>
                  <a:lnTo>
                    <a:pt x="207807" y="218478"/>
                  </a:lnTo>
                  <a:lnTo>
                    <a:pt x="202307" y="209348"/>
                  </a:lnTo>
                  <a:lnTo>
                    <a:pt x="199003" y="202879"/>
                  </a:lnTo>
                  <a:lnTo>
                    <a:pt x="196570" y="195986"/>
                  </a:lnTo>
                  <a:lnTo>
                    <a:pt x="193685" y="185585"/>
                  </a:lnTo>
                  <a:lnTo>
                    <a:pt x="210367" y="191067"/>
                  </a:lnTo>
                  <a:lnTo>
                    <a:pt x="228780" y="194284"/>
                  </a:lnTo>
                  <a:lnTo>
                    <a:pt x="249162" y="194854"/>
                  </a:lnTo>
                  <a:lnTo>
                    <a:pt x="271752" y="192392"/>
                  </a:lnTo>
                  <a:lnTo>
                    <a:pt x="295337" y="190830"/>
                  </a:lnTo>
                  <a:lnTo>
                    <a:pt x="316719" y="190239"/>
                  </a:lnTo>
                  <a:lnTo>
                    <a:pt x="331734" y="184762"/>
                  </a:lnTo>
                  <a:lnTo>
                    <a:pt x="336217" y="168541"/>
                  </a:lnTo>
                  <a:lnTo>
                    <a:pt x="326387" y="120754"/>
                  </a:lnTo>
                  <a:lnTo>
                    <a:pt x="306149" y="76181"/>
                  </a:lnTo>
                  <a:lnTo>
                    <a:pt x="276050" y="38648"/>
                  </a:lnTo>
                  <a:lnTo>
                    <a:pt x="236639" y="11979"/>
                  </a:lnTo>
                  <a:lnTo>
                    <a:pt x="188465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179647" y="1747722"/>
              <a:ext cx="185420" cy="258445"/>
            </a:xfrm>
            <a:custGeom>
              <a:avLst/>
              <a:gdLst/>
              <a:ahLst/>
              <a:cxnLst/>
              <a:rect l="l" t="t" r="r" b="b"/>
              <a:pathLst>
                <a:path w="185420" h="258444">
                  <a:moveTo>
                    <a:pt x="96024" y="101434"/>
                  </a:moveTo>
                  <a:lnTo>
                    <a:pt x="20510" y="3975"/>
                  </a:lnTo>
                  <a:lnTo>
                    <a:pt x="17437" y="0"/>
                  </a:lnTo>
                  <a:lnTo>
                    <a:pt x="11264" y="622"/>
                  </a:lnTo>
                  <a:lnTo>
                    <a:pt x="0" y="23469"/>
                  </a:lnTo>
                  <a:lnTo>
                    <a:pt x="32702" y="87134"/>
                  </a:lnTo>
                  <a:lnTo>
                    <a:pt x="55194" y="132448"/>
                  </a:lnTo>
                  <a:lnTo>
                    <a:pt x="65443" y="156286"/>
                  </a:lnTo>
                  <a:lnTo>
                    <a:pt x="65951" y="159550"/>
                  </a:lnTo>
                  <a:lnTo>
                    <a:pt x="69316" y="154914"/>
                  </a:lnTo>
                  <a:lnTo>
                    <a:pt x="78371" y="137261"/>
                  </a:lnTo>
                  <a:lnTo>
                    <a:pt x="96024" y="101434"/>
                  </a:lnTo>
                  <a:close/>
                </a:path>
                <a:path w="185420" h="258444">
                  <a:moveTo>
                    <a:pt x="100698" y="250723"/>
                  </a:moveTo>
                  <a:lnTo>
                    <a:pt x="98602" y="248627"/>
                  </a:lnTo>
                  <a:lnTo>
                    <a:pt x="93433" y="248627"/>
                  </a:lnTo>
                  <a:lnTo>
                    <a:pt x="91325" y="250723"/>
                  </a:lnTo>
                  <a:lnTo>
                    <a:pt x="91325" y="255892"/>
                  </a:lnTo>
                  <a:lnTo>
                    <a:pt x="93433" y="257987"/>
                  </a:lnTo>
                  <a:lnTo>
                    <a:pt x="98602" y="257987"/>
                  </a:lnTo>
                  <a:lnTo>
                    <a:pt x="100698" y="255892"/>
                  </a:lnTo>
                  <a:lnTo>
                    <a:pt x="100698" y="253314"/>
                  </a:lnTo>
                  <a:lnTo>
                    <a:pt x="100698" y="250723"/>
                  </a:lnTo>
                  <a:close/>
                </a:path>
                <a:path w="185420" h="258444">
                  <a:moveTo>
                    <a:pt x="100698" y="209892"/>
                  </a:moveTo>
                  <a:lnTo>
                    <a:pt x="98602" y="207797"/>
                  </a:lnTo>
                  <a:lnTo>
                    <a:pt x="93433" y="207797"/>
                  </a:lnTo>
                  <a:lnTo>
                    <a:pt x="91325" y="209892"/>
                  </a:lnTo>
                  <a:lnTo>
                    <a:pt x="91325" y="215074"/>
                  </a:lnTo>
                  <a:lnTo>
                    <a:pt x="93433" y="217170"/>
                  </a:lnTo>
                  <a:lnTo>
                    <a:pt x="98602" y="217170"/>
                  </a:lnTo>
                  <a:lnTo>
                    <a:pt x="100698" y="215074"/>
                  </a:lnTo>
                  <a:lnTo>
                    <a:pt x="100698" y="212483"/>
                  </a:lnTo>
                  <a:lnTo>
                    <a:pt x="100698" y="209892"/>
                  </a:lnTo>
                  <a:close/>
                </a:path>
                <a:path w="185420" h="258444">
                  <a:moveTo>
                    <a:pt x="100698" y="161683"/>
                  </a:moveTo>
                  <a:lnTo>
                    <a:pt x="98602" y="159588"/>
                  </a:lnTo>
                  <a:lnTo>
                    <a:pt x="93433" y="159588"/>
                  </a:lnTo>
                  <a:lnTo>
                    <a:pt x="91325" y="161683"/>
                  </a:lnTo>
                  <a:lnTo>
                    <a:pt x="91325" y="166839"/>
                  </a:lnTo>
                  <a:lnTo>
                    <a:pt x="93433" y="168948"/>
                  </a:lnTo>
                  <a:lnTo>
                    <a:pt x="98602" y="168948"/>
                  </a:lnTo>
                  <a:lnTo>
                    <a:pt x="100698" y="166839"/>
                  </a:lnTo>
                  <a:lnTo>
                    <a:pt x="100698" y="164261"/>
                  </a:lnTo>
                  <a:lnTo>
                    <a:pt x="100698" y="161683"/>
                  </a:lnTo>
                  <a:close/>
                </a:path>
                <a:path w="185420" h="258444">
                  <a:moveTo>
                    <a:pt x="184924" y="23406"/>
                  </a:moveTo>
                  <a:lnTo>
                    <a:pt x="170649" y="152"/>
                  </a:lnTo>
                  <a:lnTo>
                    <a:pt x="164579" y="12"/>
                  </a:lnTo>
                  <a:lnTo>
                    <a:pt x="161810" y="4102"/>
                  </a:lnTo>
                  <a:lnTo>
                    <a:pt x="96024" y="101422"/>
                  </a:lnTo>
                  <a:lnTo>
                    <a:pt x="113652" y="137248"/>
                  </a:lnTo>
                  <a:lnTo>
                    <a:pt x="122707" y="154914"/>
                  </a:lnTo>
                  <a:lnTo>
                    <a:pt x="126072" y="159537"/>
                  </a:lnTo>
                  <a:lnTo>
                    <a:pt x="126593" y="156273"/>
                  </a:lnTo>
                  <a:lnTo>
                    <a:pt x="135737" y="132435"/>
                  </a:lnTo>
                  <a:lnTo>
                    <a:pt x="155778" y="87109"/>
                  </a:lnTo>
                  <a:lnTo>
                    <a:pt x="184924" y="23406"/>
                  </a:lnTo>
                  <a:close/>
                </a:path>
              </a:pathLst>
            </a:custGeom>
            <a:solidFill>
              <a:srgbClr val="DE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84475" y="3387039"/>
              <a:ext cx="692150" cy="327660"/>
            </a:xfrm>
            <a:custGeom>
              <a:avLst/>
              <a:gdLst/>
              <a:ahLst/>
              <a:cxnLst/>
              <a:rect l="l" t="t" r="r" b="b"/>
              <a:pathLst>
                <a:path w="692150" h="327660">
                  <a:moveTo>
                    <a:pt x="268389" y="201891"/>
                  </a:moveTo>
                  <a:lnTo>
                    <a:pt x="264820" y="44640"/>
                  </a:lnTo>
                  <a:lnTo>
                    <a:pt x="260756" y="3035"/>
                  </a:lnTo>
                  <a:lnTo>
                    <a:pt x="256146" y="0"/>
                  </a:lnTo>
                  <a:lnTo>
                    <a:pt x="249034" y="698"/>
                  </a:lnTo>
                  <a:lnTo>
                    <a:pt x="210248" y="16370"/>
                  </a:lnTo>
                  <a:lnTo>
                    <a:pt x="165036" y="38150"/>
                  </a:lnTo>
                  <a:lnTo>
                    <a:pt x="122237" y="60553"/>
                  </a:lnTo>
                  <a:lnTo>
                    <a:pt x="63931" y="98221"/>
                  </a:lnTo>
                  <a:lnTo>
                    <a:pt x="28727" y="153517"/>
                  </a:lnTo>
                  <a:lnTo>
                    <a:pt x="21463" y="191503"/>
                  </a:lnTo>
                  <a:lnTo>
                    <a:pt x="21234" y="196710"/>
                  </a:lnTo>
                  <a:lnTo>
                    <a:pt x="20878" y="201891"/>
                  </a:lnTo>
                  <a:lnTo>
                    <a:pt x="268389" y="201891"/>
                  </a:lnTo>
                  <a:close/>
                </a:path>
                <a:path w="692150" h="327660">
                  <a:moveTo>
                    <a:pt x="271233" y="327152"/>
                  </a:moveTo>
                  <a:lnTo>
                    <a:pt x="268389" y="201917"/>
                  </a:lnTo>
                  <a:lnTo>
                    <a:pt x="20878" y="201917"/>
                  </a:lnTo>
                  <a:lnTo>
                    <a:pt x="20726" y="201917"/>
                  </a:lnTo>
                  <a:lnTo>
                    <a:pt x="0" y="327152"/>
                  </a:lnTo>
                  <a:lnTo>
                    <a:pt x="271233" y="327152"/>
                  </a:lnTo>
                  <a:close/>
                </a:path>
                <a:path w="692150" h="327660">
                  <a:moveTo>
                    <a:pt x="691667" y="327139"/>
                  </a:moveTo>
                  <a:lnTo>
                    <a:pt x="660171" y="174980"/>
                  </a:lnTo>
                  <a:lnTo>
                    <a:pt x="659688" y="175158"/>
                  </a:lnTo>
                  <a:lnTo>
                    <a:pt x="651370" y="145783"/>
                  </a:lnTo>
                  <a:lnTo>
                    <a:pt x="617080" y="96316"/>
                  </a:lnTo>
                  <a:lnTo>
                    <a:pt x="560806" y="60540"/>
                  </a:lnTo>
                  <a:lnTo>
                    <a:pt x="518007" y="38150"/>
                  </a:lnTo>
                  <a:lnTo>
                    <a:pt x="472795" y="16370"/>
                  </a:lnTo>
                  <a:lnTo>
                    <a:pt x="433997" y="698"/>
                  </a:lnTo>
                  <a:lnTo>
                    <a:pt x="426885" y="12"/>
                  </a:lnTo>
                  <a:lnTo>
                    <a:pt x="422275" y="3035"/>
                  </a:lnTo>
                  <a:lnTo>
                    <a:pt x="419747" y="9017"/>
                  </a:lnTo>
                  <a:lnTo>
                    <a:pt x="418858" y="17157"/>
                  </a:lnTo>
                  <a:lnTo>
                    <a:pt x="411810" y="327139"/>
                  </a:lnTo>
                  <a:lnTo>
                    <a:pt x="691667" y="327139"/>
                  </a:lnTo>
                  <a:close/>
                </a:path>
              </a:pathLst>
            </a:custGeom>
            <a:solidFill>
              <a:srgbClr val="5738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347779" y="3209301"/>
              <a:ext cx="165100" cy="303530"/>
            </a:xfrm>
            <a:custGeom>
              <a:avLst/>
              <a:gdLst/>
              <a:ahLst/>
              <a:cxnLst/>
              <a:rect l="l" t="t" r="r" b="b"/>
              <a:pathLst>
                <a:path w="165100" h="303529">
                  <a:moveTo>
                    <a:pt x="134111" y="0"/>
                  </a:moveTo>
                  <a:lnTo>
                    <a:pt x="21005" y="13779"/>
                  </a:lnTo>
                  <a:lnTo>
                    <a:pt x="18986" y="86067"/>
                  </a:lnTo>
                  <a:lnTo>
                    <a:pt x="10679" y="122000"/>
                  </a:lnTo>
                  <a:lnTo>
                    <a:pt x="4332" y="155928"/>
                  </a:lnTo>
                  <a:lnTo>
                    <a:pt x="0" y="194843"/>
                  </a:lnTo>
                  <a:lnTo>
                    <a:pt x="11505" y="237247"/>
                  </a:lnTo>
                  <a:lnTo>
                    <a:pt x="40444" y="271668"/>
                  </a:lnTo>
                  <a:lnTo>
                    <a:pt x="70081" y="294770"/>
                  </a:lnTo>
                  <a:lnTo>
                    <a:pt x="83680" y="303212"/>
                  </a:lnTo>
                  <a:lnTo>
                    <a:pt x="132610" y="272478"/>
                  </a:lnTo>
                  <a:lnTo>
                    <a:pt x="157127" y="250410"/>
                  </a:lnTo>
                  <a:lnTo>
                    <a:pt x="164618" y="226368"/>
                  </a:lnTo>
                  <a:lnTo>
                    <a:pt x="162471" y="189712"/>
                  </a:lnTo>
                  <a:lnTo>
                    <a:pt x="156933" y="152470"/>
                  </a:lnTo>
                  <a:lnTo>
                    <a:pt x="149564" y="120110"/>
                  </a:lnTo>
                  <a:lnTo>
                    <a:pt x="140106" y="85026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874F2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23103" y="3378696"/>
              <a:ext cx="216708" cy="195151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9289307" y="2977381"/>
              <a:ext cx="281940" cy="433070"/>
            </a:xfrm>
            <a:custGeom>
              <a:avLst/>
              <a:gdLst/>
              <a:ahLst/>
              <a:cxnLst/>
              <a:rect l="l" t="t" r="r" b="b"/>
              <a:pathLst>
                <a:path w="281940" h="433070">
                  <a:moveTo>
                    <a:pt x="140754" y="0"/>
                  </a:moveTo>
                  <a:lnTo>
                    <a:pt x="97978" y="6884"/>
                  </a:lnTo>
                  <a:lnTo>
                    <a:pt x="62812" y="26527"/>
                  </a:lnTo>
                  <a:lnTo>
                    <a:pt x="35344" y="57416"/>
                  </a:lnTo>
                  <a:lnTo>
                    <a:pt x="15660" y="98038"/>
                  </a:lnTo>
                  <a:lnTo>
                    <a:pt x="3850" y="146879"/>
                  </a:lnTo>
                  <a:lnTo>
                    <a:pt x="0" y="202425"/>
                  </a:lnTo>
                  <a:lnTo>
                    <a:pt x="3190" y="262470"/>
                  </a:lnTo>
                  <a:lnTo>
                    <a:pt x="12250" y="313531"/>
                  </a:lnTo>
                  <a:lnTo>
                    <a:pt x="26966" y="355574"/>
                  </a:lnTo>
                  <a:lnTo>
                    <a:pt x="47126" y="388561"/>
                  </a:lnTo>
                  <a:lnTo>
                    <a:pt x="102924" y="427231"/>
                  </a:lnTo>
                  <a:lnTo>
                    <a:pt x="138137" y="432841"/>
                  </a:lnTo>
                  <a:lnTo>
                    <a:pt x="177631" y="428505"/>
                  </a:lnTo>
                  <a:lnTo>
                    <a:pt x="236428" y="388118"/>
                  </a:lnTo>
                  <a:lnTo>
                    <a:pt x="256314" y="352969"/>
                  </a:lnTo>
                  <a:lnTo>
                    <a:pt x="270245" y="308452"/>
                  </a:lnTo>
                  <a:lnTo>
                    <a:pt x="278512" y="255017"/>
                  </a:lnTo>
                  <a:lnTo>
                    <a:pt x="281406" y="193116"/>
                  </a:lnTo>
                  <a:lnTo>
                    <a:pt x="277673" y="131508"/>
                  </a:lnTo>
                  <a:lnTo>
                    <a:pt x="265913" y="82501"/>
                  </a:lnTo>
                  <a:lnTo>
                    <a:pt x="246232" y="45470"/>
                  </a:lnTo>
                  <a:lnTo>
                    <a:pt x="183544" y="4844"/>
                  </a:lnTo>
                  <a:lnTo>
                    <a:pt x="140754" y="0"/>
                  </a:lnTo>
                  <a:close/>
                </a:path>
              </a:pathLst>
            </a:custGeom>
            <a:solidFill>
              <a:srgbClr val="9C6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356254" y="3249158"/>
              <a:ext cx="168910" cy="57785"/>
            </a:xfrm>
            <a:custGeom>
              <a:avLst/>
              <a:gdLst/>
              <a:ahLst/>
              <a:cxnLst/>
              <a:rect l="l" t="t" r="r" b="b"/>
              <a:pathLst>
                <a:path w="168909" h="57785">
                  <a:moveTo>
                    <a:pt x="98547" y="0"/>
                  </a:moveTo>
                  <a:lnTo>
                    <a:pt x="84162" y="2322"/>
                  </a:lnTo>
                  <a:lnTo>
                    <a:pt x="69778" y="0"/>
                  </a:lnTo>
                  <a:lnTo>
                    <a:pt x="48325" y="970"/>
                  </a:lnTo>
                  <a:lnTo>
                    <a:pt x="23749" y="9913"/>
                  </a:lnTo>
                  <a:lnTo>
                    <a:pt x="0" y="31507"/>
                  </a:lnTo>
                  <a:lnTo>
                    <a:pt x="23460" y="51800"/>
                  </a:lnTo>
                  <a:lnTo>
                    <a:pt x="40047" y="57785"/>
                  </a:lnTo>
                  <a:lnTo>
                    <a:pt x="57651" y="48761"/>
                  </a:lnTo>
                  <a:lnTo>
                    <a:pt x="84162" y="24027"/>
                  </a:lnTo>
                  <a:lnTo>
                    <a:pt x="116208" y="43659"/>
                  </a:lnTo>
                  <a:lnTo>
                    <a:pt x="143035" y="44178"/>
                  </a:lnTo>
                  <a:lnTo>
                    <a:pt x="161463" y="36493"/>
                  </a:lnTo>
                  <a:lnTo>
                    <a:pt x="168313" y="31507"/>
                  </a:lnTo>
                  <a:lnTo>
                    <a:pt x="144570" y="9913"/>
                  </a:lnTo>
                  <a:lnTo>
                    <a:pt x="119999" y="970"/>
                  </a:lnTo>
                  <a:lnTo>
                    <a:pt x="98547" y="0"/>
                  </a:lnTo>
                  <a:close/>
                </a:path>
              </a:pathLst>
            </a:custGeom>
            <a:solidFill>
              <a:srgbClr val="E8E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25064" y="3548824"/>
              <a:ext cx="10160" cy="104139"/>
            </a:xfrm>
            <a:custGeom>
              <a:avLst/>
              <a:gdLst/>
              <a:ahLst/>
              <a:cxnLst/>
              <a:rect l="l" t="t" r="r" b="b"/>
              <a:pathLst>
                <a:path w="10159" h="104139">
                  <a:moveTo>
                    <a:pt x="9893" y="96227"/>
                  </a:moveTo>
                  <a:lnTo>
                    <a:pt x="7683" y="94005"/>
                  </a:lnTo>
                  <a:lnTo>
                    <a:pt x="2222" y="94005"/>
                  </a:lnTo>
                  <a:lnTo>
                    <a:pt x="0" y="96227"/>
                  </a:lnTo>
                  <a:lnTo>
                    <a:pt x="0" y="101676"/>
                  </a:lnTo>
                  <a:lnTo>
                    <a:pt x="2222" y="103886"/>
                  </a:lnTo>
                  <a:lnTo>
                    <a:pt x="7683" y="103886"/>
                  </a:lnTo>
                  <a:lnTo>
                    <a:pt x="9893" y="101676"/>
                  </a:lnTo>
                  <a:lnTo>
                    <a:pt x="9893" y="98945"/>
                  </a:lnTo>
                  <a:lnTo>
                    <a:pt x="9893" y="96227"/>
                  </a:lnTo>
                  <a:close/>
                </a:path>
                <a:path w="10159" h="104139">
                  <a:moveTo>
                    <a:pt x="9893" y="53111"/>
                  </a:moveTo>
                  <a:lnTo>
                    <a:pt x="7683" y="50901"/>
                  </a:lnTo>
                  <a:lnTo>
                    <a:pt x="2222" y="50901"/>
                  </a:lnTo>
                  <a:lnTo>
                    <a:pt x="0" y="53111"/>
                  </a:lnTo>
                  <a:lnTo>
                    <a:pt x="0" y="58559"/>
                  </a:lnTo>
                  <a:lnTo>
                    <a:pt x="2222" y="60782"/>
                  </a:lnTo>
                  <a:lnTo>
                    <a:pt x="7683" y="60782"/>
                  </a:lnTo>
                  <a:lnTo>
                    <a:pt x="9893" y="58559"/>
                  </a:lnTo>
                  <a:lnTo>
                    <a:pt x="9893" y="55841"/>
                  </a:lnTo>
                  <a:lnTo>
                    <a:pt x="9893" y="53111"/>
                  </a:lnTo>
                  <a:close/>
                </a:path>
                <a:path w="10159" h="104139">
                  <a:moveTo>
                    <a:pt x="9893" y="2222"/>
                  </a:moveTo>
                  <a:lnTo>
                    <a:pt x="7683" y="0"/>
                  </a:lnTo>
                  <a:lnTo>
                    <a:pt x="2222" y="0"/>
                  </a:lnTo>
                  <a:lnTo>
                    <a:pt x="0" y="2222"/>
                  </a:lnTo>
                  <a:lnTo>
                    <a:pt x="0" y="7670"/>
                  </a:lnTo>
                  <a:lnTo>
                    <a:pt x="2222" y="9880"/>
                  </a:lnTo>
                  <a:lnTo>
                    <a:pt x="7683" y="9880"/>
                  </a:lnTo>
                  <a:lnTo>
                    <a:pt x="9893" y="7670"/>
                  </a:lnTo>
                  <a:lnTo>
                    <a:pt x="9893" y="4940"/>
                  </a:lnTo>
                  <a:lnTo>
                    <a:pt x="9893" y="22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319069" y="3019856"/>
              <a:ext cx="224790" cy="75565"/>
            </a:xfrm>
            <a:custGeom>
              <a:avLst/>
              <a:gdLst/>
              <a:ahLst/>
              <a:cxnLst/>
              <a:rect l="l" t="t" r="r" b="b"/>
              <a:pathLst>
                <a:path w="224790" h="75564">
                  <a:moveTo>
                    <a:pt x="224777" y="0"/>
                  </a:moveTo>
                  <a:lnTo>
                    <a:pt x="0" y="0"/>
                  </a:lnTo>
                  <a:lnTo>
                    <a:pt x="0" y="74955"/>
                  </a:lnTo>
                  <a:lnTo>
                    <a:pt x="224777" y="74955"/>
                  </a:lnTo>
                  <a:lnTo>
                    <a:pt x="224777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9245562" y="2906737"/>
              <a:ext cx="365760" cy="350520"/>
            </a:xfrm>
            <a:custGeom>
              <a:avLst/>
              <a:gdLst/>
              <a:ahLst/>
              <a:cxnLst/>
              <a:rect l="l" t="t" r="r" b="b"/>
              <a:pathLst>
                <a:path w="365759" h="350520">
                  <a:moveTo>
                    <a:pt x="365188" y="213829"/>
                  </a:moveTo>
                  <a:lnTo>
                    <a:pt x="359613" y="170484"/>
                  </a:lnTo>
                  <a:lnTo>
                    <a:pt x="346481" y="129489"/>
                  </a:lnTo>
                  <a:lnTo>
                    <a:pt x="327520" y="91655"/>
                  </a:lnTo>
                  <a:lnTo>
                    <a:pt x="304444" y="57772"/>
                  </a:lnTo>
                  <a:lnTo>
                    <a:pt x="279006" y="28651"/>
                  </a:lnTo>
                  <a:lnTo>
                    <a:pt x="211823" y="0"/>
                  </a:lnTo>
                  <a:lnTo>
                    <a:pt x="172504" y="2451"/>
                  </a:lnTo>
                  <a:lnTo>
                    <a:pt x="133756" y="14211"/>
                  </a:lnTo>
                  <a:lnTo>
                    <a:pt x="98907" y="33883"/>
                  </a:lnTo>
                  <a:lnTo>
                    <a:pt x="71247" y="60071"/>
                  </a:lnTo>
                  <a:lnTo>
                    <a:pt x="61099" y="78574"/>
                  </a:lnTo>
                  <a:lnTo>
                    <a:pt x="42506" y="94691"/>
                  </a:lnTo>
                  <a:lnTo>
                    <a:pt x="18173" y="128765"/>
                  </a:lnTo>
                  <a:lnTo>
                    <a:pt x="3263" y="168186"/>
                  </a:lnTo>
                  <a:lnTo>
                    <a:pt x="0" y="211620"/>
                  </a:lnTo>
                  <a:lnTo>
                    <a:pt x="10985" y="278968"/>
                  </a:lnTo>
                  <a:lnTo>
                    <a:pt x="27279" y="319874"/>
                  </a:lnTo>
                  <a:lnTo>
                    <a:pt x="42062" y="340144"/>
                  </a:lnTo>
                  <a:lnTo>
                    <a:pt x="48501" y="345605"/>
                  </a:lnTo>
                  <a:lnTo>
                    <a:pt x="94488" y="225298"/>
                  </a:lnTo>
                  <a:lnTo>
                    <a:pt x="155676" y="158343"/>
                  </a:lnTo>
                  <a:lnTo>
                    <a:pt x="161340" y="154444"/>
                  </a:lnTo>
                  <a:lnTo>
                    <a:pt x="172783" y="147599"/>
                  </a:lnTo>
                  <a:lnTo>
                    <a:pt x="181000" y="143852"/>
                  </a:lnTo>
                  <a:lnTo>
                    <a:pt x="186258" y="144157"/>
                  </a:lnTo>
                  <a:lnTo>
                    <a:pt x="191033" y="148056"/>
                  </a:lnTo>
                  <a:lnTo>
                    <a:pt x="197789" y="155117"/>
                  </a:lnTo>
                  <a:lnTo>
                    <a:pt x="225717" y="180365"/>
                  </a:lnTo>
                  <a:lnTo>
                    <a:pt x="257162" y="209664"/>
                  </a:lnTo>
                  <a:lnTo>
                    <a:pt x="286816" y="245833"/>
                  </a:lnTo>
                  <a:lnTo>
                    <a:pt x="309321" y="291693"/>
                  </a:lnTo>
                  <a:lnTo>
                    <a:pt x="319316" y="350075"/>
                  </a:lnTo>
                  <a:lnTo>
                    <a:pt x="346773" y="304431"/>
                  </a:lnTo>
                  <a:lnTo>
                    <a:pt x="361492" y="258749"/>
                  </a:lnTo>
                  <a:lnTo>
                    <a:pt x="365188" y="213829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090738" y="3455992"/>
              <a:ext cx="677545" cy="258445"/>
            </a:xfrm>
            <a:custGeom>
              <a:avLst/>
              <a:gdLst/>
              <a:ahLst/>
              <a:cxnLst/>
              <a:rect l="l" t="t" r="r" b="b"/>
              <a:pathLst>
                <a:path w="677545" h="258445">
                  <a:moveTo>
                    <a:pt x="658685" y="0"/>
                  </a:moveTo>
                  <a:lnTo>
                    <a:pt x="18605" y="0"/>
                  </a:lnTo>
                  <a:lnTo>
                    <a:pt x="11358" y="1462"/>
                  </a:lnTo>
                  <a:lnTo>
                    <a:pt x="5445" y="5448"/>
                  </a:lnTo>
                  <a:lnTo>
                    <a:pt x="1460" y="11358"/>
                  </a:lnTo>
                  <a:lnTo>
                    <a:pt x="0" y="18592"/>
                  </a:lnTo>
                  <a:lnTo>
                    <a:pt x="0" y="258185"/>
                  </a:lnTo>
                  <a:lnTo>
                    <a:pt x="677291" y="258185"/>
                  </a:lnTo>
                  <a:lnTo>
                    <a:pt x="677291" y="18592"/>
                  </a:lnTo>
                  <a:lnTo>
                    <a:pt x="675828" y="11358"/>
                  </a:lnTo>
                  <a:lnTo>
                    <a:pt x="671841" y="5448"/>
                  </a:lnTo>
                  <a:lnTo>
                    <a:pt x="665927" y="1462"/>
                  </a:lnTo>
                  <a:lnTo>
                    <a:pt x="658685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384391" y="3656139"/>
              <a:ext cx="93980" cy="58419"/>
            </a:xfrm>
            <a:custGeom>
              <a:avLst/>
              <a:gdLst/>
              <a:ahLst/>
              <a:cxnLst/>
              <a:rect l="l" t="t" r="r" b="b"/>
              <a:pathLst>
                <a:path w="93979" h="58420">
                  <a:moveTo>
                    <a:pt x="46977" y="0"/>
                  </a:moveTo>
                  <a:lnTo>
                    <a:pt x="28691" y="3691"/>
                  </a:lnTo>
                  <a:lnTo>
                    <a:pt x="13758" y="13758"/>
                  </a:lnTo>
                  <a:lnTo>
                    <a:pt x="3691" y="28691"/>
                  </a:lnTo>
                  <a:lnTo>
                    <a:pt x="0" y="46977"/>
                  </a:lnTo>
                  <a:lnTo>
                    <a:pt x="2233" y="58039"/>
                  </a:lnTo>
                  <a:lnTo>
                    <a:pt x="91734" y="58039"/>
                  </a:lnTo>
                  <a:lnTo>
                    <a:pt x="93967" y="46977"/>
                  </a:lnTo>
                  <a:lnTo>
                    <a:pt x="90275" y="28691"/>
                  </a:lnTo>
                  <a:lnTo>
                    <a:pt x="80206" y="13758"/>
                  </a:lnTo>
                  <a:lnTo>
                    <a:pt x="65270" y="3691"/>
                  </a:lnTo>
                  <a:lnTo>
                    <a:pt x="46977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372898" y="3455987"/>
              <a:ext cx="395605" cy="258445"/>
            </a:xfrm>
            <a:custGeom>
              <a:avLst/>
              <a:gdLst/>
              <a:ahLst/>
              <a:cxnLst/>
              <a:rect l="l" t="t" r="r" b="b"/>
              <a:pathLst>
                <a:path w="395604" h="258445">
                  <a:moveTo>
                    <a:pt x="376529" y="0"/>
                  </a:moveTo>
                  <a:lnTo>
                    <a:pt x="0" y="0"/>
                  </a:lnTo>
                  <a:lnTo>
                    <a:pt x="151327" y="258191"/>
                  </a:lnTo>
                  <a:lnTo>
                    <a:pt x="395122" y="258191"/>
                  </a:lnTo>
                  <a:lnTo>
                    <a:pt x="395122" y="18592"/>
                  </a:lnTo>
                  <a:lnTo>
                    <a:pt x="393662" y="11358"/>
                  </a:lnTo>
                  <a:lnTo>
                    <a:pt x="389678" y="5448"/>
                  </a:lnTo>
                  <a:lnTo>
                    <a:pt x="383769" y="1462"/>
                  </a:lnTo>
                  <a:lnTo>
                    <a:pt x="376529" y="0"/>
                  </a:lnTo>
                  <a:close/>
                </a:path>
              </a:pathLst>
            </a:custGeom>
            <a:solidFill>
              <a:srgbClr val="5959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26327" y="2997937"/>
              <a:ext cx="103696" cy="67157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93708" y="3756455"/>
              <a:ext cx="248183" cy="15408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8226716" y="3799493"/>
              <a:ext cx="705485" cy="437515"/>
            </a:xfrm>
            <a:custGeom>
              <a:avLst/>
              <a:gdLst/>
              <a:ahLst/>
              <a:cxnLst/>
              <a:rect l="l" t="t" r="r" b="b"/>
              <a:pathLst>
                <a:path w="705484" h="437514">
                  <a:moveTo>
                    <a:pt x="364674" y="0"/>
                  </a:moveTo>
                  <a:lnTo>
                    <a:pt x="311794" y="253"/>
                  </a:lnTo>
                  <a:lnTo>
                    <a:pt x="261903" y="4340"/>
                  </a:lnTo>
                  <a:lnTo>
                    <a:pt x="215433" y="12527"/>
                  </a:lnTo>
                  <a:lnTo>
                    <a:pt x="172814" y="25078"/>
                  </a:lnTo>
                  <a:lnTo>
                    <a:pt x="134478" y="42257"/>
                  </a:lnTo>
                  <a:lnTo>
                    <a:pt x="100856" y="64329"/>
                  </a:lnTo>
                  <a:lnTo>
                    <a:pt x="72380" y="91558"/>
                  </a:lnTo>
                  <a:lnTo>
                    <a:pt x="49481" y="124209"/>
                  </a:lnTo>
                  <a:lnTo>
                    <a:pt x="32590" y="162547"/>
                  </a:lnTo>
                  <a:lnTo>
                    <a:pt x="22140" y="206835"/>
                  </a:lnTo>
                  <a:lnTo>
                    <a:pt x="18560" y="257340"/>
                  </a:lnTo>
                  <a:lnTo>
                    <a:pt x="0" y="437493"/>
                  </a:lnTo>
                  <a:lnTo>
                    <a:pt x="705194" y="437493"/>
                  </a:lnTo>
                  <a:lnTo>
                    <a:pt x="705194" y="410396"/>
                  </a:lnTo>
                  <a:lnTo>
                    <a:pt x="695991" y="305917"/>
                  </a:lnTo>
                  <a:lnTo>
                    <a:pt x="692438" y="257251"/>
                  </a:lnTo>
                  <a:lnTo>
                    <a:pt x="682106" y="212197"/>
                  </a:lnTo>
                  <a:lnTo>
                    <a:pt x="665482" y="170940"/>
                  </a:lnTo>
                  <a:lnTo>
                    <a:pt x="643056" y="133669"/>
                  </a:lnTo>
                  <a:lnTo>
                    <a:pt x="615317" y="100568"/>
                  </a:lnTo>
                  <a:lnTo>
                    <a:pt x="582753" y="71825"/>
                  </a:lnTo>
                  <a:lnTo>
                    <a:pt x="545854" y="47626"/>
                  </a:lnTo>
                  <a:lnTo>
                    <a:pt x="505107" y="28158"/>
                  </a:lnTo>
                  <a:lnTo>
                    <a:pt x="461002" y="13606"/>
                  </a:lnTo>
                  <a:lnTo>
                    <a:pt x="414028" y="4158"/>
                  </a:lnTo>
                  <a:lnTo>
                    <a:pt x="364674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306320" y="4155358"/>
              <a:ext cx="474980" cy="53975"/>
            </a:xfrm>
            <a:custGeom>
              <a:avLst/>
              <a:gdLst/>
              <a:ahLst/>
              <a:cxnLst/>
              <a:rect l="l" t="t" r="r" b="b"/>
              <a:pathLst>
                <a:path w="474979" h="53975">
                  <a:moveTo>
                    <a:pt x="473773" y="0"/>
                  </a:moveTo>
                  <a:lnTo>
                    <a:pt x="317" y="0"/>
                  </a:lnTo>
                  <a:lnTo>
                    <a:pt x="0" y="53568"/>
                  </a:lnTo>
                  <a:lnTo>
                    <a:pt x="474903" y="53568"/>
                  </a:lnTo>
                  <a:lnTo>
                    <a:pt x="473773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624336" y="3817825"/>
              <a:ext cx="126364" cy="419734"/>
            </a:xfrm>
            <a:custGeom>
              <a:avLst/>
              <a:gdLst/>
              <a:ahLst/>
              <a:cxnLst/>
              <a:rect l="l" t="t" r="r" b="b"/>
              <a:pathLst>
                <a:path w="126365" h="419735">
                  <a:moveTo>
                    <a:pt x="78797" y="0"/>
                  </a:moveTo>
                  <a:lnTo>
                    <a:pt x="0" y="419160"/>
                  </a:lnTo>
                  <a:lnTo>
                    <a:pt x="50503" y="419160"/>
                  </a:lnTo>
                  <a:lnTo>
                    <a:pt x="125939" y="17856"/>
                  </a:lnTo>
                  <a:lnTo>
                    <a:pt x="114528" y="12814"/>
                  </a:lnTo>
                  <a:lnTo>
                    <a:pt x="102839" y="8189"/>
                  </a:lnTo>
                  <a:lnTo>
                    <a:pt x="90915" y="3934"/>
                  </a:lnTo>
                  <a:lnTo>
                    <a:pt x="78797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20112" y="3742427"/>
              <a:ext cx="343234" cy="150749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8386346" y="3365614"/>
              <a:ext cx="332105" cy="511809"/>
            </a:xfrm>
            <a:custGeom>
              <a:avLst/>
              <a:gdLst/>
              <a:ahLst/>
              <a:cxnLst/>
              <a:rect l="l" t="t" r="r" b="b"/>
              <a:pathLst>
                <a:path w="332104" h="511810">
                  <a:moveTo>
                    <a:pt x="172906" y="0"/>
                  </a:moveTo>
                  <a:lnTo>
                    <a:pt x="130919" y="10526"/>
                  </a:lnTo>
                  <a:lnTo>
                    <a:pt x="94987" y="32410"/>
                  </a:lnTo>
                  <a:lnTo>
                    <a:pt x="67843" y="63986"/>
                  </a:lnTo>
                  <a:lnTo>
                    <a:pt x="52224" y="103588"/>
                  </a:lnTo>
                  <a:lnTo>
                    <a:pt x="51551" y="106890"/>
                  </a:lnTo>
                  <a:lnTo>
                    <a:pt x="2719" y="189834"/>
                  </a:lnTo>
                  <a:lnTo>
                    <a:pt x="0" y="197521"/>
                  </a:lnTo>
                  <a:lnTo>
                    <a:pt x="1362" y="205213"/>
                  </a:lnTo>
                  <a:lnTo>
                    <a:pt x="6232" y="211601"/>
                  </a:lnTo>
                  <a:lnTo>
                    <a:pt x="14035" y="215373"/>
                  </a:lnTo>
                  <a:lnTo>
                    <a:pt x="28793" y="218675"/>
                  </a:lnTo>
                  <a:lnTo>
                    <a:pt x="27916" y="223044"/>
                  </a:lnTo>
                  <a:lnTo>
                    <a:pt x="23314" y="244722"/>
                  </a:lnTo>
                  <a:lnTo>
                    <a:pt x="21884" y="251721"/>
                  </a:lnTo>
                  <a:lnTo>
                    <a:pt x="54447" y="261424"/>
                  </a:lnTo>
                  <a:lnTo>
                    <a:pt x="58244" y="263532"/>
                  </a:lnTo>
                  <a:lnTo>
                    <a:pt x="17388" y="287255"/>
                  </a:lnTo>
                  <a:lnTo>
                    <a:pt x="18388" y="303288"/>
                  </a:lnTo>
                  <a:lnTo>
                    <a:pt x="43309" y="345218"/>
                  </a:lnTo>
                  <a:lnTo>
                    <a:pt x="65800" y="358210"/>
                  </a:lnTo>
                  <a:lnTo>
                    <a:pt x="78827" y="369382"/>
                  </a:lnTo>
                  <a:lnTo>
                    <a:pt x="87883" y="385164"/>
                  </a:lnTo>
                  <a:lnTo>
                    <a:pt x="93047" y="403193"/>
                  </a:lnTo>
                  <a:lnTo>
                    <a:pt x="94401" y="421101"/>
                  </a:lnTo>
                  <a:lnTo>
                    <a:pt x="93804" y="459290"/>
                  </a:lnTo>
                  <a:lnTo>
                    <a:pt x="95421" y="467763"/>
                  </a:lnTo>
                  <a:lnTo>
                    <a:pt x="133704" y="505151"/>
                  </a:lnTo>
                  <a:lnTo>
                    <a:pt x="156305" y="511315"/>
                  </a:lnTo>
                  <a:lnTo>
                    <a:pt x="179695" y="509345"/>
                  </a:lnTo>
                  <a:lnTo>
                    <a:pt x="202275" y="499168"/>
                  </a:lnTo>
                  <a:lnTo>
                    <a:pt x="211266" y="491992"/>
                  </a:lnTo>
                  <a:lnTo>
                    <a:pt x="216448" y="487090"/>
                  </a:lnTo>
                  <a:lnTo>
                    <a:pt x="217349" y="485477"/>
                  </a:lnTo>
                  <a:lnTo>
                    <a:pt x="224042" y="476701"/>
                  </a:lnTo>
                  <a:lnTo>
                    <a:pt x="233110" y="462065"/>
                  </a:lnTo>
                  <a:lnTo>
                    <a:pt x="239016" y="446090"/>
                  </a:lnTo>
                  <a:lnTo>
                    <a:pt x="241616" y="429269"/>
                  </a:lnTo>
                  <a:lnTo>
                    <a:pt x="240768" y="412096"/>
                  </a:lnTo>
                  <a:lnTo>
                    <a:pt x="245658" y="340062"/>
                  </a:lnTo>
                  <a:lnTo>
                    <a:pt x="246725" y="332696"/>
                  </a:lnTo>
                  <a:lnTo>
                    <a:pt x="246813" y="325762"/>
                  </a:lnTo>
                  <a:lnTo>
                    <a:pt x="249468" y="318637"/>
                  </a:lnTo>
                  <a:lnTo>
                    <a:pt x="270792" y="275319"/>
                  </a:lnTo>
                  <a:lnTo>
                    <a:pt x="293638" y="243167"/>
                  </a:lnTo>
                  <a:lnTo>
                    <a:pt x="313579" y="214863"/>
                  </a:lnTo>
                  <a:lnTo>
                    <a:pt x="326188" y="183090"/>
                  </a:lnTo>
                  <a:lnTo>
                    <a:pt x="330227" y="161335"/>
                  </a:lnTo>
                  <a:lnTo>
                    <a:pt x="331673" y="118793"/>
                  </a:lnTo>
                  <a:lnTo>
                    <a:pt x="319349" y="79019"/>
                  </a:lnTo>
                  <a:lnTo>
                    <a:pt x="295101" y="44633"/>
                  </a:lnTo>
                  <a:lnTo>
                    <a:pt x="260774" y="18252"/>
                  </a:lnTo>
                  <a:lnTo>
                    <a:pt x="218213" y="2496"/>
                  </a:lnTo>
                  <a:lnTo>
                    <a:pt x="172906" y="0"/>
                  </a:lnTo>
                  <a:close/>
                </a:path>
              </a:pathLst>
            </a:custGeom>
            <a:solidFill>
              <a:srgbClr val="F0CC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389457" y="3496474"/>
              <a:ext cx="329565" cy="236854"/>
            </a:xfrm>
            <a:custGeom>
              <a:avLst/>
              <a:gdLst/>
              <a:ahLst/>
              <a:cxnLst/>
              <a:rect l="l" t="t" r="r" b="b"/>
              <a:pathLst>
                <a:path w="329565" h="236854">
                  <a:moveTo>
                    <a:pt x="233526" y="0"/>
                  </a:moveTo>
                  <a:lnTo>
                    <a:pt x="205458" y="10970"/>
                  </a:lnTo>
                  <a:lnTo>
                    <a:pt x="184412" y="34555"/>
                  </a:lnTo>
                  <a:lnTo>
                    <a:pt x="171293" y="73061"/>
                  </a:lnTo>
                  <a:lnTo>
                    <a:pt x="160159" y="89007"/>
                  </a:lnTo>
                  <a:lnTo>
                    <a:pt x="141997" y="99806"/>
                  </a:lnTo>
                  <a:lnTo>
                    <a:pt x="120355" y="104963"/>
                  </a:lnTo>
                  <a:lnTo>
                    <a:pt x="98776" y="103986"/>
                  </a:lnTo>
                  <a:lnTo>
                    <a:pt x="24608" y="88428"/>
                  </a:lnTo>
                  <a:lnTo>
                    <a:pt x="910" y="175309"/>
                  </a:lnTo>
                  <a:lnTo>
                    <a:pt x="9622" y="212710"/>
                  </a:lnTo>
                  <a:lnTo>
                    <a:pt x="64729" y="236747"/>
                  </a:lnTo>
                  <a:lnTo>
                    <a:pt x="97581" y="234415"/>
                  </a:lnTo>
                  <a:lnTo>
                    <a:pt x="154180" y="212726"/>
                  </a:lnTo>
                  <a:lnTo>
                    <a:pt x="194465" y="168153"/>
                  </a:lnTo>
                  <a:lnTo>
                    <a:pt x="216353" y="80465"/>
                  </a:lnTo>
                  <a:lnTo>
                    <a:pt x="251976" y="102055"/>
                  </a:lnTo>
                  <a:lnTo>
                    <a:pt x="242553" y="209192"/>
                  </a:lnTo>
                  <a:lnTo>
                    <a:pt x="280818" y="172197"/>
                  </a:lnTo>
                  <a:lnTo>
                    <a:pt x="306150" y="145632"/>
                  </a:lnTo>
                  <a:lnTo>
                    <a:pt x="324027" y="110482"/>
                  </a:lnTo>
                  <a:lnTo>
                    <a:pt x="329135" y="74303"/>
                  </a:lnTo>
                  <a:lnTo>
                    <a:pt x="316162" y="44651"/>
                  </a:lnTo>
                  <a:lnTo>
                    <a:pt x="290508" y="18908"/>
                  </a:lnTo>
                  <a:lnTo>
                    <a:pt x="263561" y="2395"/>
                  </a:lnTo>
                  <a:lnTo>
                    <a:pt x="233526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0141" y="3470957"/>
              <a:ext cx="252019" cy="149427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71641" y="4035962"/>
              <a:ext cx="64147" cy="64173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61676" y="4157976"/>
              <a:ext cx="144195" cy="224717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7574331" y="3978008"/>
              <a:ext cx="290830" cy="45720"/>
            </a:xfrm>
            <a:custGeom>
              <a:avLst/>
              <a:gdLst/>
              <a:ahLst/>
              <a:cxnLst/>
              <a:rect l="l" t="t" r="r" b="b"/>
              <a:pathLst>
                <a:path w="290829" h="45720">
                  <a:moveTo>
                    <a:pt x="67360" y="5651"/>
                  </a:moveTo>
                  <a:lnTo>
                    <a:pt x="61709" y="0"/>
                  </a:lnTo>
                  <a:lnTo>
                    <a:pt x="5638" y="0"/>
                  </a:lnTo>
                  <a:lnTo>
                    <a:pt x="0" y="5651"/>
                  </a:lnTo>
                  <a:lnTo>
                    <a:pt x="0" y="39916"/>
                  </a:lnTo>
                  <a:lnTo>
                    <a:pt x="5638" y="45567"/>
                  </a:lnTo>
                  <a:lnTo>
                    <a:pt x="12623" y="45567"/>
                  </a:lnTo>
                  <a:lnTo>
                    <a:pt x="61709" y="45567"/>
                  </a:lnTo>
                  <a:lnTo>
                    <a:pt x="67360" y="39916"/>
                  </a:lnTo>
                  <a:lnTo>
                    <a:pt x="67360" y="5651"/>
                  </a:lnTo>
                  <a:close/>
                </a:path>
                <a:path w="290829" h="45720">
                  <a:moveTo>
                    <a:pt x="290347" y="5651"/>
                  </a:moveTo>
                  <a:lnTo>
                    <a:pt x="284695" y="0"/>
                  </a:lnTo>
                  <a:lnTo>
                    <a:pt x="228625" y="0"/>
                  </a:lnTo>
                  <a:lnTo>
                    <a:pt x="222961" y="5651"/>
                  </a:lnTo>
                  <a:lnTo>
                    <a:pt x="222961" y="39916"/>
                  </a:lnTo>
                  <a:lnTo>
                    <a:pt x="228625" y="45567"/>
                  </a:lnTo>
                  <a:lnTo>
                    <a:pt x="235610" y="45567"/>
                  </a:lnTo>
                  <a:lnTo>
                    <a:pt x="284695" y="45567"/>
                  </a:lnTo>
                  <a:lnTo>
                    <a:pt x="290347" y="39916"/>
                  </a:lnTo>
                  <a:lnTo>
                    <a:pt x="290347" y="5651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7682606" y="3564710"/>
              <a:ext cx="269240" cy="278765"/>
            </a:xfrm>
            <a:custGeom>
              <a:avLst/>
              <a:gdLst/>
              <a:ahLst/>
              <a:cxnLst/>
              <a:rect l="l" t="t" r="r" b="b"/>
              <a:pathLst>
                <a:path w="269240" h="278764">
                  <a:moveTo>
                    <a:pt x="109398" y="0"/>
                  </a:moveTo>
                  <a:lnTo>
                    <a:pt x="72716" y="667"/>
                  </a:lnTo>
                  <a:lnTo>
                    <a:pt x="27876" y="9521"/>
                  </a:lnTo>
                  <a:lnTo>
                    <a:pt x="7585" y="24702"/>
                  </a:lnTo>
                  <a:lnTo>
                    <a:pt x="2980" y="49985"/>
                  </a:lnTo>
                  <a:lnTo>
                    <a:pt x="4391" y="81614"/>
                  </a:lnTo>
                  <a:lnTo>
                    <a:pt x="2145" y="115833"/>
                  </a:lnTo>
                  <a:lnTo>
                    <a:pt x="0" y="159111"/>
                  </a:lnTo>
                  <a:lnTo>
                    <a:pt x="11069" y="199446"/>
                  </a:lnTo>
                  <a:lnTo>
                    <a:pt x="33635" y="234194"/>
                  </a:lnTo>
                  <a:lnTo>
                    <a:pt x="65976" y="260709"/>
                  </a:lnTo>
                  <a:lnTo>
                    <a:pt x="106374" y="276348"/>
                  </a:lnTo>
                  <a:lnTo>
                    <a:pt x="149655" y="278500"/>
                  </a:lnTo>
                  <a:lnTo>
                    <a:pt x="189997" y="267434"/>
                  </a:lnTo>
                  <a:lnTo>
                    <a:pt x="224752" y="244868"/>
                  </a:lnTo>
                  <a:lnTo>
                    <a:pt x="251273" y="212524"/>
                  </a:lnTo>
                  <a:lnTo>
                    <a:pt x="266915" y="172119"/>
                  </a:lnTo>
                  <a:lnTo>
                    <a:pt x="268824" y="129678"/>
                  </a:lnTo>
                  <a:lnTo>
                    <a:pt x="257289" y="91015"/>
                  </a:lnTo>
                  <a:lnTo>
                    <a:pt x="234374" y="57522"/>
                  </a:lnTo>
                  <a:lnTo>
                    <a:pt x="202143" y="30589"/>
                  </a:lnTo>
                  <a:lnTo>
                    <a:pt x="162661" y="11604"/>
                  </a:lnTo>
                  <a:lnTo>
                    <a:pt x="139016" y="4614"/>
                  </a:lnTo>
                  <a:lnTo>
                    <a:pt x="109398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7433405" y="3986474"/>
              <a:ext cx="553085" cy="396240"/>
            </a:xfrm>
            <a:custGeom>
              <a:avLst/>
              <a:gdLst/>
              <a:ahLst/>
              <a:cxnLst/>
              <a:rect l="l" t="t" r="r" b="b"/>
              <a:pathLst>
                <a:path w="553084" h="396239">
                  <a:moveTo>
                    <a:pt x="386873" y="0"/>
                  </a:moveTo>
                  <a:lnTo>
                    <a:pt x="168738" y="558"/>
                  </a:lnTo>
                  <a:lnTo>
                    <a:pt x="128169" y="8175"/>
                  </a:lnTo>
                  <a:lnTo>
                    <a:pt x="92847" y="28146"/>
                  </a:lnTo>
                  <a:lnTo>
                    <a:pt x="62882" y="58172"/>
                  </a:lnTo>
                  <a:lnTo>
                    <a:pt x="38385" y="95953"/>
                  </a:lnTo>
                  <a:lnTo>
                    <a:pt x="19468" y="139191"/>
                  </a:lnTo>
                  <a:lnTo>
                    <a:pt x="6241" y="185585"/>
                  </a:lnTo>
                  <a:lnTo>
                    <a:pt x="572" y="237112"/>
                  </a:lnTo>
                  <a:lnTo>
                    <a:pt x="0" y="270172"/>
                  </a:lnTo>
                  <a:lnTo>
                    <a:pt x="692" y="307811"/>
                  </a:lnTo>
                  <a:lnTo>
                    <a:pt x="2466" y="349815"/>
                  </a:lnTo>
                  <a:lnTo>
                    <a:pt x="5157" y="396219"/>
                  </a:lnTo>
                  <a:lnTo>
                    <a:pt x="552332" y="396219"/>
                  </a:lnTo>
                  <a:lnTo>
                    <a:pt x="553027" y="373278"/>
                  </a:lnTo>
                  <a:lnTo>
                    <a:pt x="551809" y="326569"/>
                  </a:lnTo>
                  <a:lnTo>
                    <a:pt x="548862" y="277044"/>
                  </a:lnTo>
                  <a:lnTo>
                    <a:pt x="543550" y="226539"/>
                  </a:lnTo>
                  <a:lnTo>
                    <a:pt x="535239" y="176894"/>
                  </a:lnTo>
                  <a:lnTo>
                    <a:pt x="523295" y="129946"/>
                  </a:lnTo>
                  <a:lnTo>
                    <a:pt x="507083" y="87533"/>
                  </a:lnTo>
                  <a:lnTo>
                    <a:pt x="485969" y="51494"/>
                  </a:lnTo>
                  <a:lnTo>
                    <a:pt x="459319" y="23667"/>
                  </a:lnTo>
                  <a:lnTo>
                    <a:pt x="386873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646727" y="3596279"/>
              <a:ext cx="294005" cy="471170"/>
            </a:xfrm>
            <a:custGeom>
              <a:avLst/>
              <a:gdLst/>
              <a:ahLst/>
              <a:cxnLst/>
              <a:rect l="l" t="t" r="r" b="b"/>
              <a:pathLst>
                <a:path w="294004" h="471170">
                  <a:moveTo>
                    <a:pt x="164630" y="0"/>
                  </a:moveTo>
                  <a:lnTo>
                    <a:pt x="121485" y="1231"/>
                  </a:lnTo>
                  <a:lnTo>
                    <a:pt x="82260" y="15149"/>
                  </a:lnTo>
                  <a:lnTo>
                    <a:pt x="49452" y="39872"/>
                  </a:lnTo>
                  <a:lnTo>
                    <a:pt x="25555" y="73519"/>
                  </a:lnTo>
                  <a:lnTo>
                    <a:pt x="13068" y="114211"/>
                  </a:lnTo>
                  <a:lnTo>
                    <a:pt x="12154" y="156479"/>
                  </a:lnTo>
                  <a:lnTo>
                    <a:pt x="18497" y="193875"/>
                  </a:lnTo>
                  <a:lnTo>
                    <a:pt x="26183" y="235847"/>
                  </a:lnTo>
                  <a:lnTo>
                    <a:pt x="30149" y="285584"/>
                  </a:lnTo>
                  <a:lnTo>
                    <a:pt x="30213" y="293166"/>
                  </a:lnTo>
                  <a:lnTo>
                    <a:pt x="31991" y="302894"/>
                  </a:lnTo>
                  <a:lnTo>
                    <a:pt x="25857" y="324383"/>
                  </a:lnTo>
                  <a:lnTo>
                    <a:pt x="19772" y="345212"/>
                  </a:lnTo>
                  <a:lnTo>
                    <a:pt x="13181" y="371392"/>
                  </a:lnTo>
                  <a:lnTo>
                    <a:pt x="6463" y="397524"/>
                  </a:lnTo>
                  <a:lnTo>
                    <a:pt x="0" y="418210"/>
                  </a:lnTo>
                  <a:lnTo>
                    <a:pt x="3892" y="427758"/>
                  </a:lnTo>
                  <a:lnTo>
                    <a:pt x="17599" y="446506"/>
                  </a:lnTo>
                  <a:lnTo>
                    <a:pt x="42358" y="464302"/>
                  </a:lnTo>
                  <a:lnTo>
                    <a:pt x="79413" y="470992"/>
                  </a:lnTo>
                  <a:lnTo>
                    <a:pt x="110557" y="461924"/>
                  </a:lnTo>
                  <a:lnTo>
                    <a:pt x="131249" y="443058"/>
                  </a:lnTo>
                  <a:lnTo>
                    <a:pt x="141619" y="421239"/>
                  </a:lnTo>
                  <a:lnTo>
                    <a:pt x="141795" y="403313"/>
                  </a:lnTo>
                  <a:lnTo>
                    <a:pt x="139868" y="389277"/>
                  </a:lnTo>
                  <a:lnTo>
                    <a:pt x="141171" y="370225"/>
                  </a:lnTo>
                  <a:lnTo>
                    <a:pt x="146644" y="353652"/>
                  </a:lnTo>
                  <a:lnTo>
                    <a:pt x="157226" y="347052"/>
                  </a:lnTo>
                  <a:lnTo>
                    <a:pt x="232688" y="347052"/>
                  </a:lnTo>
                  <a:lnTo>
                    <a:pt x="233146" y="346824"/>
                  </a:lnTo>
                  <a:lnTo>
                    <a:pt x="245744" y="326180"/>
                  </a:lnTo>
                  <a:lnTo>
                    <a:pt x="256298" y="295294"/>
                  </a:lnTo>
                  <a:lnTo>
                    <a:pt x="263786" y="265474"/>
                  </a:lnTo>
                  <a:lnTo>
                    <a:pt x="267182" y="248030"/>
                  </a:lnTo>
                  <a:lnTo>
                    <a:pt x="271255" y="247866"/>
                  </a:lnTo>
                  <a:lnTo>
                    <a:pt x="280262" y="246759"/>
                  </a:lnTo>
                  <a:lnTo>
                    <a:pt x="289380" y="243792"/>
                  </a:lnTo>
                  <a:lnTo>
                    <a:pt x="293789" y="238048"/>
                  </a:lnTo>
                  <a:lnTo>
                    <a:pt x="292759" y="227989"/>
                  </a:lnTo>
                  <a:lnTo>
                    <a:pt x="289552" y="217317"/>
                  </a:lnTo>
                  <a:lnTo>
                    <a:pt x="285704" y="206657"/>
                  </a:lnTo>
                  <a:lnTo>
                    <a:pt x="282752" y="196634"/>
                  </a:lnTo>
                  <a:lnTo>
                    <a:pt x="278568" y="163950"/>
                  </a:lnTo>
                  <a:lnTo>
                    <a:pt x="277006" y="132929"/>
                  </a:lnTo>
                  <a:lnTo>
                    <a:pt x="273119" y="102306"/>
                  </a:lnTo>
                  <a:lnTo>
                    <a:pt x="245501" y="45578"/>
                  </a:lnTo>
                  <a:lnTo>
                    <a:pt x="198642" y="9502"/>
                  </a:lnTo>
                  <a:lnTo>
                    <a:pt x="168071" y="482"/>
                  </a:lnTo>
                  <a:lnTo>
                    <a:pt x="164630" y="0"/>
                  </a:lnTo>
                  <a:close/>
                </a:path>
                <a:path w="294004" h="471170">
                  <a:moveTo>
                    <a:pt x="232688" y="347052"/>
                  </a:moveTo>
                  <a:lnTo>
                    <a:pt x="157226" y="347052"/>
                  </a:lnTo>
                  <a:lnTo>
                    <a:pt x="177253" y="350614"/>
                  </a:lnTo>
                  <a:lnTo>
                    <a:pt x="196719" y="355215"/>
                  </a:lnTo>
                  <a:lnTo>
                    <a:pt x="215418" y="355678"/>
                  </a:lnTo>
                  <a:lnTo>
                    <a:pt x="232688" y="347052"/>
                  </a:lnTo>
                  <a:close/>
                </a:path>
              </a:pathLst>
            </a:custGeom>
            <a:solidFill>
              <a:srgbClr val="F2D1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610015" y="3550901"/>
              <a:ext cx="299085" cy="344805"/>
            </a:xfrm>
            <a:custGeom>
              <a:avLst/>
              <a:gdLst/>
              <a:ahLst/>
              <a:cxnLst/>
              <a:rect l="l" t="t" r="r" b="b"/>
              <a:pathLst>
                <a:path w="299084" h="344804">
                  <a:moveTo>
                    <a:pt x="201086" y="0"/>
                  </a:moveTo>
                  <a:lnTo>
                    <a:pt x="100479" y="23351"/>
                  </a:lnTo>
                  <a:lnTo>
                    <a:pt x="44186" y="53675"/>
                  </a:lnTo>
                  <a:lnTo>
                    <a:pt x="5980" y="114755"/>
                  </a:lnTo>
                  <a:lnTo>
                    <a:pt x="0" y="156757"/>
                  </a:lnTo>
                  <a:lnTo>
                    <a:pt x="6147" y="206364"/>
                  </a:lnTo>
                  <a:lnTo>
                    <a:pt x="26959" y="263546"/>
                  </a:lnTo>
                  <a:lnTo>
                    <a:pt x="38068" y="286296"/>
                  </a:lnTo>
                  <a:lnTo>
                    <a:pt x="67942" y="344775"/>
                  </a:lnTo>
                  <a:lnTo>
                    <a:pt x="77079" y="342202"/>
                  </a:lnTo>
                  <a:lnTo>
                    <a:pt x="116465" y="300848"/>
                  </a:lnTo>
                  <a:lnTo>
                    <a:pt x="133461" y="266314"/>
                  </a:lnTo>
                  <a:lnTo>
                    <a:pt x="126400" y="252698"/>
                  </a:lnTo>
                  <a:lnTo>
                    <a:pt x="119538" y="244285"/>
                  </a:lnTo>
                  <a:lnTo>
                    <a:pt x="115909" y="231377"/>
                  </a:lnTo>
                  <a:lnTo>
                    <a:pt x="125127" y="215532"/>
                  </a:lnTo>
                  <a:lnTo>
                    <a:pt x="150514" y="224714"/>
                  </a:lnTo>
                  <a:lnTo>
                    <a:pt x="184639" y="240551"/>
                  </a:lnTo>
                  <a:lnTo>
                    <a:pt x="220075" y="244674"/>
                  </a:lnTo>
                  <a:lnTo>
                    <a:pt x="242341" y="220711"/>
                  </a:lnTo>
                  <a:lnTo>
                    <a:pt x="262829" y="175303"/>
                  </a:lnTo>
                  <a:lnTo>
                    <a:pt x="281565" y="131909"/>
                  </a:lnTo>
                  <a:lnTo>
                    <a:pt x="298574" y="113991"/>
                  </a:lnTo>
                  <a:lnTo>
                    <a:pt x="281562" y="36822"/>
                  </a:lnTo>
                  <a:lnTo>
                    <a:pt x="255257" y="1657"/>
                  </a:lnTo>
                  <a:lnTo>
                    <a:pt x="201086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515612" y="3986480"/>
              <a:ext cx="471805" cy="396240"/>
            </a:xfrm>
            <a:custGeom>
              <a:avLst/>
              <a:gdLst/>
              <a:ahLst/>
              <a:cxnLst/>
              <a:rect l="l" t="t" r="r" b="b"/>
              <a:pathLst>
                <a:path w="471804" h="396239">
                  <a:moveTo>
                    <a:pt x="138137" y="419"/>
                  </a:moveTo>
                  <a:lnTo>
                    <a:pt x="86537" y="558"/>
                  </a:lnTo>
                  <a:lnTo>
                    <a:pt x="41797" y="8791"/>
                  </a:lnTo>
                  <a:lnTo>
                    <a:pt x="1828" y="35521"/>
                  </a:lnTo>
                  <a:lnTo>
                    <a:pt x="0" y="396213"/>
                  </a:lnTo>
                  <a:lnTo>
                    <a:pt x="471265" y="396213"/>
                  </a:lnTo>
                  <a:lnTo>
                    <a:pt x="469618" y="326578"/>
                  </a:lnTo>
                  <a:lnTo>
                    <a:pt x="466668" y="277048"/>
                  </a:lnTo>
                  <a:lnTo>
                    <a:pt x="461354" y="226539"/>
                  </a:lnTo>
                  <a:lnTo>
                    <a:pt x="453042" y="176889"/>
                  </a:lnTo>
                  <a:lnTo>
                    <a:pt x="441097" y="129938"/>
                  </a:lnTo>
                  <a:lnTo>
                    <a:pt x="426009" y="90462"/>
                  </a:lnTo>
                  <a:lnTo>
                    <a:pt x="204368" y="90462"/>
                  </a:lnTo>
                  <a:lnTo>
                    <a:pt x="138137" y="419"/>
                  </a:lnTo>
                  <a:close/>
                </a:path>
                <a:path w="471804" h="396239">
                  <a:moveTo>
                    <a:pt x="304685" y="0"/>
                  </a:moveTo>
                  <a:lnTo>
                    <a:pt x="270548" y="88"/>
                  </a:lnTo>
                  <a:lnTo>
                    <a:pt x="204368" y="90462"/>
                  </a:lnTo>
                  <a:lnTo>
                    <a:pt x="426009" y="90462"/>
                  </a:lnTo>
                  <a:lnTo>
                    <a:pt x="403774" y="51484"/>
                  </a:lnTo>
                  <a:lnTo>
                    <a:pt x="377125" y="23657"/>
                  </a:lnTo>
                  <a:lnTo>
                    <a:pt x="304685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95537" y="3764827"/>
              <a:ext cx="70928" cy="80797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7653748" y="3986895"/>
              <a:ext cx="132715" cy="263525"/>
            </a:xfrm>
            <a:custGeom>
              <a:avLst/>
              <a:gdLst/>
              <a:ahLst/>
              <a:cxnLst/>
              <a:rect l="l" t="t" r="r" b="b"/>
              <a:pathLst>
                <a:path w="132715" h="263525">
                  <a:moveTo>
                    <a:pt x="132410" y="0"/>
                  </a:moveTo>
                  <a:lnTo>
                    <a:pt x="103454" y="29527"/>
                  </a:lnTo>
                  <a:lnTo>
                    <a:pt x="86909" y="40789"/>
                  </a:lnTo>
                  <a:lnTo>
                    <a:pt x="67984" y="44756"/>
                  </a:lnTo>
                  <a:lnTo>
                    <a:pt x="48938" y="41391"/>
                  </a:lnTo>
                  <a:lnTo>
                    <a:pt x="32029" y="30657"/>
                  </a:lnTo>
                  <a:lnTo>
                    <a:pt x="0" y="0"/>
                  </a:lnTo>
                  <a:lnTo>
                    <a:pt x="14884" y="118910"/>
                  </a:lnTo>
                  <a:lnTo>
                    <a:pt x="25492" y="174013"/>
                  </a:lnTo>
                  <a:lnTo>
                    <a:pt x="48056" y="248145"/>
                  </a:lnTo>
                  <a:lnTo>
                    <a:pt x="68597" y="263369"/>
                  </a:lnTo>
                  <a:lnTo>
                    <a:pt x="81009" y="259668"/>
                  </a:lnTo>
                  <a:lnTo>
                    <a:pt x="104165" y="202476"/>
                  </a:lnTo>
                  <a:lnTo>
                    <a:pt x="116352" y="155814"/>
                  </a:lnTo>
                  <a:lnTo>
                    <a:pt x="123177" y="108076"/>
                  </a:lnTo>
                  <a:lnTo>
                    <a:pt x="132410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576604" y="3986694"/>
              <a:ext cx="300990" cy="396240"/>
            </a:xfrm>
            <a:custGeom>
              <a:avLst/>
              <a:gdLst/>
              <a:ahLst/>
              <a:cxnLst/>
              <a:rect l="l" t="t" r="r" b="b"/>
              <a:pathLst>
                <a:path w="300990" h="396239">
                  <a:moveTo>
                    <a:pt x="51066" y="279"/>
                  </a:moveTo>
                  <a:lnTo>
                    <a:pt x="12598" y="774"/>
                  </a:lnTo>
                  <a:lnTo>
                    <a:pt x="0" y="2997"/>
                  </a:lnTo>
                  <a:lnTo>
                    <a:pt x="0" y="395998"/>
                  </a:lnTo>
                  <a:lnTo>
                    <a:pt x="51066" y="395998"/>
                  </a:lnTo>
                  <a:lnTo>
                    <a:pt x="51066" y="279"/>
                  </a:lnTo>
                  <a:close/>
                </a:path>
                <a:path w="300990" h="396239">
                  <a:moveTo>
                    <a:pt x="300837" y="13462"/>
                  </a:moveTo>
                  <a:lnTo>
                    <a:pt x="289267" y="7988"/>
                  </a:lnTo>
                  <a:lnTo>
                    <a:pt x="276910" y="3886"/>
                  </a:lnTo>
                  <a:lnTo>
                    <a:pt x="263753" y="1206"/>
                  </a:lnTo>
                  <a:lnTo>
                    <a:pt x="249770" y="0"/>
                  </a:lnTo>
                  <a:lnTo>
                    <a:pt x="249770" y="396011"/>
                  </a:lnTo>
                  <a:lnTo>
                    <a:pt x="300837" y="396011"/>
                  </a:lnTo>
                  <a:lnTo>
                    <a:pt x="300837" y="13462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7576604" y="3986974"/>
              <a:ext cx="300990" cy="396240"/>
            </a:xfrm>
            <a:custGeom>
              <a:avLst/>
              <a:gdLst/>
              <a:ahLst/>
              <a:cxnLst/>
              <a:rect l="l" t="t" r="r" b="b"/>
              <a:pathLst>
                <a:path w="300990" h="396239">
                  <a:moveTo>
                    <a:pt x="25552" y="223405"/>
                  </a:moveTo>
                  <a:lnTo>
                    <a:pt x="0" y="223405"/>
                  </a:lnTo>
                  <a:lnTo>
                    <a:pt x="0" y="248945"/>
                  </a:lnTo>
                  <a:lnTo>
                    <a:pt x="25552" y="248945"/>
                  </a:lnTo>
                  <a:lnTo>
                    <a:pt x="25552" y="223405"/>
                  </a:lnTo>
                  <a:close/>
                </a:path>
                <a:path w="300990" h="396239">
                  <a:moveTo>
                    <a:pt x="51066" y="248958"/>
                  </a:moveTo>
                  <a:lnTo>
                    <a:pt x="25527" y="248958"/>
                  </a:lnTo>
                  <a:lnTo>
                    <a:pt x="25527" y="274472"/>
                  </a:lnTo>
                  <a:lnTo>
                    <a:pt x="0" y="274472"/>
                  </a:lnTo>
                  <a:lnTo>
                    <a:pt x="0" y="300012"/>
                  </a:lnTo>
                  <a:lnTo>
                    <a:pt x="25527" y="300012"/>
                  </a:lnTo>
                  <a:lnTo>
                    <a:pt x="25527" y="325539"/>
                  </a:lnTo>
                  <a:lnTo>
                    <a:pt x="0" y="325539"/>
                  </a:lnTo>
                  <a:lnTo>
                    <a:pt x="0" y="351078"/>
                  </a:lnTo>
                  <a:lnTo>
                    <a:pt x="25527" y="351078"/>
                  </a:lnTo>
                  <a:lnTo>
                    <a:pt x="25527" y="376605"/>
                  </a:lnTo>
                  <a:lnTo>
                    <a:pt x="0" y="376605"/>
                  </a:lnTo>
                  <a:lnTo>
                    <a:pt x="0" y="395719"/>
                  </a:lnTo>
                  <a:lnTo>
                    <a:pt x="25539" y="395719"/>
                  </a:lnTo>
                  <a:lnTo>
                    <a:pt x="25539" y="376618"/>
                  </a:lnTo>
                  <a:lnTo>
                    <a:pt x="51066" y="376618"/>
                  </a:lnTo>
                  <a:lnTo>
                    <a:pt x="51066" y="351078"/>
                  </a:lnTo>
                  <a:lnTo>
                    <a:pt x="25552" y="351078"/>
                  </a:lnTo>
                  <a:lnTo>
                    <a:pt x="25552" y="325551"/>
                  </a:lnTo>
                  <a:lnTo>
                    <a:pt x="51066" y="325551"/>
                  </a:lnTo>
                  <a:lnTo>
                    <a:pt x="51066" y="300012"/>
                  </a:lnTo>
                  <a:lnTo>
                    <a:pt x="25552" y="300012"/>
                  </a:lnTo>
                  <a:lnTo>
                    <a:pt x="25552" y="274497"/>
                  </a:lnTo>
                  <a:lnTo>
                    <a:pt x="51066" y="274497"/>
                  </a:lnTo>
                  <a:lnTo>
                    <a:pt x="51066" y="248958"/>
                  </a:lnTo>
                  <a:close/>
                </a:path>
                <a:path w="300990" h="396239">
                  <a:moveTo>
                    <a:pt x="51066" y="44678"/>
                  </a:moveTo>
                  <a:lnTo>
                    <a:pt x="25527" y="44678"/>
                  </a:lnTo>
                  <a:lnTo>
                    <a:pt x="25527" y="70218"/>
                  </a:lnTo>
                  <a:lnTo>
                    <a:pt x="0" y="70218"/>
                  </a:lnTo>
                  <a:lnTo>
                    <a:pt x="0" y="95745"/>
                  </a:lnTo>
                  <a:lnTo>
                    <a:pt x="25527" y="95745"/>
                  </a:lnTo>
                  <a:lnTo>
                    <a:pt x="25527" y="121285"/>
                  </a:lnTo>
                  <a:lnTo>
                    <a:pt x="51066" y="121285"/>
                  </a:lnTo>
                  <a:lnTo>
                    <a:pt x="51066" y="95732"/>
                  </a:lnTo>
                  <a:lnTo>
                    <a:pt x="25552" y="95732"/>
                  </a:lnTo>
                  <a:lnTo>
                    <a:pt x="25552" y="70218"/>
                  </a:lnTo>
                  <a:lnTo>
                    <a:pt x="51066" y="70218"/>
                  </a:lnTo>
                  <a:lnTo>
                    <a:pt x="51066" y="44678"/>
                  </a:lnTo>
                  <a:close/>
                </a:path>
                <a:path w="300990" h="396239">
                  <a:moveTo>
                    <a:pt x="51066" y="0"/>
                  </a:moveTo>
                  <a:lnTo>
                    <a:pt x="25527" y="50"/>
                  </a:lnTo>
                  <a:lnTo>
                    <a:pt x="25527" y="19126"/>
                  </a:lnTo>
                  <a:lnTo>
                    <a:pt x="0" y="19126"/>
                  </a:lnTo>
                  <a:lnTo>
                    <a:pt x="0" y="44665"/>
                  </a:lnTo>
                  <a:lnTo>
                    <a:pt x="25552" y="44665"/>
                  </a:lnTo>
                  <a:lnTo>
                    <a:pt x="25552" y="19138"/>
                  </a:lnTo>
                  <a:lnTo>
                    <a:pt x="51066" y="19138"/>
                  </a:lnTo>
                  <a:lnTo>
                    <a:pt x="51066" y="0"/>
                  </a:lnTo>
                  <a:close/>
                </a:path>
                <a:path w="300990" h="396239">
                  <a:moveTo>
                    <a:pt x="300837" y="248958"/>
                  </a:moveTo>
                  <a:lnTo>
                    <a:pt x="275297" y="248958"/>
                  </a:lnTo>
                  <a:lnTo>
                    <a:pt x="275297" y="274472"/>
                  </a:lnTo>
                  <a:lnTo>
                    <a:pt x="249783" y="274472"/>
                  </a:lnTo>
                  <a:lnTo>
                    <a:pt x="249783" y="300012"/>
                  </a:lnTo>
                  <a:lnTo>
                    <a:pt x="275297" y="300012"/>
                  </a:lnTo>
                  <a:lnTo>
                    <a:pt x="275297" y="325539"/>
                  </a:lnTo>
                  <a:lnTo>
                    <a:pt x="249783" y="325539"/>
                  </a:lnTo>
                  <a:lnTo>
                    <a:pt x="249783" y="351078"/>
                  </a:lnTo>
                  <a:lnTo>
                    <a:pt x="275297" y="351078"/>
                  </a:lnTo>
                  <a:lnTo>
                    <a:pt x="275297" y="376605"/>
                  </a:lnTo>
                  <a:lnTo>
                    <a:pt x="249783" y="376605"/>
                  </a:lnTo>
                  <a:lnTo>
                    <a:pt x="249783" y="395719"/>
                  </a:lnTo>
                  <a:lnTo>
                    <a:pt x="275323" y="395719"/>
                  </a:lnTo>
                  <a:lnTo>
                    <a:pt x="275323" y="376618"/>
                  </a:lnTo>
                  <a:lnTo>
                    <a:pt x="300837" y="376618"/>
                  </a:lnTo>
                  <a:lnTo>
                    <a:pt x="300837" y="351078"/>
                  </a:lnTo>
                  <a:lnTo>
                    <a:pt x="275323" y="351078"/>
                  </a:lnTo>
                  <a:lnTo>
                    <a:pt x="275323" y="325551"/>
                  </a:lnTo>
                  <a:lnTo>
                    <a:pt x="300837" y="325551"/>
                  </a:lnTo>
                  <a:lnTo>
                    <a:pt x="300837" y="300012"/>
                  </a:lnTo>
                  <a:lnTo>
                    <a:pt x="275323" y="300012"/>
                  </a:lnTo>
                  <a:lnTo>
                    <a:pt x="275323" y="274497"/>
                  </a:lnTo>
                  <a:lnTo>
                    <a:pt x="300837" y="274497"/>
                  </a:lnTo>
                  <a:lnTo>
                    <a:pt x="300837" y="248958"/>
                  </a:lnTo>
                  <a:close/>
                </a:path>
                <a:path w="300990" h="396239">
                  <a:moveTo>
                    <a:pt x="300837" y="197878"/>
                  </a:moveTo>
                  <a:lnTo>
                    <a:pt x="275297" y="197878"/>
                  </a:lnTo>
                  <a:lnTo>
                    <a:pt x="275297" y="223405"/>
                  </a:lnTo>
                  <a:lnTo>
                    <a:pt x="249783" y="223405"/>
                  </a:lnTo>
                  <a:lnTo>
                    <a:pt x="249783" y="248945"/>
                  </a:lnTo>
                  <a:lnTo>
                    <a:pt x="275323" y="248945"/>
                  </a:lnTo>
                  <a:lnTo>
                    <a:pt x="275323" y="223418"/>
                  </a:lnTo>
                  <a:lnTo>
                    <a:pt x="300837" y="223418"/>
                  </a:lnTo>
                  <a:lnTo>
                    <a:pt x="300837" y="197878"/>
                  </a:lnTo>
                  <a:close/>
                </a:path>
                <a:path w="300990" h="396239">
                  <a:moveTo>
                    <a:pt x="300837" y="44678"/>
                  </a:moveTo>
                  <a:lnTo>
                    <a:pt x="275297" y="44678"/>
                  </a:lnTo>
                  <a:lnTo>
                    <a:pt x="275297" y="70218"/>
                  </a:lnTo>
                  <a:lnTo>
                    <a:pt x="249783" y="70218"/>
                  </a:lnTo>
                  <a:lnTo>
                    <a:pt x="249783" y="95745"/>
                  </a:lnTo>
                  <a:lnTo>
                    <a:pt x="275297" y="95745"/>
                  </a:lnTo>
                  <a:lnTo>
                    <a:pt x="275297" y="121272"/>
                  </a:lnTo>
                  <a:lnTo>
                    <a:pt x="249783" y="121272"/>
                  </a:lnTo>
                  <a:lnTo>
                    <a:pt x="249783" y="146812"/>
                  </a:lnTo>
                  <a:lnTo>
                    <a:pt x="275297" y="146812"/>
                  </a:lnTo>
                  <a:lnTo>
                    <a:pt x="275297" y="172326"/>
                  </a:lnTo>
                  <a:lnTo>
                    <a:pt x="249783" y="172326"/>
                  </a:lnTo>
                  <a:lnTo>
                    <a:pt x="249783" y="197866"/>
                  </a:lnTo>
                  <a:lnTo>
                    <a:pt x="275323" y="197866"/>
                  </a:lnTo>
                  <a:lnTo>
                    <a:pt x="275323" y="172351"/>
                  </a:lnTo>
                  <a:lnTo>
                    <a:pt x="300837" y="172351"/>
                  </a:lnTo>
                  <a:lnTo>
                    <a:pt x="300837" y="146812"/>
                  </a:lnTo>
                  <a:lnTo>
                    <a:pt x="275323" y="146812"/>
                  </a:lnTo>
                  <a:lnTo>
                    <a:pt x="275323" y="121285"/>
                  </a:lnTo>
                  <a:lnTo>
                    <a:pt x="300837" y="121285"/>
                  </a:lnTo>
                  <a:lnTo>
                    <a:pt x="300837" y="95732"/>
                  </a:lnTo>
                  <a:lnTo>
                    <a:pt x="275323" y="95732"/>
                  </a:lnTo>
                  <a:lnTo>
                    <a:pt x="275323" y="70218"/>
                  </a:lnTo>
                  <a:lnTo>
                    <a:pt x="300837" y="70218"/>
                  </a:lnTo>
                  <a:lnTo>
                    <a:pt x="300837" y="44678"/>
                  </a:lnTo>
                  <a:close/>
                </a:path>
                <a:path w="300990" h="396239">
                  <a:moveTo>
                    <a:pt x="300837" y="13169"/>
                  </a:moveTo>
                  <a:lnTo>
                    <a:pt x="294792" y="10121"/>
                  </a:lnTo>
                  <a:lnTo>
                    <a:pt x="288518" y="7454"/>
                  </a:lnTo>
                  <a:lnTo>
                    <a:pt x="282016" y="5168"/>
                  </a:lnTo>
                  <a:lnTo>
                    <a:pt x="275297" y="3263"/>
                  </a:lnTo>
                  <a:lnTo>
                    <a:pt x="275297" y="19126"/>
                  </a:lnTo>
                  <a:lnTo>
                    <a:pt x="249783" y="19126"/>
                  </a:lnTo>
                  <a:lnTo>
                    <a:pt x="249783" y="44665"/>
                  </a:lnTo>
                  <a:lnTo>
                    <a:pt x="275323" y="44665"/>
                  </a:lnTo>
                  <a:lnTo>
                    <a:pt x="275323" y="19138"/>
                  </a:lnTo>
                  <a:lnTo>
                    <a:pt x="300837" y="19138"/>
                  </a:lnTo>
                  <a:lnTo>
                    <a:pt x="300837" y="13169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7569758" y="4095144"/>
              <a:ext cx="64769" cy="121920"/>
            </a:xfrm>
            <a:custGeom>
              <a:avLst/>
              <a:gdLst/>
              <a:ahLst/>
              <a:cxnLst/>
              <a:rect l="l" t="t" r="r" b="b"/>
              <a:pathLst>
                <a:path w="64770" h="121920">
                  <a:moveTo>
                    <a:pt x="58242" y="0"/>
                  </a:moveTo>
                  <a:lnTo>
                    <a:pt x="6515" y="0"/>
                  </a:lnTo>
                  <a:lnTo>
                    <a:pt x="0" y="6502"/>
                  </a:lnTo>
                  <a:lnTo>
                    <a:pt x="0" y="114884"/>
                  </a:lnTo>
                  <a:lnTo>
                    <a:pt x="6515" y="121386"/>
                  </a:lnTo>
                  <a:lnTo>
                    <a:pt x="50215" y="121386"/>
                  </a:lnTo>
                  <a:lnTo>
                    <a:pt x="58242" y="121386"/>
                  </a:lnTo>
                  <a:lnTo>
                    <a:pt x="64744" y="114884"/>
                  </a:lnTo>
                  <a:lnTo>
                    <a:pt x="64744" y="6502"/>
                  </a:lnTo>
                  <a:lnTo>
                    <a:pt x="58242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713598" y="4235907"/>
              <a:ext cx="19050" cy="147320"/>
            </a:xfrm>
            <a:custGeom>
              <a:avLst/>
              <a:gdLst/>
              <a:ahLst/>
              <a:cxnLst/>
              <a:rect l="l" t="t" r="r" b="b"/>
              <a:pathLst>
                <a:path w="19050" h="147320">
                  <a:moveTo>
                    <a:pt x="18592" y="0"/>
                  </a:moveTo>
                  <a:lnTo>
                    <a:pt x="0" y="0"/>
                  </a:lnTo>
                  <a:lnTo>
                    <a:pt x="0" y="146786"/>
                  </a:lnTo>
                  <a:lnTo>
                    <a:pt x="18592" y="146786"/>
                  </a:lnTo>
                  <a:lnTo>
                    <a:pt x="18592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653748" y="3986895"/>
              <a:ext cx="132715" cy="263525"/>
            </a:xfrm>
            <a:custGeom>
              <a:avLst/>
              <a:gdLst/>
              <a:ahLst/>
              <a:cxnLst/>
              <a:rect l="l" t="t" r="r" b="b"/>
              <a:pathLst>
                <a:path w="132715" h="263525">
                  <a:moveTo>
                    <a:pt x="132410" y="0"/>
                  </a:moveTo>
                  <a:lnTo>
                    <a:pt x="103454" y="29527"/>
                  </a:lnTo>
                  <a:lnTo>
                    <a:pt x="86909" y="40789"/>
                  </a:lnTo>
                  <a:lnTo>
                    <a:pt x="67984" y="44756"/>
                  </a:lnTo>
                  <a:lnTo>
                    <a:pt x="48938" y="41391"/>
                  </a:lnTo>
                  <a:lnTo>
                    <a:pt x="32029" y="30657"/>
                  </a:lnTo>
                  <a:lnTo>
                    <a:pt x="0" y="0"/>
                  </a:lnTo>
                  <a:lnTo>
                    <a:pt x="14884" y="118910"/>
                  </a:lnTo>
                  <a:lnTo>
                    <a:pt x="25492" y="174013"/>
                  </a:lnTo>
                  <a:lnTo>
                    <a:pt x="48056" y="248145"/>
                  </a:lnTo>
                  <a:lnTo>
                    <a:pt x="68597" y="263369"/>
                  </a:lnTo>
                  <a:lnTo>
                    <a:pt x="81009" y="259668"/>
                  </a:lnTo>
                  <a:lnTo>
                    <a:pt x="104165" y="202476"/>
                  </a:lnTo>
                  <a:lnTo>
                    <a:pt x="116352" y="155814"/>
                  </a:lnTo>
                  <a:lnTo>
                    <a:pt x="123177" y="108076"/>
                  </a:lnTo>
                  <a:lnTo>
                    <a:pt x="132410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04949" y="4143601"/>
              <a:ext cx="99972" cy="239092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6763075" y="4006385"/>
              <a:ext cx="322580" cy="499109"/>
            </a:xfrm>
            <a:custGeom>
              <a:avLst/>
              <a:gdLst/>
              <a:ahLst/>
              <a:cxnLst/>
              <a:rect l="l" t="t" r="r" b="b"/>
              <a:pathLst>
                <a:path w="322579" h="499110">
                  <a:moveTo>
                    <a:pt x="251743" y="301091"/>
                  </a:moveTo>
                  <a:lnTo>
                    <a:pt x="41998" y="301091"/>
                  </a:lnTo>
                  <a:lnTo>
                    <a:pt x="41668" y="308546"/>
                  </a:lnTo>
                  <a:lnTo>
                    <a:pt x="25819" y="408889"/>
                  </a:lnTo>
                  <a:lnTo>
                    <a:pt x="37965" y="457234"/>
                  </a:lnTo>
                  <a:lnTo>
                    <a:pt x="53674" y="476716"/>
                  </a:lnTo>
                  <a:lnTo>
                    <a:pt x="58077" y="482080"/>
                  </a:lnTo>
                  <a:lnTo>
                    <a:pt x="62099" y="486514"/>
                  </a:lnTo>
                  <a:lnTo>
                    <a:pt x="66154" y="489623"/>
                  </a:lnTo>
                  <a:lnTo>
                    <a:pt x="67157" y="490207"/>
                  </a:lnTo>
                  <a:lnTo>
                    <a:pt x="71602" y="490448"/>
                  </a:lnTo>
                  <a:lnTo>
                    <a:pt x="72656" y="491020"/>
                  </a:lnTo>
                  <a:lnTo>
                    <a:pt x="96582" y="499099"/>
                  </a:lnTo>
                  <a:lnTo>
                    <a:pt x="120597" y="499057"/>
                  </a:lnTo>
                  <a:lnTo>
                    <a:pt x="143095" y="491107"/>
                  </a:lnTo>
                  <a:lnTo>
                    <a:pt x="162471" y="475462"/>
                  </a:lnTo>
                  <a:lnTo>
                    <a:pt x="169210" y="471071"/>
                  </a:lnTo>
                  <a:lnTo>
                    <a:pt x="175390" y="470192"/>
                  </a:lnTo>
                  <a:lnTo>
                    <a:pt x="179669" y="469065"/>
                  </a:lnTo>
                  <a:lnTo>
                    <a:pt x="180708" y="463931"/>
                  </a:lnTo>
                  <a:lnTo>
                    <a:pt x="175806" y="405371"/>
                  </a:lnTo>
                  <a:lnTo>
                    <a:pt x="179053" y="392262"/>
                  </a:lnTo>
                  <a:lnTo>
                    <a:pt x="186901" y="384865"/>
                  </a:lnTo>
                  <a:lnTo>
                    <a:pt x="198789" y="380695"/>
                  </a:lnTo>
                  <a:lnTo>
                    <a:pt x="214160" y="377266"/>
                  </a:lnTo>
                  <a:lnTo>
                    <a:pt x="222714" y="375265"/>
                  </a:lnTo>
                  <a:lnTo>
                    <a:pt x="267050" y="350281"/>
                  </a:lnTo>
                  <a:lnTo>
                    <a:pt x="279946" y="321995"/>
                  </a:lnTo>
                  <a:lnTo>
                    <a:pt x="265900" y="315329"/>
                  </a:lnTo>
                  <a:lnTo>
                    <a:pt x="256051" y="306933"/>
                  </a:lnTo>
                  <a:lnTo>
                    <a:pt x="251743" y="301091"/>
                  </a:lnTo>
                  <a:close/>
                </a:path>
                <a:path w="322579" h="499110">
                  <a:moveTo>
                    <a:pt x="152298" y="0"/>
                  </a:moveTo>
                  <a:lnTo>
                    <a:pt x="106139" y="4188"/>
                  </a:lnTo>
                  <a:lnTo>
                    <a:pt x="65519" y="20585"/>
                  </a:lnTo>
                  <a:lnTo>
                    <a:pt x="32879" y="47165"/>
                  </a:lnTo>
                  <a:lnTo>
                    <a:pt x="10700" y="81902"/>
                  </a:lnTo>
                  <a:lnTo>
                    <a:pt x="1460" y="122770"/>
                  </a:lnTo>
                  <a:lnTo>
                    <a:pt x="0" y="144500"/>
                  </a:lnTo>
                  <a:lnTo>
                    <a:pt x="3892" y="178813"/>
                  </a:lnTo>
                  <a:lnTo>
                    <a:pt x="15141" y="212732"/>
                  </a:lnTo>
                  <a:lnTo>
                    <a:pt x="28299" y="251054"/>
                  </a:lnTo>
                  <a:lnTo>
                    <a:pt x="37922" y="298577"/>
                  </a:lnTo>
                  <a:lnTo>
                    <a:pt x="38760" y="306044"/>
                  </a:lnTo>
                  <a:lnTo>
                    <a:pt x="41998" y="301091"/>
                  </a:lnTo>
                  <a:lnTo>
                    <a:pt x="251743" y="301091"/>
                  </a:lnTo>
                  <a:lnTo>
                    <a:pt x="249706" y="298328"/>
                  </a:lnTo>
                  <a:lnTo>
                    <a:pt x="246176" y="291033"/>
                  </a:lnTo>
                  <a:lnTo>
                    <a:pt x="245402" y="289064"/>
                  </a:lnTo>
                  <a:lnTo>
                    <a:pt x="249707" y="288023"/>
                  </a:lnTo>
                  <a:lnTo>
                    <a:pt x="284403" y="287032"/>
                  </a:lnTo>
                  <a:lnTo>
                    <a:pt x="284745" y="280015"/>
                  </a:lnTo>
                  <a:lnTo>
                    <a:pt x="285610" y="258203"/>
                  </a:lnTo>
                  <a:lnTo>
                    <a:pt x="285788" y="254787"/>
                  </a:lnTo>
                  <a:lnTo>
                    <a:pt x="307596" y="254787"/>
                  </a:lnTo>
                  <a:lnTo>
                    <a:pt x="312600" y="253854"/>
                  </a:lnTo>
                  <a:lnTo>
                    <a:pt x="319087" y="248962"/>
                  </a:lnTo>
                  <a:lnTo>
                    <a:pt x="322392" y="241925"/>
                  </a:lnTo>
                  <a:lnTo>
                    <a:pt x="321602" y="233857"/>
                  </a:lnTo>
                  <a:lnTo>
                    <a:pt x="291401" y="133832"/>
                  </a:lnTo>
                  <a:lnTo>
                    <a:pt x="284646" y="93378"/>
                  </a:lnTo>
                  <a:lnTo>
                    <a:pt x="265224" y="57627"/>
                  </a:lnTo>
                  <a:lnTo>
                    <a:pt x="235269" y="28720"/>
                  </a:lnTo>
                  <a:lnTo>
                    <a:pt x="196915" y="8797"/>
                  </a:lnTo>
                  <a:lnTo>
                    <a:pt x="152298" y="0"/>
                  </a:lnTo>
                  <a:close/>
                </a:path>
                <a:path w="322579" h="499110">
                  <a:moveTo>
                    <a:pt x="307596" y="254787"/>
                  </a:moveTo>
                  <a:lnTo>
                    <a:pt x="285788" y="254787"/>
                  </a:lnTo>
                  <a:lnTo>
                    <a:pt x="303847" y="255485"/>
                  </a:lnTo>
                  <a:lnTo>
                    <a:pt x="307596" y="254787"/>
                  </a:lnTo>
                  <a:close/>
                </a:path>
              </a:pathLst>
            </a:custGeom>
            <a:solidFill>
              <a:srgbClr val="F0CC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6609082" y="4413749"/>
              <a:ext cx="427990" cy="269240"/>
            </a:xfrm>
            <a:custGeom>
              <a:avLst/>
              <a:gdLst/>
              <a:ahLst/>
              <a:cxnLst/>
              <a:rect l="l" t="t" r="r" b="b"/>
              <a:pathLst>
                <a:path w="427990" h="269239">
                  <a:moveTo>
                    <a:pt x="158289" y="0"/>
                  </a:moveTo>
                  <a:lnTo>
                    <a:pt x="98616" y="20829"/>
                  </a:lnTo>
                  <a:lnTo>
                    <a:pt x="54143" y="68426"/>
                  </a:lnTo>
                  <a:lnTo>
                    <a:pt x="23231" y="139200"/>
                  </a:lnTo>
                  <a:lnTo>
                    <a:pt x="12347" y="182157"/>
                  </a:lnTo>
                  <a:lnTo>
                    <a:pt x="4239" y="229563"/>
                  </a:lnTo>
                  <a:lnTo>
                    <a:pt x="0" y="268918"/>
                  </a:lnTo>
                  <a:lnTo>
                    <a:pt x="427897" y="268918"/>
                  </a:lnTo>
                  <a:lnTo>
                    <a:pt x="418305" y="208324"/>
                  </a:lnTo>
                  <a:lnTo>
                    <a:pt x="406542" y="153582"/>
                  </a:lnTo>
                  <a:lnTo>
                    <a:pt x="392614" y="112088"/>
                  </a:lnTo>
                  <a:lnTo>
                    <a:pt x="351895" y="58124"/>
                  </a:lnTo>
                  <a:lnTo>
                    <a:pt x="283422" y="24987"/>
                  </a:lnTo>
                  <a:lnTo>
                    <a:pt x="234801" y="9527"/>
                  </a:lnTo>
                  <a:lnTo>
                    <a:pt x="194337" y="744"/>
                  </a:lnTo>
                  <a:lnTo>
                    <a:pt x="158289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6723098" y="4400250"/>
              <a:ext cx="239395" cy="282575"/>
            </a:xfrm>
            <a:custGeom>
              <a:avLst/>
              <a:gdLst/>
              <a:ahLst/>
              <a:cxnLst/>
              <a:rect l="l" t="t" r="r" b="b"/>
              <a:pathLst>
                <a:path w="239395" h="282575">
                  <a:moveTo>
                    <a:pt x="66941" y="0"/>
                  </a:moveTo>
                  <a:lnTo>
                    <a:pt x="0" y="25514"/>
                  </a:lnTo>
                  <a:lnTo>
                    <a:pt x="13818" y="35578"/>
                  </a:lnTo>
                  <a:lnTo>
                    <a:pt x="44205" y="67448"/>
                  </a:lnTo>
                  <a:lnTo>
                    <a:pt x="74559" y="123642"/>
                  </a:lnTo>
                  <a:lnTo>
                    <a:pt x="88277" y="206679"/>
                  </a:lnTo>
                  <a:lnTo>
                    <a:pt x="88887" y="229478"/>
                  </a:lnTo>
                  <a:lnTo>
                    <a:pt x="89716" y="265272"/>
                  </a:lnTo>
                  <a:lnTo>
                    <a:pt x="89525" y="282417"/>
                  </a:lnTo>
                  <a:lnTo>
                    <a:pt x="239071" y="282417"/>
                  </a:lnTo>
                  <a:lnTo>
                    <a:pt x="237909" y="228180"/>
                  </a:lnTo>
                  <a:lnTo>
                    <a:pt x="235237" y="137368"/>
                  </a:lnTo>
                  <a:lnTo>
                    <a:pt x="216538" y="83329"/>
                  </a:lnTo>
                  <a:lnTo>
                    <a:pt x="165782" y="44670"/>
                  </a:lnTo>
                  <a:lnTo>
                    <a:pt x="66941" y="0"/>
                  </a:lnTo>
                  <a:close/>
                </a:path>
              </a:pathLst>
            </a:custGeom>
            <a:solidFill>
              <a:srgbClr val="FFD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6737718" y="4403034"/>
              <a:ext cx="175260" cy="280035"/>
            </a:xfrm>
            <a:custGeom>
              <a:avLst/>
              <a:gdLst/>
              <a:ahLst/>
              <a:cxnLst/>
              <a:rect l="l" t="t" r="r" b="b"/>
              <a:pathLst>
                <a:path w="175259" h="280035">
                  <a:moveTo>
                    <a:pt x="45046" y="0"/>
                  </a:moveTo>
                  <a:lnTo>
                    <a:pt x="0" y="17157"/>
                  </a:lnTo>
                  <a:lnTo>
                    <a:pt x="42286" y="58128"/>
                  </a:lnTo>
                  <a:lnTo>
                    <a:pt x="76021" y="94592"/>
                  </a:lnTo>
                  <a:lnTo>
                    <a:pt x="101521" y="129418"/>
                  </a:lnTo>
                  <a:lnTo>
                    <a:pt x="119102" y="165474"/>
                  </a:lnTo>
                  <a:lnTo>
                    <a:pt x="129081" y="205628"/>
                  </a:lnTo>
                  <a:lnTo>
                    <a:pt x="131773" y="252748"/>
                  </a:lnTo>
                  <a:lnTo>
                    <a:pt x="129753" y="279633"/>
                  </a:lnTo>
                  <a:lnTo>
                    <a:pt x="173255" y="279633"/>
                  </a:lnTo>
                  <a:lnTo>
                    <a:pt x="172354" y="199840"/>
                  </a:lnTo>
                  <a:lnTo>
                    <a:pt x="161942" y="154965"/>
                  </a:lnTo>
                  <a:lnTo>
                    <a:pt x="144013" y="115118"/>
                  </a:lnTo>
                  <a:lnTo>
                    <a:pt x="118559" y="77724"/>
                  </a:lnTo>
                  <a:lnTo>
                    <a:pt x="85573" y="40210"/>
                  </a:lnTo>
                  <a:lnTo>
                    <a:pt x="45046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603821" y="4553629"/>
              <a:ext cx="198198" cy="129038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6738423" y="3983432"/>
              <a:ext cx="323215" cy="411480"/>
            </a:xfrm>
            <a:custGeom>
              <a:avLst/>
              <a:gdLst/>
              <a:ahLst/>
              <a:cxnLst/>
              <a:rect l="l" t="t" r="r" b="b"/>
              <a:pathLst>
                <a:path w="323215" h="411479">
                  <a:moveTo>
                    <a:pt x="193614" y="0"/>
                  </a:moveTo>
                  <a:lnTo>
                    <a:pt x="130644" y="10593"/>
                  </a:lnTo>
                  <a:lnTo>
                    <a:pt x="66538" y="41890"/>
                  </a:lnTo>
                  <a:lnTo>
                    <a:pt x="36341" y="69292"/>
                  </a:lnTo>
                  <a:lnTo>
                    <a:pt x="12806" y="104232"/>
                  </a:lnTo>
                  <a:lnTo>
                    <a:pt x="0" y="146483"/>
                  </a:lnTo>
                  <a:lnTo>
                    <a:pt x="1991" y="195820"/>
                  </a:lnTo>
                  <a:lnTo>
                    <a:pt x="22847" y="252020"/>
                  </a:lnTo>
                  <a:lnTo>
                    <a:pt x="34690" y="275191"/>
                  </a:lnTo>
                  <a:lnTo>
                    <a:pt x="57508" y="321595"/>
                  </a:lnTo>
                  <a:lnTo>
                    <a:pt x="66509" y="338723"/>
                  </a:lnTo>
                  <a:lnTo>
                    <a:pt x="66674" y="337021"/>
                  </a:lnTo>
                  <a:lnTo>
                    <a:pt x="66509" y="333528"/>
                  </a:lnTo>
                  <a:lnTo>
                    <a:pt x="82626" y="232919"/>
                  </a:lnTo>
                  <a:lnTo>
                    <a:pt x="123342" y="221413"/>
                  </a:lnTo>
                  <a:lnTo>
                    <a:pt x="120256" y="280100"/>
                  </a:lnTo>
                  <a:lnTo>
                    <a:pt x="123048" y="310444"/>
                  </a:lnTo>
                  <a:lnTo>
                    <a:pt x="151820" y="363097"/>
                  </a:lnTo>
                  <a:lnTo>
                    <a:pt x="190011" y="391998"/>
                  </a:lnTo>
                  <a:lnTo>
                    <a:pt x="245325" y="410592"/>
                  </a:lnTo>
                  <a:lnTo>
                    <a:pt x="257416" y="411265"/>
                  </a:lnTo>
                  <a:lnTo>
                    <a:pt x="268676" y="410409"/>
                  </a:lnTo>
                  <a:lnTo>
                    <a:pt x="310205" y="383280"/>
                  </a:lnTo>
                  <a:lnTo>
                    <a:pt x="323035" y="341928"/>
                  </a:lnTo>
                  <a:lnTo>
                    <a:pt x="321470" y="329491"/>
                  </a:lnTo>
                  <a:lnTo>
                    <a:pt x="317697" y="317743"/>
                  </a:lnTo>
                  <a:lnTo>
                    <a:pt x="311950" y="306922"/>
                  </a:lnTo>
                  <a:lnTo>
                    <a:pt x="311365" y="277623"/>
                  </a:lnTo>
                  <a:lnTo>
                    <a:pt x="214287" y="270333"/>
                  </a:lnTo>
                  <a:lnTo>
                    <a:pt x="172492" y="255404"/>
                  </a:lnTo>
                  <a:lnTo>
                    <a:pt x="150177" y="222492"/>
                  </a:lnTo>
                  <a:lnTo>
                    <a:pt x="146811" y="182525"/>
                  </a:lnTo>
                  <a:lnTo>
                    <a:pt x="144591" y="175085"/>
                  </a:lnTo>
                  <a:lnTo>
                    <a:pt x="141946" y="168217"/>
                  </a:lnTo>
                  <a:lnTo>
                    <a:pt x="138898" y="161928"/>
                  </a:lnTo>
                  <a:lnTo>
                    <a:pt x="135470" y="156224"/>
                  </a:lnTo>
                  <a:lnTo>
                    <a:pt x="131603" y="130464"/>
                  </a:lnTo>
                  <a:lnTo>
                    <a:pt x="136858" y="93089"/>
                  </a:lnTo>
                  <a:lnTo>
                    <a:pt x="163892" y="56204"/>
                  </a:lnTo>
                  <a:lnTo>
                    <a:pt x="225361" y="31916"/>
                  </a:lnTo>
                  <a:lnTo>
                    <a:pt x="208951" y="9645"/>
                  </a:lnTo>
                  <a:lnTo>
                    <a:pt x="193614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750979" y="4176854"/>
              <a:ext cx="78358" cy="84112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6718019" y="3960860"/>
              <a:ext cx="389890" cy="274320"/>
            </a:xfrm>
            <a:custGeom>
              <a:avLst/>
              <a:gdLst/>
              <a:ahLst/>
              <a:cxnLst/>
              <a:rect l="l" t="t" r="r" b="b"/>
              <a:pathLst>
                <a:path w="389890" h="274320">
                  <a:moveTo>
                    <a:pt x="167916" y="0"/>
                  </a:moveTo>
                  <a:lnTo>
                    <a:pt x="113220" y="11424"/>
                  </a:lnTo>
                  <a:lnTo>
                    <a:pt x="67570" y="37136"/>
                  </a:lnTo>
                  <a:lnTo>
                    <a:pt x="36089" y="72497"/>
                  </a:lnTo>
                  <a:lnTo>
                    <a:pt x="16713" y="113932"/>
                  </a:lnTo>
                  <a:lnTo>
                    <a:pt x="7378" y="157869"/>
                  </a:lnTo>
                  <a:lnTo>
                    <a:pt x="6021" y="200735"/>
                  </a:lnTo>
                  <a:lnTo>
                    <a:pt x="10579" y="238957"/>
                  </a:lnTo>
                  <a:lnTo>
                    <a:pt x="2997" y="241700"/>
                  </a:lnTo>
                  <a:lnTo>
                    <a:pt x="0" y="248152"/>
                  </a:lnTo>
                  <a:lnTo>
                    <a:pt x="8204" y="270758"/>
                  </a:lnTo>
                  <a:lnTo>
                    <a:pt x="14643" y="273768"/>
                  </a:lnTo>
                  <a:lnTo>
                    <a:pt x="97370" y="243694"/>
                  </a:lnTo>
                  <a:lnTo>
                    <a:pt x="90246" y="224149"/>
                  </a:lnTo>
                  <a:lnTo>
                    <a:pt x="92100" y="222574"/>
                  </a:lnTo>
                  <a:lnTo>
                    <a:pt x="389508" y="120644"/>
                  </a:lnTo>
                  <a:lnTo>
                    <a:pt x="389661" y="113290"/>
                  </a:lnTo>
                  <a:lnTo>
                    <a:pt x="384505" y="111170"/>
                  </a:lnTo>
                  <a:lnTo>
                    <a:pt x="342518" y="107347"/>
                  </a:lnTo>
                  <a:lnTo>
                    <a:pt x="328648" y="75940"/>
                  </a:lnTo>
                  <a:lnTo>
                    <a:pt x="301892" y="45905"/>
                  </a:lnTo>
                  <a:lnTo>
                    <a:pt x="264612" y="20838"/>
                  </a:lnTo>
                  <a:lnTo>
                    <a:pt x="219167" y="4337"/>
                  </a:lnTo>
                  <a:lnTo>
                    <a:pt x="167916" y="0"/>
                  </a:lnTo>
                  <a:close/>
                </a:path>
              </a:pathLst>
            </a:custGeom>
            <a:solidFill>
              <a:srgbClr val="FFD1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94914" y="4161226"/>
              <a:ext cx="71623" cy="80030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5777777" y="4197635"/>
              <a:ext cx="433070" cy="560705"/>
            </a:xfrm>
            <a:custGeom>
              <a:avLst/>
              <a:gdLst/>
              <a:ahLst/>
              <a:cxnLst/>
              <a:rect l="l" t="t" r="r" b="b"/>
              <a:pathLst>
                <a:path w="433070" h="560704">
                  <a:moveTo>
                    <a:pt x="304286" y="0"/>
                  </a:moveTo>
                  <a:lnTo>
                    <a:pt x="292207" y="8105"/>
                  </a:lnTo>
                  <a:lnTo>
                    <a:pt x="279205" y="18618"/>
                  </a:lnTo>
                  <a:lnTo>
                    <a:pt x="260984" y="20115"/>
                  </a:lnTo>
                  <a:lnTo>
                    <a:pt x="227231" y="11279"/>
                  </a:lnTo>
                  <a:lnTo>
                    <a:pt x="191036" y="6641"/>
                  </a:lnTo>
                  <a:lnTo>
                    <a:pt x="155646" y="10054"/>
                  </a:lnTo>
                  <a:lnTo>
                    <a:pt x="96073" y="57799"/>
                  </a:lnTo>
                  <a:lnTo>
                    <a:pt x="76603" y="100340"/>
                  </a:lnTo>
                  <a:lnTo>
                    <a:pt x="65400" y="149477"/>
                  </a:lnTo>
                  <a:lnTo>
                    <a:pt x="61968" y="201695"/>
                  </a:lnTo>
                  <a:lnTo>
                    <a:pt x="65811" y="253477"/>
                  </a:lnTo>
                  <a:lnTo>
                    <a:pt x="38967" y="273511"/>
                  </a:lnTo>
                  <a:lnTo>
                    <a:pt x="18184" y="299742"/>
                  </a:lnTo>
                  <a:lnTo>
                    <a:pt x="4762" y="330885"/>
                  </a:lnTo>
                  <a:lnTo>
                    <a:pt x="0" y="365656"/>
                  </a:lnTo>
                  <a:lnTo>
                    <a:pt x="7254" y="408295"/>
                  </a:lnTo>
                  <a:lnTo>
                    <a:pt x="27362" y="444858"/>
                  </a:lnTo>
                  <a:lnTo>
                    <a:pt x="57842" y="472903"/>
                  </a:lnTo>
                  <a:lnTo>
                    <a:pt x="96215" y="489989"/>
                  </a:lnTo>
                  <a:lnTo>
                    <a:pt x="106309" y="509418"/>
                  </a:lnTo>
                  <a:lnTo>
                    <a:pt x="114882" y="524673"/>
                  </a:lnTo>
                  <a:lnTo>
                    <a:pt x="123062" y="538211"/>
                  </a:lnTo>
                  <a:lnTo>
                    <a:pt x="300922" y="557886"/>
                  </a:lnTo>
                  <a:lnTo>
                    <a:pt x="390702" y="560550"/>
                  </a:lnTo>
                  <a:lnTo>
                    <a:pt x="419846" y="542697"/>
                  </a:lnTo>
                  <a:lnTo>
                    <a:pt x="415797" y="500822"/>
                  </a:lnTo>
                  <a:lnTo>
                    <a:pt x="402817" y="439835"/>
                  </a:lnTo>
                  <a:lnTo>
                    <a:pt x="387997" y="387678"/>
                  </a:lnTo>
                  <a:lnTo>
                    <a:pt x="406624" y="367979"/>
                  </a:lnTo>
                  <a:lnTo>
                    <a:pt x="420793" y="344693"/>
                  </a:lnTo>
                  <a:lnTo>
                    <a:pt x="429808" y="318500"/>
                  </a:lnTo>
                  <a:lnTo>
                    <a:pt x="432968" y="290078"/>
                  </a:lnTo>
                  <a:lnTo>
                    <a:pt x="430057" y="262836"/>
                  </a:lnTo>
                  <a:lnTo>
                    <a:pt x="421743" y="237619"/>
                  </a:lnTo>
                  <a:lnTo>
                    <a:pt x="408649" y="215010"/>
                  </a:lnTo>
                  <a:lnTo>
                    <a:pt x="391401" y="195590"/>
                  </a:lnTo>
                  <a:lnTo>
                    <a:pt x="391490" y="191717"/>
                  </a:lnTo>
                  <a:lnTo>
                    <a:pt x="383878" y="129989"/>
                  </a:lnTo>
                  <a:lnTo>
                    <a:pt x="366598" y="70470"/>
                  </a:lnTo>
                  <a:lnTo>
                    <a:pt x="338347" y="23015"/>
                  </a:lnTo>
                  <a:lnTo>
                    <a:pt x="319735" y="5725"/>
                  </a:lnTo>
                  <a:lnTo>
                    <a:pt x="304286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5907816" y="4527251"/>
              <a:ext cx="221615" cy="449580"/>
            </a:xfrm>
            <a:custGeom>
              <a:avLst/>
              <a:gdLst/>
              <a:ahLst/>
              <a:cxnLst/>
              <a:rect l="l" t="t" r="r" b="b"/>
              <a:pathLst>
                <a:path w="221614" h="449579">
                  <a:moveTo>
                    <a:pt x="29959" y="0"/>
                  </a:moveTo>
                  <a:lnTo>
                    <a:pt x="0" y="448970"/>
                  </a:lnTo>
                  <a:lnTo>
                    <a:pt x="221551" y="448970"/>
                  </a:lnTo>
                  <a:lnTo>
                    <a:pt x="167728" y="1333"/>
                  </a:lnTo>
                  <a:lnTo>
                    <a:pt x="29959" y="0"/>
                  </a:lnTo>
                  <a:close/>
                </a:path>
              </a:pathLst>
            </a:custGeom>
            <a:solidFill>
              <a:srgbClr val="94C7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5943302" y="4513131"/>
              <a:ext cx="126364" cy="64769"/>
            </a:xfrm>
            <a:custGeom>
              <a:avLst/>
              <a:gdLst/>
              <a:ahLst/>
              <a:cxnLst/>
              <a:rect l="l" t="t" r="r" b="b"/>
              <a:pathLst>
                <a:path w="126364" h="64770">
                  <a:moveTo>
                    <a:pt x="126187" y="0"/>
                  </a:moveTo>
                  <a:lnTo>
                    <a:pt x="0" y="0"/>
                  </a:lnTo>
                  <a:lnTo>
                    <a:pt x="63093" y="64566"/>
                  </a:lnTo>
                  <a:lnTo>
                    <a:pt x="126187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5707494" y="4527257"/>
              <a:ext cx="586740" cy="449580"/>
            </a:xfrm>
            <a:custGeom>
              <a:avLst/>
              <a:gdLst/>
              <a:ahLst/>
              <a:cxnLst/>
              <a:rect l="l" t="t" r="r" b="b"/>
              <a:pathLst>
                <a:path w="586739" h="449579">
                  <a:moveTo>
                    <a:pt x="230251" y="0"/>
                  </a:moveTo>
                  <a:lnTo>
                    <a:pt x="177647" y="12052"/>
                  </a:lnTo>
                  <a:lnTo>
                    <a:pt x="132041" y="31775"/>
                  </a:lnTo>
                  <a:lnTo>
                    <a:pt x="93268" y="57365"/>
                  </a:lnTo>
                  <a:lnTo>
                    <a:pt x="61175" y="86995"/>
                  </a:lnTo>
                  <a:lnTo>
                    <a:pt x="35572" y="118859"/>
                  </a:lnTo>
                  <a:lnTo>
                    <a:pt x="11176" y="309206"/>
                  </a:lnTo>
                  <a:lnTo>
                    <a:pt x="0" y="448957"/>
                  </a:lnTo>
                  <a:lnTo>
                    <a:pt x="218897" y="448957"/>
                  </a:lnTo>
                  <a:lnTo>
                    <a:pt x="225729" y="207365"/>
                  </a:lnTo>
                  <a:lnTo>
                    <a:pt x="230251" y="0"/>
                  </a:lnTo>
                  <a:close/>
                </a:path>
                <a:path w="586739" h="449579">
                  <a:moveTo>
                    <a:pt x="586600" y="448970"/>
                  </a:moveTo>
                  <a:lnTo>
                    <a:pt x="574941" y="304876"/>
                  </a:lnTo>
                  <a:lnTo>
                    <a:pt x="563079" y="163258"/>
                  </a:lnTo>
                  <a:lnTo>
                    <a:pt x="546963" y="115531"/>
                  </a:lnTo>
                  <a:lnTo>
                    <a:pt x="510578" y="80683"/>
                  </a:lnTo>
                  <a:lnTo>
                    <a:pt x="469188" y="54483"/>
                  </a:lnTo>
                  <a:lnTo>
                    <a:pt x="432663" y="29845"/>
                  </a:lnTo>
                  <a:lnTo>
                    <a:pt x="399453" y="10795"/>
                  </a:lnTo>
                  <a:lnTo>
                    <a:pt x="368046" y="1358"/>
                  </a:lnTo>
                  <a:lnTo>
                    <a:pt x="369570" y="448970"/>
                  </a:lnTo>
                  <a:lnTo>
                    <a:pt x="586600" y="44897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948466" y="4287639"/>
              <a:ext cx="193410" cy="302213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5906405" y="4207286"/>
              <a:ext cx="199390" cy="313690"/>
            </a:xfrm>
            <a:custGeom>
              <a:avLst/>
              <a:gdLst/>
              <a:ahLst/>
              <a:cxnLst/>
              <a:rect l="l" t="t" r="r" b="b"/>
              <a:pathLst>
                <a:path w="199389" h="313689">
                  <a:moveTo>
                    <a:pt x="95631" y="0"/>
                  </a:moveTo>
                  <a:lnTo>
                    <a:pt x="52888" y="7784"/>
                  </a:lnTo>
                  <a:lnTo>
                    <a:pt x="22993" y="32126"/>
                  </a:lnTo>
                  <a:lnTo>
                    <a:pt x="5509" y="74511"/>
                  </a:lnTo>
                  <a:lnTo>
                    <a:pt x="0" y="136423"/>
                  </a:lnTo>
                  <a:lnTo>
                    <a:pt x="3584" y="196779"/>
                  </a:lnTo>
                  <a:lnTo>
                    <a:pt x="14436" y="246273"/>
                  </a:lnTo>
                  <a:lnTo>
                    <a:pt x="33616" y="283295"/>
                  </a:lnTo>
                  <a:lnTo>
                    <a:pt x="62185" y="306232"/>
                  </a:lnTo>
                  <a:lnTo>
                    <a:pt x="101206" y="313474"/>
                  </a:lnTo>
                  <a:lnTo>
                    <a:pt x="136246" y="305308"/>
                  </a:lnTo>
                  <a:lnTo>
                    <a:pt x="163503" y="283364"/>
                  </a:lnTo>
                  <a:lnTo>
                    <a:pt x="182998" y="248454"/>
                  </a:lnTo>
                  <a:lnTo>
                    <a:pt x="194750" y="201392"/>
                  </a:lnTo>
                  <a:lnTo>
                    <a:pt x="198780" y="142989"/>
                  </a:lnTo>
                  <a:lnTo>
                    <a:pt x="192012" y="85842"/>
                  </a:lnTo>
                  <a:lnTo>
                    <a:pt x="171956" y="40557"/>
                  </a:lnTo>
                  <a:lnTo>
                    <a:pt x="139524" y="10740"/>
                  </a:lnTo>
                  <a:lnTo>
                    <a:pt x="95631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849877" y="4168805"/>
              <a:ext cx="312420" cy="245745"/>
            </a:xfrm>
            <a:custGeom>
              <a:avLst/>
              <a:gdLst/>
              <a:ahLst/>
              <a:cxnLst/>
              <a:rect l="l" t="t" r="r" b="b"/>
              <a:pathLst>
                <a:path w="312420" h="245745">
                  <a:moveTo>
                    <a:pt x="137502" y="0"/>
                  </a:moveTo>
                  <a:lnTo>
                    <a:pt x="92673" y="11152"/>
                  </a:lnTo>
                  <a:lnTo>
                    <a:pt x="56000" y="35972"/>
                  </a:lnTo>
                  <a:lnTo>
                    <a:pt x="27991" y="70900"/>
                  </a:lnTo>
                  <a:lnTo>
                    <a:pt x="9155" y="112378"/>
                  </a:lnTo>
                  <a:lnTo>
                    <a:pt x="0" y="156845"/>
                  </a:lnTo>
                  <a:lnTo>
                    <a:pt x="4185" y="171943"/>
                  </a:lnTo>
                  <a:lnTo>
                    <a:pt x="18160" y="177042"/>
                  </a:lnTo>
                  <a:lnTo>
                    <a:pt x="38051" y="177595"/>
                  </a:lnTo>
                  <a:lnTo>
                    <a:pt x="59982" y="179057"/>
                  </a:lnTo>
                  <a:lnTo>
                    <a:pt x="104108" y="180348"/>
                  </a:lnTo>
                  <a:lnTo>
                    <a:pt x="139368" y="169786"/>
                  </a:lnTo>
                  <a:lnTo>
                    <a:pt x="168186" y="151203"/>
                  </a:lnTo>
                  <a:lnTo>
                    <a:pt x="192989" y="128435"/>
                  </a:lnTo>
                  <a:lnTo>
                    <a:pt x="213980" y="155863"/>
                  </a:lnTo>
                  <a:lnTo>
                    <a:pt x="235967" y="188841"/>
                  </a:lnTo>
                  <a:lnTo>
                    <a:pt x="260167" y="217101"/>
                  </a:lnTo>
                  <a:lnTo>
                    <a:pt x="287794" y="230378"/>
                  </a:lnTo>
                  <a:lnTo>
                    <a:pt x="289576" y="223022"/>
                  </a:lnTo>
                  <a:lnTo>
                    <a:pt x="293991" y="189865"/>
                  </a:lnTo>
                  <a:lnTo>
                    <a:pt x="295287" y="181610"/>
                  </a:lnTo>
                  <a:lnTo>
                    <a:pt x="298270" y="190558"/>
                  </a:lnTo>
                  <a:lnTo>
                    <a:pt x="307080" y="236393"/>
                  </a:lnTo>
                  <a:lnTo>
                    <a:pt x="309613" y="245135"/>
                  </a:lnTo>
                  <a:lnTo>
                    <a:pt x="312000" y="198554"/>
                  </a:lnTo>
                  <a:lnTo>
                    <a:pt x="299599" y="136740"/>
                  </a:lnTo>
                  <a:lnTo>
                    <a:pt x="278530" y="77803"/>
                  </a:lnTo>
                  <a:lnTo>
                    <a:pt x="254914" y="39852"/>
                  </a:lnTo>
                  <a:lnTo>
                    <a:pt x="200533" y="7581"/>
                  </a:lnTo>
                  <a:lnTo>
                    <a:pt x="169753" y="812"/>
                  </a:lnTo>
                  <a:lnTo>
                    <a:pt x="137502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173524" y="4689331"/>
              <a:ext cx="143510" cy="287020"/>
            </a:xfrm>
            <a:custGeom>
              <a:avLst/>
              <a:gdLst/>
              <a:ahLst/>
              <a:cxnLst/>
              <a:rect l="l" t="t" r="r" b="b"/>
              <a:pathLst>
                <a:path w="143510" h="287020">
                  <a:moveTo>
                    <a:pt x="80029" y="0"/>
                  </a:moveTo>
                  <a:lnTo>
                    <a:pt x="46651" y="7035"/>
                  </a:lnTo>
                  <a:lnTo>
                    <a:pt x="14433" y="20959"/>
                  </a:lnTo>
                  <a:lnTo>
                    <a:pt x="0" y="28541"/>
                  </a:lnTo>
                  <a:lnTo>
                    <a:pt x="33602" y="286884"/>
                  </a:lnTo>
                  <a:lnTo>
                    <a:pt x="143318" y="286884"/>
                  </a:lnTo>
                  <a:lnTo>
                    <a:pt x="97942" y="13085"/>
                  </a:lnTo>
                  <a:lnTo>
                    <a:pt x="80029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5883485" y="4348630"/>
              <a:ext cx="59690" cy="74930"/>
            </a:xfrm>
            <a:custGeom>
              <a:avLst/>
              <a:gdLst/>
              <a:ahLst/>
              <a:cxnLst/>
              <a:rect l="l" t="t" r="r" b="b"/>
              <a:pathLst>
                <a:path w="59689" h="74929">
                  <a:moveTo>
                    <a:pt x="32602" y="18"/>
                  </a:moveTo>
                  <a:lnTo>
                    <a:pt x="20774" y="0"/>
                  </a:lnTo>
                  <a:lnTo>
                    <a:pt x="10380" y="5837"/>
                  </a:lnTo>
                  <a:lnTo>
                    <a:pt x="3244" y="16197"/>
                  </a:lnTo>
                  <a:lnTo>
                    <a:pt x="0" y="29641"/>
                  </a:lnTo>
                  <a:lnTo>
                    <a:pt x="1279" y="44729"/>
                  </a:lnTo>
                  <a:lnTo>
                    <a:pt x="7042" y="58642"/>
                  </a:lnTo>
                  <a:lnTo>
                    <a:pt x="16040" y="68880"/>
                  </a:lnTo>
                  <a:lnTo>
                    <a:pt x="27061" y="74481"/>
                  </a:lnTo>
                  <a:lnTo>
                    <a:pt x="38896" y="74485"/>
                  </a:lnTo>
                  <a:lnTo>
                    <a:pt x="49299" y="68655"/>
                  </a:lnTo>
                  <a:lnTo>
                    <a:pt x="56440" y="58299"/>
                  </a:lnTo>
                  <a:lnTo>
                    <a:pt x="59683" y="44856"/>
                  </a:lnTo>
                  <a:lnTo>
                    <a:pt x="58391" y="29768"/>
                  </a:lnTo>
                  <a:lnTo>
                    <a:pt x="52620" y="15862"/>
                  </a:lnTo>
                  <a:lnTo>
                    <a:pt x="43621" y="5626"/>
                  </a:lnTo>
                  <a:lnTo>
                    <a:pt x="32602" y="18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5999454" y="4648504"/>
              <a:ext cx="13970" cy="328295"/>
            </a:xfrm>
            <a:custGeom>
              <a:avLst/>
              <a:gdLst/>
              <a:ahLst/>
              <a:cxnLst/>
              <a:rect l="l" t="t" r="r" b="b"/>
              <a:pathLst>
                <a:path w="13970" h="328295">
                  <a:moveTo>
                    <a:pt x="13881" y="317182"/>
                  </a:moveTo>
                  <a:lnTo>
                    <a:pt x="10756" y="314071"/>
                  </a:lnTo>
                  <a:lnTo>
                    <a:pt x="3098" y="314071"/>
                  </a:lnTo>
                  <a:lnTo>
                    <a:pt x="0" y="317182"/>
                  </a:lnTo>
                  <a:lnTo>
                    <a:pt x="0" y="324827"/>
                  </a:lnTo>
                  <a:lnTo>
                    <a:pt x="3098" y="327939"/>
                  </a:lnTo>
                  <a:lnTo>
                    <a:pt x="10756" y="327939"/>
                  </a:lnTo>
                  <a:lnTo>
                    <a:pt x="13881" y="324827"/>
                  </a:lnTo>
                  <a:lnTo>
                    <a:pt x="13881" y="321005"/>
                  </a:lnTo>
                  <a:lnTo>
                    <a:pt x="13881" y="317182"/>
                  </a:lnTo>
                  <a:close/>
                </a:path>
                <a:path w="13970" h="328295">
                  <a:moveTo>
                    <a:pt x="13881" y="238671"/>
                  </a:moveTo>
                  <a:lnTo>
                    <a:pt x="10756" y="235559"/>
                  </a:lnTo>
                  <a:lnTo>
                    <a:pt x="3098" y="235559"/>
                  </a:lnTo>
                  <a:lnTo>
                    <a:pt x="0" y="238671"/>
                  </a:lnTo>
                  <a:lnTo>
                    <a:pt x="0" y="246316"/>
                  </a:lnTo>
                  <a:lnTo>
                    <a:pt x="3098" y="249428"/>
                  </a:lnTo>
                  <a:lnTo>
                    <a:pt x="10756" y="249428"/>
                  </a:lnTo>
                  <a:lnTo>
                    <a:pt x="13881" y="246316"/>
                  </a:lnTo>
                  <a:lnTo>
                    <a:pt x="13881" y="242493"/>
                  </a:lnTo>
                  <a:lnTo>
                    <a:pt x="13881" y="238671"/>
                  </a:lnTo>
                  <a:close/>
                </a:path>
                <a:path w="13970" h="328295">
                  <a:moveTo>
                    <a:pt x="13881" y="160159"/>
                  </a:moveTo>
                  <a:lnTo>
                    <a:pt x="10756" y="157048"/>
                  </a:lnTo>
                  <a:lnTo>
                    <a:pt x="3098" y="157048"/>
                  </a:lnTo>
                  <a:lnTo>
                    <a:pt x="0" y="160159"/>
                  </a:lnTo>
                  <a:lnTo>
                    <a:pt x="0" y="167805"/>
                  </a:lnTo>
                  <a:lnTo>
                    <a:pt x="3098" y="170916"/>
                  </a:lnTo>
                  <a:lnTo>
                    <a:pt x="10756" y="170916"/>
                  </a:lnTo>
                  <a:lnTo>
                    <a:pt x="13881" y="167805"/>
                  </a:lnTo>
                  <a:lnTo>
                    <a:pt x="13881" y="163982"/>
                  </a:lnTo>
                  <a:lnTo>
                    <a:pt x="13881" y="160159"/>
                  </a:lnTo>
                  <a:close/>
                </a:path>
                <a:path w="13970" h="328295">
                  <a:moveTo>
                    <a:pt x="13881" y="81635"/>
                  </a:moveTo>
                  <a:lnTo>
                    <a:pt x="10756" y="78524"/>
                  </a:lnTo>
                  <a:lnTo>
                    <a:pt x="3098" y="78524"/>
                  </a:lnTo>
                  <a:lnTo>
                    <a:pt x="0" y="81635"/>
                  </a:lnTo>
                  <a:lnTo>
                    <a:pt x="0" y="89293"/>
                  </a:lnTo>
                  <a:lnTo>
                    <a:pt x="3098" y="92392"/>
                  </a:lnTo>
                  <a:lnTo>
                    <a:pt x="10756" y="92392"/>
                  </a:lnTo>
                  <a:lnTo>
                    <a:pt x="13881" y="89293"/>
                  </a:lnTo>
                  <a:lnTo>
                    <a:pt x="13881" y="85458"/>
                  </a:lnTo>
                  <a:lnTo>
                    <a:pt x="13881" y="81635"/>
                  </a:lnTo>
                  <a:close/>
                </a:path>
                <a:path w="13970" h="328295">
                  <a:moveTo>
                    <a:pt x="13881" y="3111"/>
                  </a:moveTo>
                  <a:lnTo>
                    <a:pt x="10756" y="0"/>
                  </a:lnTo>
                  <a:lnTo>
                    <a:pt x="3098" y="0"/>
                  </a:lnTo>
                  <a:lnTo>
                    <a:pt x="0" y="3111"/>
                  </a:lnTo>
                  <a:lnTo>
                    <a:pt x="0" y="10769"/>
                  </a:lnTo>
                  <a:lnTo>
                    <a:pt x="3098" y="13881"/>
                  </a:lnTo>
                  <a:lnTo>
                    <a:pt x="10756" y="13881"/>
                  </a:lnTo>
                  <a:lnTo>
                    <a:pt x="13881" y="10769"/>
                  </a:lnTo>
                  <a:lnTo>
                    <a:pt x="13881" y="6946"/>
                  </a:lnTo>
                  <a:lnTo>
                    <a:pt x="13881" y="31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937771" y="4513115"/>
              <a:ext cx="137773" cy="98173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5687949" y="4692545"/>
              <a:ext cx="143510" cy="283845"/>
            </a:xfrm>
            <a:custGeom>
              <a:avLst/>
              <a:gdLst/>
              <a:ahLst/>
              <a:cxnLst/>
              <a:rect l="l" t="t" r="r" b="b"/>
              <a:pathLst>
                <a:path w="143510" h="283845">
                  <a:moveTo>
                    <a:pt x="62103" y="0"/>
                  </a:moveTo>
                  <a:lnTo>
                    <a:pt x="44863" y="9997"/>
                  </a:lnTo>
                  <a:lnTo>
                    <a:pt x="40688" y="36767"/>
                  </a:lnTo>
                  <a:lnTo>
                    <a:pt x="28037" y="113999"/>
                  </a:lnTo>
                  <a:lnTo>
                    <a:pt x="0" y="283669"/>
                  </a:lnTo>
                  <a:lnTo>
                    <a:pt x="109655" y="283669"/>
                  </a:lnTo>
                  <a:lnTo>
                    <a:pt x="143263" y="25326"/>
                  </a:lnTo>
                  <a:lnTo>
                    <a:pt x="128509" y="18800"/>
                  </a:lnTo>
                  <a:lnTo>
                    <a:pt x="95720" y="6646"/>
                  </a:lnTo>
                  <a:lnTo>
                    <a:pt x="62103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5809373" y="4723790"/>
              <a:ext cx="67945" cy="12065"/>
            </a:xfrm>
            <a:custGeom>
              <a:avLst/>
              <a:gdLst/>
              <a:ahLst/>
              <a:cxnLst/>
              <a:rect l="l" t="t" r="r" b="b"/>
              <a:pathLst>
                <a:path w="67945" h="12064">
                  <a:moveTo>
                    <a:pt x="67538" y="0"/>
                  </a:moveTo>
                  <a:lnTo>
                    <a:pt x="0" y="0"/>
                  </a:lnTo>
                  <a:lnTo>
                    <a:pt x="0" y="11874"/>
                  </a:lnTo>
                  <a:lnTo>
                    <a:pt x="67538" y="11874"/>
                  </a:lnTo>
                  <a:lnTo>
                    <a:pt x="67538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5809381" y="4735654"/>
              <a:ext cx="67945" cy="42545"/>
            </a:xfrm>
            <a:custGeom>
              <a:avLst/>
              <a:gdLst/>
              <a:ahLst/>
              <a:cxnLst/>
              <a:rect l="l" t="t" r="r" b="b"/>
              <a:pathLst>
                <a:path w="67945" h="42545">
                  <a:moveTo>
                    <a:pt x="67525" y="0"/>
                  </a:moveTo>
                  <a:lnTo>
                    <a:pt x="0" y="0"/>
                  </a:lnTo>
                  <a:lnTo>
                    <a:pt x="0" y="39941"/>
                  </a:lnTo>
                  <a:lnTo>
                    <a:pt x="2057" y="41986"/>
                  </a:lnTo>
                  <a:lnTo>
                    <a:pt x="65493" y="41986"/>
                  </a:lnTo>
                  <a:lnTo>
                    <a:pt x="67525" y="39941"/>
                  </a:lnTo>
                  <a:lnTo>
                    <a:pt x="67525" y="0"/>
                  </a:lnTo>
                  <a:close/>
                </a:path>
              </a:pathLst>
            </a:custGeom>
            <a:solidFill>
              <a:srgbClr val="BAB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100" name="object 100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102" name="object 102" descr=""/>
          <p:cNvSpPr txBox="1"/>
          <p:nvPr/>
        </p:nvSpPr>
        <p:spPr>
          <a:xfrm>
            <a:off x="5624000" y="1986482"/>
            <a:ext cx="3225165" cy="464184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50"/>
              </a:spcBef>
            </a:pPr>
            <a:r>
              <a:rPr dirty="0" sz="1400" spc="-110">
                <a:solidFill>
                  <a:srgbClr val="40276F"/>
                </a:solidFill>
                <a:latin typeface="Arial Black"/>
                <a:cs typeface="Arial Black"/>
              </a:rPr>
              <a:t>Percentage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3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25">
                <a:solidFill>
                  <a:srgbClr val="40276F"/>
                </a:solidFill>
                <a:latin typeface="Arial Black"/>
                <a:cs typeface="Arial Black"/>
              </a:rPr>
              <a:t>workers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90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65">
                <a:solidFill>
                  <a:srgbClr val="40276F"/>
                </a:solidFill>
                <a:latin typeface="Arial Black"/>
                <a:cs typeface="Arial Black"/>
              </a:rPr>
              <a:t>UK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40276F"/>
                </a:solidFill>
                <a:latin typeface="Arial Black"/>
                <a:cs typeface="Arial Black"/>
              </a:rPr>
              <a:t>who </a:t>
            </a:r>
            <a:r>
              <a:rPr dirty="0" sz="1400" spc="-12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45">
                <a:solidFill>
                  <a:srgbClr val="40276F"/>
                </a:solidFill>
                <a:latin typeface="Arial Black"/>
                <a:cs typeface="Arial Black"/>
              </a:rPr>
              <a:t>self-</a:t>
            </a:r>
            <a:r>
              <a:rPr dirty="0" sz="1400" spc="-95">
                <a:solidFill>
                  <a:srgbClr val="40276F"/>
                </a:solidFill>
                <a:latin typeface="Arial Black"/>
                <a:cs typeface="Arial Black"/>
              </a:rPr>
              <a:t>employed </a:t>
            </a:r>
            <a:r>
              <a:rPr dirty="0" sz="1400" spc="-175">
                <a:solidFill>
                  <a:srgbClr val="40276F"/>
                </a:solidFill>
                <a:latin typeface="Arial Black"/>
                <a:cs typeface="Arial Black"/>
              </a:rPr>
              <a:t>as</a:t>
            </a:r>
            <a:r>
              <a:rPr dirty="0" sz="1400" spc="-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40276F"/>
                </a:solidFill>
                <a:latin typeface="Arial Black"/>
                <a:cs typeface="Arial Black"/>
              </a:rPr>
              <a:t>their</a:t>
            </a:r>
            <a:r>
              <a:rPr dirty="0" sz="1400" spc="-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40276F"/>
                </a:solidFill>
                <a:latin typeface="Arial Black"/>
                <a:cs typeface="Arial Black"/>
              </a:rPr>
              <a:t>main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40276F"/>
                </a:solidFill>
                <a:latin typeface="Arial Black"/>
                <a:cs typeface="Arial Black"/>
              </a:rPr>
              <a:t>job</a:t>
            </a:r>
            <a:endParaRPr sz="1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81799" y="12699"/>
            <a:ext cx="6009640" cy="6845300"/>
            <a:chOff x="6181799" y="12699"/>
            <a:chExt cx="600964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6181799" y="12699"/>
              <a:ext cx="6009640" cy="6845300"/>
            </a:xfrm>
            <a:custGeom>
              <a:avLst/>
              <a:gdLst/>
              <a:ahLst/>
              <a:cxnLst/>
              <a:rect l="l" t="t" r="r" b="b"/>
              <a:pathLst>
                <a:path w="6009640" h="6845300">
                  <a:moveTo>
                    <a:pt x="6009604" y="0"/>
                  </a:moveTo>
                  <a:lnTo>
                    <a:pt x="5940663" y="0"/>
                  </a:lnTo>
                  <a:lnTo>
                    <a:pt x="5830898" y="25400"/>
                  </a:lnTo>
                  <a:lnTo>
                    <a:pt x="5776228" y="25400"/>
                  </a:lnTo>
                  <a:lnTo>
                    <a:pt x="5613086" y="63500"/>
                  </a:lnTo>
                  <a:lnTo>
                    <a:pt x="5559001" y="63500"/>
                  </a:lnTo>
                  <a:lnTo>
                    <a:pt x="4974404" y="203200"/>
                  </a:lnTo>
                  <a:lnTo>
                    <a:pt x="4922245" y="228600"/>
                  </a:lnTo>
                  <a:lnTo>
                    <a:pt x="4818445" y="254000"/>
                  </a:lnTo>
                  <a:lnTo>
                    <a:pt x="4766807" y="279400"/>
                  </a:lnTo>
                  <a:lnTo>
                    <a:pt x="4664065" y="304800"/>
                  </a:lnTo>
                  <a:lnTo>
                    <a:pt x="4612965" y="330200"/>
                  </a:lnTo>
                  <a:lnTo>
                    <a:pt x="4511314" y="355600"/>
                  </a:lnTo>
                  <a:lnTo>
                    <a:pt x="4460767" y="381000"/>
                  </a:lnTo>
                  <a:lnTo>
                    <a:pt x="4410408" y="393700"/>
                  </a:lnTo>
                  <a:lnTo>
                    <a:pt x="4310260" y="444500"/>
                  </a:lnTo>
                  <a:lnTo>
                    <a:pt x="4260476" y="457200"/>
                  </a:lnTo>
                  <a:lnTo>
                    <a:pt x="4210887" y="482600"/>
                  </a:lnTo>
                  <a:lnTo>
                    <a:pt x="4161494" y="495300"/>
                  </a:lnTo>
                  <a:lnTo>
                    <a:pt x="4014515" y="571500"/>
                  </a:lnTo>
                  <a:lnTo>
                    <a:pt x="3965928" y="584200"/>
                  </a:lnTo>
                  <a:lnTo>
                    <a:pt x="3584785" y="787400"/>
                  </a:lnTo>
                  <a:lnTo>
                    <a:pt x="3262800" y="965200"/>
                  </a:lnTo>
                  <a:lnTo>
                    <a:pt x="3217717" y="1003300"/>
                  </a:lnTo>
                  <a:lnTo>
                    <a:pt x="3128256" y="1054100"/>
                  </a:lnTo>
                  <a:lnTo>
                    <a:pt x="3083881" y="1092200"/>
                  </a:lnTo>
                  <a:lnTo>
                    <a:pt x="2995851" y="1143000"/>
                  </a:lnTo>
                  <a:lnTo>
                    <a:pt x="2952200" y="1181100"/>
                  </a:lnTo>
                  <a:lnTo>
                    <a:pt x="2865634" y="1231900"/>
                  </a:lnTo>
                  <a:lnTo>
                    <a:pt x="2822722" y="1270000"/>
                  </a:lnTo>
                  <a:lnTo>
                    <a:pt x="2780061" y="1295400"/>
                  </a:lnTo>
                  <a:lnTo>
                    <a:pt x="2737651" y="1333500"/>
                  </a:lnTo>
                  <a:lnTo>
                    <a:pt x="2695495" y="1358900"/>
                  </a:lnTo>
                  <a:lnTo>
                    <a:pt x="2611951" y="1435100"/>
                  </a:lnTo>
                  <a:lnTo>
                    <a:pt x="2570566" y="1460500"/>
                  </a:lnTo>
                  <a:lnTo>
                    <a:pt x="2529443" y="1498600"/>
                  </a:lnTo>
                  <a:lnTo>
                    <a:pt x="2488582" y="1524000"/>
                  </a:lnTo>
                  <a:lnTo>
                    <a:pt x="2367591" y="1638300"/>
                  </a:lnTo>
                  <a:lnTo>
                    <a:pt x="2327797" y="1663700"/>
                  </a:lnTo>
                  <a:lnTo>
                    <a:pt x="2249027" y="1739900"/>
                  </a:lnTo>
                  <a:lnTo>
                    <a:pt x="2171356" y="1816100"/>
                  </a:lnTo>
                  <a:lnTo>
                    <a:pt x="2132937" y="1841500"/>
                  </a:lnTo>
                  <a:lnTo>
                    <a:pt x="2094798" y="1879600"/>
                  </a:lnTo>
                  <a:lnTo>
                    <a:pt x="2019369" y="1955800"/>
                  </a:lnTo>
                  <a:lnTo>
                    <a:pt x="1945083" y="2032000"/>
                  </a:lnTo>
                  <a:lnTo>
                    <a:pt x="1871953" y="2108200"/>
                  </a:lnTo>
                  <a:lnTo>
                    <a:pt x="1799993" y="2184400"/>
                  </a:lnTo>
                  <a:lnTo>
                    <a:pt x="1729219" y="2260600"/>
                  </a:lnTo>
                  <a:lnTo>
                    <a:pt x="1694280" y="2311400"/>
                  </a:lnTo>
                  <a:lnTo>
                    <a:pt x="1659643" y="2349500"/>
                  </a:lnTo>
                  <a:lnTo>
                    <a:pt x="1591281" y="2425700"/>
                  </a:lnTo>
                  <a:lnTo>
                    <a:pt x="1557559" y="2463800"/>
                  </a:lnTo>
                  <a:lnTo>
                    <a:pt x="1524146" y="2514600"/>
                  </a:lnTo>
                  <a:lnTo>
                    <a:pt x="1491044" y="2552700"/>
                  </a:lnTo>
                  <a:lnTo>
                    <a:pt x="1458253" y="2590800"/>
                  </a:lnTo>
                  <a:lnTo>
                    <a:pt x="1425777" y="2628900"/>
                  </a:lnTo>
                  <a:lnTo>
                    <a:pt x="1393616" y="2679700"/>
                  </a:lnTo>
                  <a:lnTo>
                    <a:pt x="1361773" y="2717800"/>
                  </a:lnTo>
                  <a:lnTo>
                    <a:pt x="1330250" y="2755900"/>
                  </a:lnTo>
                  <a:lnTo>
                    <a:pt x="1299047" y="2806700"/>
                  </a:lnTo>
                  <a:lnTo>
                    <a:pt x="1268167" y="2844800"/>
                  </a:lnTo>
                  <a:lnTo>
                    <a:pt x="1237612" y="2895600"/>
                  </a:lnTo>
                  <a:lnTo>
                    <a:pt x="1207383" y="2933700"/>
                  </a:lnTo>
                  <a:lnTo>
                    <a:pt x="1177482" y="2984500"/>
                  </a:lnTo>
                  <a:lnTo>
                    <a:pt x="1147911" y="3022600"/>
                  </a:lnTo>
                  <a:lnTo>
                    <a:pt x="1118672" y="3060700"/>
                  </a:lnTo>
                  <a:lnTo>
                    <a:pt x="1089766" y="3111500"/>
                  </a:lnTo>
                  <a:lnTo>
                    <a:pt x="1061196" y="3162300"/>
                  </a:lnTo>
                  <a:lnTo>
                    <a:pt x="1032963" y="3200400"/>
                  </a:lnTo>
                  <a:lnTo>
                    <a:pt x="1005068" y="3251200"/>
                  </a:lnTo>
                  <a:lnTo>
                    <a:pt x="977515" y="3289300"/>
                  </a:lnTo>
                  <a:lnTo>
                    <a:pt x="950303" y="3340100"/>
                  </a:lnTo>
                  <a:lnTo>
                    <a:pt x="923436" y="3378200"/>
                  </a:lnTo>
                  <a:lnTo>
                    <a:pt x="896914" y="3429000"/>
                  </a:lnTo>
                  <a:lnTo>
                    <a:pt x="870740" y="3479800"/>
                  </a:lnTo>
                  <a:lnTo>
                    <a:pt x="844916" y="3517900"/>
                  </a:lnTo>
                  <a:lnTo>
                    <a:pt x="819443" y="3568700"/>
                  </a:lnTo>
                  <a:lnTo>
                    <a:pt x="794323" y="3619500"/>
                  </a:lnTo>
                  <a:lnTo>
                    <a:pt x="769558" y="3670300"/>
                  </a:lnTo>
                  <a:lnTo>
                    <a:pt x="745149" y="3708400"/>
                  </a:lnTo>
                  <a:lnTo>
                    <a:pt x="721098" y="3759200"/>
                  </a:lnTo>
                  <a:lnTo>
                    <a:pt x="697408" y="3810000"/>
                  </a:lnTo>
                  <a:lnTo>
                    <a:pt x="674080" y="3860800"/>
                  </a:lnTo>
                  <a:lnTo>
                    <a:pt x="651115" y="3898900"/>
                  </a:lnTo>
                  <a:lnTo>
                    <a:pt x="628516" y="3949700"/>
                  </a:lnTo>
                  <a:lnTo>
                    <a:pt x="606284" y="4000500"/>
                  </a:lnTo>
                  <a:lnTo>
                    <a:pt x="584420" y="4051300"/>
                  </a:lnTo>
                  <a:lnTo>
                    <a:pt x="562928" y="4102100"/>
                  </a:lnTo>
                  <a:lnTo>
                    <a:pt x="541808" y="4152900"/>
                  </a:lnTo>
                  <a:lnTo>
                    <a:pt x="521063" y="4203700"/>
                  </a:lnTo>
                  <a:lnTo>
                    <a:pt x="500693" y="4254500"/>
                  </a:lnTo>
                  <a:lnTo>
                    <a:pt x="480701" y="4292600"/>
                  </a:lnTo>
                  <a:lnTo>
                    <a:pt x="461089" y="4343400"/>
                  </a:lnTo>
                  <a:lnTo>
                    <a:pt x="441859" y="4394200"/>
                  </a:lnTo>
                  <a:lnTo>
                    <a:pt x="423011" y="4445000"/>
                  </a:lnTo>
                  <a:lnTo>
                    <a:pt x="404549" y="4495800"/>
                  </a:lnTo>
                  <a:lnTo>
                    <a:pt x="386473" y="4546600"/>
                  </a:lnTo>
                  <a:lnTo>
                    <a:pt x="368786" y="4597400"/>
                  </a:lnTo>
                  <a:lnTo>
                    <a:pt x="351489" y="4648200"/>
                  </a:lnTo>
                  <a:lnTo>
                    <a:pt x="334584" y="4711700"/>
                  </a:lnTo>
                  <a:lnTo>
                    <a:pt x="318073" y="4762500"/>
                  </a:lnTo>
                  <a:lnTo>
                    <a:pt x="301957" y="4813300"/>
                  </a:lnTo>
                  <a:lnTo>
                    <a:pt x="286239" y="4864100"/>
                  </a:lnTo>
                  <a:lnTo>
                    <a:pt x="270920" y="4914900"/>
                  </a:lnTo>
                  <a:lnTo>
                    <a:pt x="256002" y="4965700"/>
                  </a:lnTo>
                  <a:lnTo>
                    <a:pt x="241486" y="5016500"/>
                  </a:lnTo>
                  <a:lnTo>
                    <a:pt x="227375" y="5067300"/>
                  </a:lnTo>
                  <a:lnTo>
                    <a:pt x="213670" y="5118100"/>
                  </a:lnTo>
                  <a:lnTo>
                    <a:pt x="200374" y="5181600"/>
                  </a:lnTo>
                  <a:lnTo>
                    <a:pt x="187487" y="5232400"/>
                  </a:lnTo>
                  <a:lnTo>
                    <a:pt x="175011" y="5283200"/>
                  </a:lnTo>
                  <a:lnTo>
                    <a:pt x="162949" y="5334000"/>
                  </a:lnTo>
                  <a:lnTo>
                    <a:pt x="151302" y="5384800"/>
                  </a:lnTo>
                  <a:lnTo>
                    <a:pt x="140072" y="5448300"/>
                  </a:lnTo>
                  <a:lnTo>
                    <a:pt x="129261" y="5499100"/>
                  </a:lnTo>
                  <a:lnTo>
                    <a:pt x="118870" y="5549900"/>
                  </a:lnTo>
                  <a:lnTo>
                    <a:pt x="108901" y="5600700"/>
                  </a:lnTo>
                  <a:lnTo>
                    <a:pt x="99357" y="5664200"/>
                  </a:lnTo>
                  <a:lnTo>
                    <a:pt x="90238" y="5715000"/>
                  </a:lnTo>
                  <a:lnTo>
                    <a:pt x="81546" y="5765800"/>
                  </a:lnTo>
                  <a:lnTo>
                    <a:pt x="73284" y="5829300"/>
                  </a:lnTo>
                  <a:lnTo>
                    <a:pt x="65453" y="5880100"/>
                  </a:lnTo>
                  <a:lnTo>
                    <a:pt x="58055" y="5930900"/>
                  </a:lnTo>
                  <a:lnTo>
                    <a:pt x="51091" y="5994400"/>
                  </a:lnTo>
                  <a:lnTo>
                    <a:pt x="44564" y="6045200"/>
                  </a:lnTo>
                  <a:lnTo>
                    <a:pt x="38475" y="6096000"/>
                  </a:lnTo>
                  <a:lnTo>
                    <a:pt x="32826" y="6159500"/>
                  </a:lnTo>
                  <a:lnTo>
                    <a:pt x="27619" y="6210300"/>
                  </a:lnTo>
                  <a:lnTo>
                    <a:pt x="22855" y="6273800"/>
                  </a:lnTo>
                  <a:lnTo>
                    <a:pt x="18536" y="6324600"/>
                  </a:lnTo>
                  <a:lnTo>
                    <a:pt x="14665" y="6375400"/>
                  </a:lnTo>
                  <a:lnTo>
                    <a:pt x="11242" y="6438900"/>
                  </a:lnTo>
                  <a:lnTo>
                    <a:pt x="8270" y="6489700"/>
                  </a:lnTo>
                  <a:lnTo>
                    <a:pt x="5750" y="6553200"/>
                  </a:lnTo>
                  <a:lnTo>
                    <a:pt x="3685" y="6604000"/>
                  </a:lnTo>
                  <a:lnTo>
                    <a:pt x="2075" y="6667500"/>
                  </a:lnTo>
                  <a:lnTo>
                    <a:pt x="923" y="6718300"/>
                  </a:lnTo>
                  <a:lnTo>
                    <a:pt x="231" y="6781800"/>
                  </a:lnTo>
                  <a:lnTo>
                    <a:pt x="0" y="6832600"/>
                  </a:lnTo>
                  <a:lnTo>
                    <a:pt x="75" y="6845300"/>
                  </a:lnTo>
                  <a:lnTo>
                    <a:pt x="1076710" y="6845300"/>
                  </a:lnTo>
                  <a:lnTo>
                    <a:pt x="1076629" y="6832600"/>
                  </a:lnTo>
                  <a:lnTo>
                    <a:pt x="1076826" y="6781800"/>
                  </a:lnTo>
                  <a:lnTo>
                    <a:pt x="1077417" y="6731000"/>
                  </a:lnTo>
                  <a:lnTo>
                    <a:pt x="1078398" y="6692900"/>
                  </a:lnTo>
                  <a:lnTo>
                    <a:pt x="1079770" y="6642100"/>
                  </a:lnTo>
                  <a:lnTo>
                    <a:pt x="1081531" y="6591300"/>
                  </a:lnTo>
                  <a:lnTo>
                    <a:pt x="1083678" y="6540500"/>
                  </a:lnTo>
                  <a:lnTo>
                    <a:pt x="1086211" y="6489700"/>
                  </a:lnTo>
                  <a:lnTo>
                    <a:pt x="1089128" y="6451600"/>
                  </a:lnTo>
                  <a:lnTo>
                    <a:pt x="1092428" y="6400800"/>
                  </a:lnTo>
                  <a:lnTo>
                    <a:pt x="1096108" y="6350000"/>
                  </a:lnTo>
                  <a:lnTo>
                    <a:pt x="1100168" y="6299200"/>
                  </a:lnTo>
                  <a:lnTo>
                    <a:pt x="1104606" y="6261100"/>
                  </a:lnTo>
                  <a:lnTo>
                    <a:pt x="1109420" y="6210300"/>
                  </a:lnTo>
                  <a:lnTo>
                    <a:pt x="1114610" y="6159500"/>
                  </a:lnTo>
                  <a:lnTo>
                    <a:pt x="1120172" y="6121400"/>
                  </a:lnTo>
                  <a:lnTo>
                    <a:pt x="1126106" y="6070600"/>
                  </a:lnTo>
                  <a:lnTo>
                    <a:pt x="1132411" y="6019800"/>
                  </a:lnTo>
                  <a:lnTo>
                    <a:pt x="1139085" y="5969000"/>
                  </a:lnTo>
                  <a:lnTo>
                    <a:pt x="1146125" y="5930900"/>
                  </a:lnTo>
                  <a:lnTo>
                    <a:pt x="1153532" y="5880100"/>
                  </a:lnTo>
                  <a:lnTo>
                    <a:pt x="1161303" y="5829300"/>
                  </a:lnTo>
                  <a:lnTo>
                    <a:pt x="1169436" y="5791200"/>
                  </a:lnTo>
                  <a:lnTo>
                    <a:pt x="1177931" y="5740400"/>
                  </a:lnTo>
                  <a:lnTo>
                    <a:pt x="1186785" y="5702300"/>
                  </a:lnTo>
                  <a:lnTo>
                    <a:pt x="1195998" y="5651500"/>
                  </a:lnTo>
                  <a:lnTo>
                    <a:pt x="1205567" y="5600700"/>
                  </a:lnTo>
                  <a:lnTo>
                    <a:pt x="1215492" y="5562600"/>
                  </a:lnTo>
                  <a:lnTo>
                    <a:pt x="1225770" y="5511800"/>
                  </a:lnTo>
                  <a:lnTo>
                    <a:pt x="1236400" y="5473700"/>
                  </a:lnTo>
                  <a:lnTo>
                    <a:pt x="1247380" y="5422900"/>
                  </a:lnTo>
                  <a:lnTo>
                    <a:pt x="1258710" y="5384800"/>
                  </a:lnTo>
                  <a:lnTo>
                    <a:pt x="1270387" y="5334000"/>
                  </a:lnTo>
                  <a:lnTo>
                    <a:pt x="1282410" y="5295900"/>
                  </a:lnTo>
                  <a:lnTo>
                    <a:pt x="1294778" y="5245100"/>
                  </a:lnTo>
                  <a:lnTo>
                    <a:pt x="1307489" y="5207000"/>
                  </a:lnTo>
                  <a:lnTo>
                    <a:pt x="1320541" y="5156200"/>
                  </a:lnTo>
                  <a:lnTo>
                    <a:pt x="1333933" y="5118100"/>
                  </a:lnTo>
                  <a:lnTo>
                    <a:pt x="1347663" y="5067300"/>
                  </a:lnTo>
                  <a:lnTo>
                    <a:pt x="1361731" y="5029200"/>
                  </a:lnTo>
                  <a:lnTo>
                    <a:pt x="1376134" y="4978400"/>
                  </a:lnTo>
                  <a:lnTo>
                    <a:pt x="1390870" y="4940300"/>
                  </a:lnTo>
                  <a:lnTo>
                    <a:pt x="1405939" y="4889500"/>
                  </a:lnTo>
                  <a:lnTo>
                    <a:pt x="1421339" y="4851400"/>
                  </a:lnTo>
                  <a:lnTo>
                    <a:pt x="1437068" y="4813300"/>
                  </a:lnTo>
                  <a:lnTo>
                    <a:pt x="1453124" y="4762500"/>
                  </a:lnTo>
                  <a:lnTo>
                    <a:pt x="1469507" y="4724400"/>
                  </a:lnTo>
                  <a:lnTo>
                    <a:pt x="1486215" y="4673600"/>
                  </a:lnTo>
                  <a:lnTo>
                    <a:pt x="1503246" y="4635500"/>
                  </a:lnTo>
                  <a:lnTo>
                    <a:pt x="1520599" y="4597400"/>
                  </a:lnTo>
                  <a:lnTo>
                    <a:pt x="1538271" y="4546600"/>
                  </a:lnTo>
                  <a:lnTo>
                    <a:pt x="1556263" y="4508500"/>
                  </a:lnTo>
                  <a:lnTo>
                    <a:pt x="1574571" y="4470400"/>
                  </a:lnTo>
                  <a:lnTo>
                    <a:pt x="1593196" y="4432300"/>
                  </a:lnTo>
                  <a:lnTo>
                    <a:pt x="1612134" y="4381500"/>
                  </a:lnTo>
                  <a:lnTo>
                    <a:pt x="1631385" y="4343400"/>
                  </a:lnTo>
                  <a:lnTo>
                    <a:pt x="1650947" y="4305300"/>
                  </a:lnTo>
                  <a:lnTo>
                    <a:pt x="1670818" y="4267200"/>
                  </a:lnTo>
                  <a:lnTo>
                    <a:pt x="1690997" y="4216400"/>
                  </a:lnTo>
                  <a:lnTo>
                    <a:pt x="1711483" y="4178300"/>
                  </a:lnTo>
                  <a:lnTo>
                    <a:pt x="1732274" y="4140200"/>
                  </a:lnTo>
                  <a:lnTo>
                    <a:pt x="1753369" y="4102100"/>
                  </a:lnTo>
                  <a:lnTo>
                    <a:pt x="1774765" y="4064000"/>
                  </a:lnTo>
                  <a:lnTo>
                    <a:pt x="1796462" y="4025900"/>
                  </a:lnTo>
                  <a:lnTo>
                    <a:pt x="1818457" y="3987800"/>
                  </a:lnTo>
                  <a:lnTo>
                    <a:pt x="1840750" y="3937000"/>
                  </a:lnTo>
                  <a:lnTo>
                    <a:pt x="1863339" y="3898900"/>
                  </a:lnTo>
                  <a:lnTo>
                    <a:pt x="1886222" y="3860800"/>
                  </a:lnTo>
                  <a:lnTo>
                    <a:pt x="1909398" y="3822700"/>
                  </a:lnTo>
                  <a:lnTo>
                    <a:pt x="1932865" y="3784600"/>
                  </a:lnTo>
                  <a:lnTo>
                    <a:pt x="1956622" y="3746500"/>
                  </a:lnTo>
                  <a:lnTo>
                    <a:pt x="1980667" y="3708400"/>
                  </a:lnTo>
                  <a:lnTo>
                    <a:pt x="2004999" y="3670300"/>
                  </a:lnTo>
                  <a:lnTo>
                    <a:pt x="2029616" y="3632200"/>
                  </a:lnTo>
                  <a:lnTo>
                    <a:pt x="2054517" y="3594100"/>
                  </a:lnTo>
                  <a:lnTo>
                    <a:pt x="2079700" y="3556000"/>
                  </a:lnTo>
                  <a:lnTo>
                    <a:pt x="2105164" y="3517900"/>
                  </a:lnTo>
                  <a:lnTo>
                    <a:pt x="2130907" y="3479800"/>
                  </a:lnTo>
                  <a:lnTo>
                    <a:pt x="2156927" y="3441700"/>
                  </a:lnTo>
                  <a:lnTo>
                    <a:pt x="2183224" y="3416300"/>
                  </a:lnTo>
                  <a:lnTo>
                    <a:pt x="2209795" y="3378200"/>
                  </a:lnTo>
                  <a:lnTo>
                    <a:pt x="2236639" y="3340100"/>
                  </a:lnTo>
                  <a:lnTo>
                    <a:pt x="2263754" y="3302000"/>
                  </a:lnTo>
                  <a:lnTo>
                    <a:pt x="2291140" y="3263900"/>
                  </a:lnTo>
                  <a:lnTo>
                    <a:pt x="2318794" y="3225800"/>
                  </a:lnTo>
                  <a:lnTo>
                    <a:pt x="2346715" y="3200400"/>
                  </a:lnTo>
                  <a:lnTo>
                    <a:pt x="2374902" y="3162300"/>
                  </a:lnTo>
                  <a:lnTo>
                    <a:pt x="2403352" y="3124200"/>
                  </a:lnTo>
                  <a:lnTo>
                    <a:pt x="2432065" y="3086100"/>
                  </a:lnTo>
                  <a:lnTo>
                    <a:pt x="2461039" y="3060700"/>
                  </a:lnTo>
                  <a:lnTo>
                    <a:pt x="2490272" y="3022600"/>
                  </a:lnTo>
                  <a:lnTo>
                    <a:pt x="2519763" y="2984500"/>
                  </a:lnTo>
                  <a:lnTo>
                    <a:pt x="2549511" y="2959100"/>
                  </a:lnTo>
                  <a:lnTo>
                    <a:pt x="2579513" y="2921000"/>
                  </a:lnTo>
                  <a:lnTo>
                    <a:pt x="2609768" y="2882900"/>
                  </a:lnTo>
                  <a:lnTo>
                    <a:pt x="2640275" y="2857500"/>
                  </a:lnTo>
                  <a:lnTo>
                    <a:pt x="2671033" y="2819400"/>
                  </a:lnTo>
                  <a:lnTo>
                    <a:pt x="2702039" y="2794000"/>
                  </a:lnTo>
                  <a:lnTo>
                    <a:pt x="2733292" y="2755900"/>
                  </a:lnTo>
                  <a:lnTo>
                    <a:pt x="2764792" y="2730500"/>
                  </a:lnTo>
                  <a:lnTo>
                    <a:pt x="2796535" y="2692400"/>
                  </a:lnTo>
                  <a:lnTo>
                    <a:pt x="2828521" y="2667000"/>
                  </a:lnTo>
                  <a:lnTo>
                    <a:pt x="2860748" y="2628900"/>
                  </a:lnTo>
                  <a:lnTo>
                    <a:pt x="2893214" y="2603500"/>
                  </a:lnTo>
                  <a:lnTo>
                    <a:pt x="2925919" y="2565400"/>
                  </a:lnTo>
                  <a:lnTo>
                    <a:pt x="2992037" y="2514600"/>
                  </a:lnTo>
                  <a:lnTo>
                    <a:pt x="3025447" y="2476500"/>
                  </a:lnTo>
                  <a:lnTo>
                    <a:pt x="3092961" y="2425700"/>
                  </a:lnTo>
                  <a:lnTo>
                    <a:pt x="3127062" y="2387600"/>
                  </a:lnTo>
                  <a:lnTo>
                    <a:pt x="3195946" y="2336800"/>
                  </a:lnTo>
                  <a:lnTo>
                    <a:pt x="3230725" y="2298700"/>
                  </a:lnTo>
                  <a:lnTo>
                    <a:pt x="3372056" y="2197100"/>
                  </a:lnTo>
                  <a:lnTo>
                    <a:pt x="3407934" y="2171700"/>
                  </a:lnTo>
                  <a:lnTo>
                    <a:pt x="3444028" y="2133600"/>
                  </a:lnTo>
                  <a:lnTo>
                    <a:pt x="3627672" y="2006600"/>
                  </a:lnTo>
                  <a:lnTo>
                    <a:pt x="3816472" y="1879600"/>
                  </a:lnTo>
                  <a:lnTo>
                    <a:pt x="3854833" y="1866900"/>
                  </a:lnTo>
                  <a:lnTo>
                    <a:pt x="4010235" y="1765300"/>
                  </a:lnTo>
                  <a:lnTo>
                    <a:pt x="4049567" y="1752600"/>
                  </a:lnTo>
                  <a:lnTo>
                    <a:pt x="4168692" y="1676400"/>
                  </a:lnTo>
                  <a:lnTo>
                    <a:pt x="4208772" y="1663700"/>
                  </a:lnTo>
                  <a:lnTo>
                    <a:pt x="4289482" y="1612900"/>
                  </a:lnTo>
                  <a:lnTo>
                    <a:pt x="4330108" y="1600200"/>
                  </a:lnTo>
                  <a:lnTo>
                    <a:pt x="4370912" y="1574800"/>
                  </a:lnTo>
                  <a:lnTo>
                    <a:pt x="4411894" y="1562100"/>
                  </a:lnTo>
                  <a:lnTo>
                    <a:pt x="4453052" y="1536700"/>
                  </a:lnTo>
                  <a:lnTo>
                    <a:pt x="4494384" y="1524000"/>
                  </a:lnTo>
                  <a:lnTo>
                    <a:pt x="4535889" y="1498600"/>
                  </a:lnTo>
                  <a:lnTo>
                    <a:pt x="4577565" y="1485900"/>
                  </a:lnTo>
                  <a:lnTo>
                    <a:pt x="4619411" y="1460500"/>
                  </a:lnTo>
                  <a:lnTo>
                    <a:pt x="4703605" y="1435100"/>
                  </a:lnTo>
                  <a:lnTo>
                    <a:pt x="4745951" y="1409700"/>
                  </a:lnTo>
                  <a:lnTo>
                    <a:pt x="4831131" y="1384300"/>
                  </a:lnTo>
                  <a:lnTo>
                    <a:pt x="4873963" y="1358900"/>
                  </a:lnTo>
                  <a:lnTo>
                    <a:pt x="5046866" y="1308100"/>
                  </a:lnTo>
                  <a:lnTo>
                    <a:pt x="5090478" y="1282700"/>
                  </a:lnTo>
                  <a:lnTo>
                    <a:pt x="5489619" y="1168400"/>
                  </a:lnTo>
                  <a:lnTo>
                    <a:pt x="5534677" y="1168400"/>
                  </a:lnTo>
                  <a:lnTo>
                    <a:pt x="5716257" y="1117600"/>
                  </a:lnTo>
                  <a:lnTo>
                    <a:pt x="5761981" y="1117600"/>
                  </a:lnTo>
                  <a:lnTo>
                    <a:pt x="5853814" y="1092200"/>
                  </a:lnTo>
                  <a:lnTo>
                    <a:pt x="5899919" y="1092200"/>
                  </a:lnTo>
                  <a:lnTo>
                    <a:pt x="5992501" y="1066800"/>
                  </a:lnTo>
                  <a:lnTo>
                    <a:pt x="6009604" y="1066800"/>
                  </a:lnTo>
                  <a:lnTo>
                    <a:pt x="6009604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29313" y="658276"/>
              <a:ext cx="5362575" cy="6057900"/>
            </a:xfrm>
            <a:custGeom>
              <a:avLst/>
              <a:gdLst/>
              <a:ahLst/>
              <a:cxnLst/>
              <a:rect l="l" t="t" r="r" b="b"/>
              <a:pathLst>
                <a:path w="5362575" h="6057900">
                  <a:moveTo>
                    <a:pt x="5362089" y="0"/>
                  </a:moveTo>
                  <a:lnTo>
                    <a:pt x="5344505" y="0"/>
                  </a:lnTo>
                  <a:lnTo>
                    <a:pt x="5295443" y="12700"/>
                  </a:lnTo>
                  <a:lnTo>
                    <a:pt x="5246505" y="12700"/>
                  </a:lnTo>
                  <a:lnTo>
                    <a:pt x="5149006" y="38100"/>
                  </a:lnTo>
                  <a:lnTo>
                    <a:pt x="5100450" y="38100"/>
                  </a:lnTo>
                  <a:lnTo>
                    <a:pt x="4955567" y="76200"/>
                  </a:lnTo>
                  <a:lnTo>
                    <a:pt x="4907541" y="76200"/>
                  </a:lnTo>
                  <a:lnTo>
                    <a:pt x="4342317" y="228600"/>
                  </a:lnTo>
                  <a:lnTo>
                    <a:pt x="4296187" y="254000"/>
                  </a:lnTo>
                  <a:lnTo>
                    <a:pt x="4158743" y="292100"/>
                  </a:lnTo>
                  <a:lnTo>
                    <a:pt x="4113250" y="317500"/>
                  </a:lnTo>
                  <a:lnTo>
                    <a:pt x="4022753" y="342900"/>
                  </a:lnTo>
                  <a:lnTo>
                    <a:pt x="3977753" y="368300"/>
                  </a:lnTo>
                  <a:lnTo>
                    <a:pt x="3932921" y="381000"/>
                  </a:lnTo>
                  <a:lnTo>
                    <a:pt x="3888258" y="406400"/>
                  </a:lnTo>
                  <a:lnTo>
                    <a:pt x="3799446" y="431800"/>
                  </a:lnTo>
                  <a:lnTo>
                    <a:pt x="3755300" y="457200"/>
                  </a:lnTo>
                  <a:lnTo>
                    <a:pt x="3711330" y="469900"/>
                  </a:lnTo>
                  <a:lnTo>
                    <a:pt x="3623922" y="520700"/>
                  </a:lnTo>
                  <a:lnTo>
                    <a:pt x="3580488" y="533400"/>
                  </a:lnTo>
                  <a:lnTo>
                    <a:pt x="3537235" y="558800"/>
                  </a:lnTo>
                  <a:lnTo>
                    <a:pt x="3494166" y="571500"/>
                  </a:lnTo>
                  <a:lnTo>
                    <a:pt x="3366074" y="647700"/>
                  </a:lnTo>
                  <a:lnTo>
                    <a:pt x="3323753" y="660400"/>
                  </a:lnTo>
                  <a:lnTo>
                    <a:pt x="3115049" y="787400"/>
                  </a:lnTo>
                  <a:lnTo>
                    <a:pt x="3073899" y="800100"/>
                  </a:lnTo>
                  <a:lnTo>
                    <a:pt x="2992201" y="850900"/>
                  </a:lnTo>
                  <a:lnTo>
                    <a:pt x="2752045" y="1003300"/>
                  </a:lnTo>
                  <a:lnTo>
                    <a:pt x="2712755" y="1041400"/>
                  </a:lnTo>
                  <a:lnTo>
                    <a:pt x="2519555" y="1168400"/>
                  </a:lnTo>
                  <a:lnTo>
                    <a:pt x="2481575" y="1206500"/>
                  </a:lnTo>
                  <a:lnTo>
                    <a:pt x="2406290" y="1257300"/>
                  </a:lnTo>
                  <a:lnTo>
                    <a:pt x="2368987" y="1295400"/>
                  </a:lnTo>
                  <a:lnTo>
                    <a:pt x="2295068" y="1346200"/>
                  </a:lnTo>
                  <a:lnTo>
                    <a:pt x="2258456" y="1384300"/>
                  </a:lnTo>
                  <a:lnTo>
                    <a:pt x="2222077" y="1409700"/>
                  </a:lnTo>
                  <a:lnTo>
                    <a:pt x="2185932" y="1447800"/>
                  </a:lnTo>
                  <a:lnTo>
                    <a:pt x="2114354" y="1498600"/>
                  </a:lnTo>
                  <a:lnTo>
                    <a:pt x="2078923" y="1536700"/>
                  </a:lnTo>
                  <a:lnTo>
                    <a:pt x="2043733" y="1562100"/>
                  </a:lnTo>
                  <a:lnTo>
                    <a:pt x="2008786" y="1600200"/>
                  </a:lnTo>
                  <a:lnTo>
                    <a:pt x="1974084" y="1625600"/>
                  </a:lnTo>
                  <a:lnTo>
                    <a:pt x="1905417" y="1701800"/>
                  </a:lnTo>
                  <a:lnTo>
                    <a:pt x="1871456" y="1727200"/>
                  </a:lnTo>
                  <a:lnTo>
                    <a:pt x="1804286" y="1803400"/>
                  </a:lnTo>
                  <a:lnTo>
                    <a:pt x="1771081" y="1828800"/>
                  </a:lnTo>
                  <a:lnTo>
                    <a:pt x="1705438" y="1905000"/>
                  </a:lnTo>
                  <a:lnTo>
                    <a:pt x="1673003" y="1930400"/>
                  </a:lnTo>
                  <a:lnTo>
                    <a:pt x="1640828" y="1968500"/>
                  </a:lnTo>
                  <a:lnTo>
                    <a:pt x="1577263" y="2044700"/>
                  </a:lnTo>
                  <a:lnTo>
                    <a:pt x="1545876" y="2070100"/>
                  </a:lnTo>
                  <a:lnTo>
                    <a:pt x="1514755" y="2108200"/>
                  </a:lnTo>
                  <a:lnTo>
                    <a:pt x="1483902" y="2146300"/>
                  </a:lnTo>
                  <a:lnTo>
                    <a:pt x="1453319" y="2184400"/>
                  </a:lnTo>
                  <a:lnTo>
                    <a:pt x="1423005" y="2222500"/>
                  </a:lnTo>
                  <a:lnTo>
                    <a:pt x="1392964" y="2260600"/>
                  </a:lnTo>
                  <a:lnTo>
                    <a:pt x="1363197" y="2298700"/>
                  </a:lnTo>
                  <a:lnTo>
                    <a:pt x="1333706" y="2336800"/>
                  </a:lnTo>
                  <a:lnTo>
                    <a:pt x="1304491" y="2362200"/>
                  </a:lnTo>
                  <a:lnTo>
                    <a:pt x="1275555" y="2400300"/>
                  </a:lnTo>
                  <a:lnTo>
                    <a:pt x="1246898" y="2438400"/>
                  </a:lnTo>
                  <a:lnTo>
                    <a:pt x="1218524" y="2476500"/>
                  </a:lnTo>
                  <a:lnTo>
                    <a:pt x="1190432" y="2514600"/>
                  </a:lnTo>
                  <a:lnTo>
                    <a:pt x="1162626" y="2552700"/>
                  </a:lnTo>
                  <a:lnTo>
                    <a:pt x="1135105" y="2603500"/>
                  </a:lnTo>
                  <a:lnTo>
                    <a:pt x="1107873" y="2641600"/>
                  </a:lnTo>
                  <a:lnTo>
                    <a:pt x="1080930" y="2679700"/>
                  </a:lnTo>
                  <a:lnTo>
                    <a:pt x="1054278" y="2717800"/>
                  </a:lnTo>
                  <a:lnTo>
                    <a:pt x="1027918" y="2755900"/>
                  </a:lnTo>
                  <a:lnTo>
                    <a:pt x="1001853" y="2794000"/>
                  </a:lnTo>
                  <a:lnTo>
                    <a:pt x="976083" y="2832099"/>
                  </a:lnTo>
                  <a:lnTo>
                    <a:pt x="950610" y="2870199"/>
                  </a:lnTo>
                  <a:lnTo>
                    <a:pt x="925437" y="2920999"/>
                  </a:lnTo>
                  <a:lnTo>
                    <a:pt x="900563" y="2959099"/>
                  </a:lnTo>
                  <a:lnTo>
                    <a:pt x="875992" y="2997199"/>
                  </a:lnTo>
                  <a:lnTo>
                    <a:pt x="851724" y="3035299"/>
                  </a:lnTo>
                  <a:lnTo>
                    <a:pt x="827761" y="3073399"/>
                  </a:lnTo>
                  <a:lnTo>
                    <a:pt x="804104" y="3124199"/>
                  </a:lnTo>
                  <a:lnTo>
                    <a:pt x="780756" y="3162299"/>
                  </a:lnTo>
                  <a:lnTo>
                    <a:pt x="757718" y="3200399"/>
                  </a:lnTo>
                  <a:lnTo>
                    <a:pt x="734990" y="3251199"/>
                  </a:lnTo>
                  <a:lnTo>
                    <a:pt x="712576" y="3289300"/>
                  </a:lnTo>
                  <a:lnTo>
                    <a:pt x="690476" y="3327400"/>
                  </a:lnTo>
                  <a:lnTo>
                    <a:pt x="668692" y="3378200"/>
                  </a:lnTo>
                  <a:lnTo>
                    <a:pt x="647225" y="3416300"/>
                  </a:lnTo>
                  <a:lnTo>
                    <a:pt x="626078" y="3454400"/>
                  </a:lnTo>
                  <a:lnTo>
                    <a:pt x="605251" y="3505200"/>
                  </a:lnTo>
                  <a:lnTo>
                    <a:pt x="584746" y="3543300"/>
                  </a:lnTo>
                  <a:lnTo>
                    <a:pt x="564565" y="3594100"/>
                  </a:lnTo>
                  <a:lnTo>
                    <a:pt x="544710" y="3632200"/>
                  </a:lnTo>
                  <a:lnTo>
                    <a:pt x="525181" y="3683000"/>
                  </a:lnTo>
                  <a:lnTo>
                    <a:pt x="505981" y="3721100"/>
                  </a:lnTo>
                  <a:lnTo>
                    <a:pt x="487110" y="3771900"/>
                  </a:lnTo>
                  <a:lnTo>
                    <a:pt x="468572" y="3810000"/>
                  </a:lnTo>
                  <a:lnTo>
                    <a:pt x="450366" y="3860800"/>
                  </a:lnTo>
                  <a:lnTo>
                    <a:pt x="432495" y="3898900"/>
                  </a:lnTo>
                  <a:lnTo>
                    <a:pt x="414961" y="3949700"/>
                  </a:lnTo>
                  <a:lnTo>
                    <a:pt x="397764" y="3987800"/>
                  </a:lnTo>
                  <a:lnTo>
                    <a:pt x="380906" y="4038600"/>
                  </a:lnTo>
                  <a:lnTo>
                    <a:pt x="364390" y="4076700"/>
                  </a:lnTo>
                  <a:lnTo>
                    <a:pt x="348215" y="4127500"/>
                  </a:lnTo>
                  <a:lnTo>
                    <a:pt x="332385" y="4165600"/>
                  </a:lnTo>
                  <a:lnTo>
                    <a:pt x="316901" y="4216400"/>
                  </a:lnTo>
                  <a:lnTo>
                    <a:pt x="301764" y="4267200"/>
                  </a:lnTo>
                  <a:lnTo>
                    <a:pt x="286975" y="4305300"/>
                  </a:lnTo>
                  <a:lnTo>
                    <a:pt x="272537" y="4356100"/>
                  </a:lnTo>
                  <a:lnTo>
                    <a:pt x="258450" y="4406900"/>
                  </a:lnTo>
                  <a:lnTo>
                    <a:pt x="244717" y="4445000"/>
                  </a:lnTo>
                  <a:lnTo>
                    <a:pt x="231339" y="4495800"/>
                  </a:lnTo>
                  <a:lnTo>
                    <a:pt x="218317" y="4546600"/>
                  </a:lnTo>
                  <a:lnTo>
                    <a:pt x="205654" y="4584700"/>
                  </a:lnTo>
                  <a:lnTo>
                    <a:pt x="193350" y="4635500"/>
                  </a:lnTo>
                  <a:lnTo>
                    <a:pt x="181408" y="4686300"/>
                  </a:lnTo>
                  <a:lnTo>
                    <a:pt x="169828" y="4737100"/>
                  </a:lnTo>
                  <a:lnTo>
                    <a:pt x="158612" y="4775200"/>
                  </a:lnTo>
                  <a:lnTo>
                    <a:pt x="147763" y="4826000"/>
                  </a:lnTo>
                  <a:lnTo>
                    <a:pt x="137280" y="4876800"/>
                  </a:lnTo>
                  <a:lnTo>
                    <a:pt x="127167" y="4927600"/>
                  </a:lnTo>
                  <a:lnTo>
                    <a:pt x="117425" y="4978400"/>
                  </a:lnTo>
                  <a:lnTo>
                    <a:pt x="108054" y="5016500"/>
                  </a:lnTo>
                  <a:lnTo>
                    <a:pt x="99057" y="5067300"/>
                  </a:lnTo>
                  <a:lnTo>
                    <a:pt x="90436" y="5118100"/>
                  </a:lnTo>
                  <a:lnTo>
                    <a:pt x="82191" y="5168900"/>
                  </a:lnTo>
                  <a:lnTo>
                    <a:pt x="74325" y="5219700"/>
                  </a:lnTo>
                  <a:lnTo>
                    <a:pt x="66838" y="5270500"/>
                  </a:lnTo>
                  <a:lnTo>
                    <a:pt x="59733" y="5308600"/>
                  </a:lnTo>
                  <a:lnTo>
                    <a:pt x="53011" y="5359400"/>
                  </a:lnTo>
                  <a:lnTo>
                    <a:pt x="46674" y="5410200"/>
                  </a:lnTo>
                  <a:lnTo>
                    <a:pt x="40723" y="5461000"/>
                  </a:lnTo>
                  <a:lnTo>
                    <a:pt x="35160" y="5511800"/>
                  </a:lnTo>
                  <a:lnTo>
                    <a:pt x="29986" y="5562600"/>
                  </a:lnTo>
                  <a:lnTo>
                    <a:pt x="25202" y="5613400"/>
                  </a:lnTo>
                  <a:lnTo>
                    <a:pt x="20812" y="5664200"/>
                  </a:lnTo>
                  <a:lnTo>
                    <a:pt x="16815" y="5715000"/>
                  </a:lnTo>
                  <a:lnTo>
                    <a:pt x="13213" y="5765800"/>
                  </a:lnTo>
                  <a:lnTo>
                    <a:pt x="10009" y="5816600"/>
                  </a:lnTo>
                  <a:lnTo>
                    <a:pt x="7204" y="5867400"/>
                  </a:lnTo>
                  <a:lnTo>
                    <a:pt x="4798" y="5918200"/>
                  </a:lnTo>
                  <a:lnTo>
                    <a:pt x="2795" y="5969000"/>
                  </a:lnTo>
                  <a:lnTo>
                    <a:pt x="0" y="6057900"/>
                  </a:lnTo>
                  <a:lnTo>
                    <a:pt x="727405" y="6057900"/>
                  </a:lnTo>
                  <a:lnTo>
                    <a:pt x="730358" y="5969000"/>
                  </a:lnTo>
                  <a:lnTo>
                    <a:pt x="732451" y="5918200"/>
                  </a:lnTo>
                  <a:lnTo>
                    <a:pt x="734952" y="5867400"/>
                  </a:lnTo>
                  <a:lnTo>
                    <a:pt x="737860" y="5829300"/>
                  </a:lnTo>
                  <a:lnTo>
                    <a:pt x="741172" y="5778500"/>
                  </a:lnTo>
                  <a:lnTo>
                    <a:pt x="744888" y="5727700"/>
                  </a:lnTo>
                  <a:lnTo>
                    <a:pt x="749005" y="5676900"/>
                  </a:lnTo>
                  <a:lnTo>
                    <a:pt x="753521" y="5638800"/>
                  </a:lnTo>
                  <a:lnTo>
                    <a:pt x="758436" y="5588000"/>
                  </a:lnTo>
                  <a:lnTo>
                    <a:pt x="763748" y="5537200"/>
                  </a:lnTo>
                  <a:lnTo>
                    <a:pt x="769453" y="5499100"/>
                  </a:lnTo>
                  <a:lnTo>
                    <a:pt x="775552" y="5448300"/>
                  </a:lnTo>
                  <a:lnTo>
                    <a:pt x="782042" y="5397500"/>
                  </a:lnTo>
                  <a:lnTo>
                    <a:pt x="788922" y="5359400"/>
                  </a:lnTo>
                  <a:lnTo>
                    <a:pt x="796189" y="5308600"/>
                  </a:lnTo>
                  <a:lnTo>
                    <a:pt x="803843" y="5257800"/>
                  </a:lnTo>
                  <a:lnTo>
                    <a:pt x="811881" y="5219700"/>
                  </a:lnTo>
                  <a:lnTo>
                    <a:pt x="820301" y="5168900"/>
                  </a:lnTo>
                  <a:lnTo>
                    <a:pt x="829103" y="5118100"/>
                  </a:lnTo>
                  <a:lnTo>
                    <a:pt x="838284" y="5080000"/>
                  </a:lnTo>
                  <a:lnTo>
                    <a:pt x="847842" y="5029200"/>
                  </a:lnTo>
                  <a:lnTo>
                    <a:pt x="857777" y="4991100"/>
                  </a:lnTo>
                  <a:lnTo>
                    <a:pt x="868085" y="4940300"/>
                  </a:lnTo>
                  <a:lnTo>
                    <a:pt x="878766" y="4889500"/>
                  </a:lnTo>
                  <a:lnTo>
                    <a:pt x="889818" y="4851400"/>
                  </a:lnTo>
                  <a:lnTo>
                    <a:pt x="901239" y="4800600"/>
                  </a:lnTo>
                  <a:lnTo>
                    <a:pt x="913027" y="4762500"/>
                  </a:lnTo>
                  <a:lnTo>
                    <a:pt x="925181" y="4711700"/>
                  </a:lnTo>
                  <a:lnTo>
                    <a:pt x="937699" y="4673600"/>
                  </a:lnTo>
                  <a:lnTo>
                    <a:pt x="950579" y="4622800"/>
                  </a:lnTo>
                  <a:lnTo>
                    <a:pt x="963819" y="4584700"/>
                  </a:lnTo>
                  <a:lnTo>
                    <a:pt x="977418" y="4533900"/>
                  </a:lnTo>
                  <a:lnTo>
                    <a:pt x="991375" y="4495800"/>
                  </a:lnTo>
                  <a:lnTo>
                    <a:pt x="1005687" y="4445000"/>
                  </a:lnTo>
                  <a:lnTo>
                    <a:pt x="1020352" y="4406900"/>
                  </a:lnTo>
                  <a:lnTo>
                    <a:pt x="1035370" y="4368800"/>
                  </a:lnTo>
                  <a:lnTo>
                    <a:pt x="1050738" y="4318000"/>
                  </a:lnTo>
                  <a:lnTo>
                    <a:pt x="1066454" y="4279900"/>
                  </a:lnTo>
                  <a:lnTo>
                    <a:pt x="1082518" y="4229100"/>
                  </a:lnTo>
                  <a:lnTo>
                    <a:pt x="1098926" y="4191000"/>
                  </a:lnTo>
                  <a:lnTo>
                    <a:pt x="1115678" y="4152900"/>
                  </a:lnTo>
                  <a:lnTo>
                    <a:pt x="1132772" y="4102100"/>
                  </a:lnTo>
                  <a:lnTo>
                    <a:pt x="1150206" y="4064000"/>
                  </a:lnTo>
                  <a:lnTo>
                    <a:pt x="1167978" y="4025900"/>
                  </a:lnTo>
                  <a:lnTo>
                    <a:pt x="1186086" y="3975100"/>
                  </a:lnTo>
                  <a:lnTo>
                    <a:pt x="1204530" y="3937000"/>
                  </a:lnTo>
                  <a:lnTo>
                    <a:pt x="1223307" y="3898900"/>
                  </a:lnTo>
                  <a:lnTo>
                    <a:pt x="1242416" y="3860800"/>
                  </a:lnTo>
                  <a:lnTo>
                    <a:pt x="1261854" y="3810000"/>
                  </a:lnTo>
                  <a:lnTo>
                    <a:pt x="1281620" y="3771900"/>
                  </a:lnTo>
                  <a:lnTo>
                    <a:pt x="1301713" y="3733800"/>
                  </a:lnTo>
                  <a:lnTo>
                    <a:pt x="1322131" y="3695700"/>
                  </a:lnTo>
                  <a:lnTo>
                    <a:pt x="1342871" y="3657600"/>
                  </a:lnTo>
                  <a:lnTo>
                    <a:pt x="1363933" y="3606800"/>
                  </a:lnTo>
                  <a:lnTo>
                    <a:pt x="1385314" y="3568700"/>
                  </a:lnTo>
                  <a:lnTo>
                    <a:pt x="1407014" y="3530600"/>
                  </a:lnTo>
                  <a:lnTo>
                    <a:pt x="1429029" y="3492500"/>
                  </a:lnTo>
                  <a:lnTo>
                    <a:pt x="1451359" y="3454400"/>
                  </a:lnTo>
                  <a:lnTo>
                    <a:pt x="1474002" y="3416300"/>
                  </a:lnTo>
                  <a:lnTo>
                    <a:pt x="1496956" y="3378200"/>
                  </a:lnTo>
                  <a:lnTo>
                    <a:pt x="1520219" y="3340100"/>
                  </a:lnTo>
                  <a:lnTo>
                    <a:pt x="1543789" y="3302000"/>
                  </a:lnTo>
                  <a:lnTo>
                    <a:pt x="1567666" y="3263900"/>
                  </a:lnTo>
                  <a:lnTo>
                    <a:pt x="1591847" y="3225799"/>
                  </a:lnTo>
                  <a:lnTo>
                    <a:pt x="1616330" y="3187699"/>
                  </a:lnTo>
                  <a:lnTo>
                    <a:pt x="1641115" y="3149599"/>
                  </a:lnTo>
                  <a:lnTo>
                    <a:pt x="1666198" y="3111499"/>
                  </a:lnTo>
                  <a:lnTo>
                    <a:pt x="1691579" y="3073399"/>
                  </a:lnTo>
                  <a:lnTo>
                    <a:pt x="1717255" y="3035299"/>
                  </a:lnTo>
                  <a:lnTo>
                    <a:pt x="1743226" y="2997199"/>
                  </a:lnTo>
                  <a:lnTo>
                    <a:pt x="1769489" y="2959099"/>
                  </a:lnTo>
                  <a:lnTo>
                    <a:pt x="1796042" y="2920999"/>
                  </a:lnTo>
                  <a:lnTo>
                    <a:pt x="1822884" y="2882899"/>
                  </a:lnTo>
                  <a:lnTo>
                    <a:pt x="1850014" y="2857499"/>
                  </a:lnTo>
                  <a:lnTo>
                    <a:pt x="1877429" y="2819399"/>
                  </a:lnTo>
                  <a:lnTo>
                    <a:pt x="1905127" y="2781300"/>
                  </a:lnTo>
                  <a:lnTo>
                    <a:pt x="1933108" y="2743200"/>
                  </a:lnTo>
                  <a:lnTo>
                    <a:pt x="1961369" y="2705100"/>
                  </a:lnTo>
                  <a:lnTo>
                    <a:pt x="1989909" y="2679700"/>
                  </a:lnTo>
                  <a:lnTo>
                    <a:pt x="2018725" y="2641600"/>
                  </a:lnTo>
                  <a:lnTo>
                    <a:pt x="2047817" y="2603500"/>
                  </a:lnTo>
                  <a:lnTo>
                    <a:pt x="2077183" y="2578100"/>
                  </a:lnTo>
                  <a:lnTo>
                    <a:pt x="2106820" y="2540000"/>
                  </a:lnTo>
                  <a:lnTo>
                    <a:pt x="2136727" y="2501900"/>
                  </a:lnTo>
                  <a:lnTo>
                    <a:pt x="2166903" y="2476500"/>
                  </a:lnTo>
                  <a:lnTo>
                    <a:pt x="2197346" y="2438400"/>
                  </a:lnTo>
                  <a:lnTo>
                    <a:pt x="2228053" y="2400300"/>
                  </a:lnTo>
                  <a:lnTo>
                    <a:pt x="2259024" y="2374900"/>
                  </a:lnTo>
                  <a:lnTo>
                    <a:pt x="2290256" y="2336800"/>
                  </a:lnTo>
                  <a:lnTo>
                    <a:pt x="2321748" y="2311400"/>
                  </a:lnTo>
                  <a:lnTo>
                    <a:pt x="2353499" y="2273300"/>
                  </a:lnTo>
                  <a:lnTo>
                    <a:pt x="2385506" y="2247900"/>
                  </a:lnTo>
                  <a:lnTo>
                    <a:pt x="2417767" y="2209800"/>
                  </a:lnTo>
                  <a:lnTo>
                    <a:pt x="2450282" y="2184400"/>
                  </a:lnTo>
                  <a:lnTo>
                    <a:pt x="2483048" y="2146300"/>
                  </a:lnTo>
                  <a:lnTo>
                    <a:pt x="2549327" y="2095500"/>
                  </a:lnTo>
                  <a:lnTo>
                    <a:pt x="2582837" y="2057400"/>
                  </a:lnTo>
                  <a:lnTo>
                    <a:pt x="2650589" y="2006600"/>
                  </a:lnTo>
                  <a:lnTo>
                    <a:pt x="2684827" y="1968500"/>
                  </a:lnTo>
                  <a:lnTo>
                    <a:pt x="2754020" y="1917700"/>
                  </a:lnTo>
                  <a:lnTo>
                    <a:pt x="2788972" y="1879600"/>
                  </a:lnTo>
                  <a:lnTo>
                    <a:pt x="2931103" y="1778000"/>
                  </a:lnTo>
                  <a:lnTo>
                    <a:pt x="3003541" y="1727200"/>
                  </a:lnTo>
                  <a:lnTo>
                    <a:pt x="3040096" y="1689100"/>
                  </a:lnTo>
                  <a:lnTo>
                    <a:pt x="3226176" y="1562100"/>
                  </a:lnTo>
                  <a:lnTo>
                    <a:pt x="3264040" y="1536700"/>
                  </a:lnTo>
                  <a:lnTo>
                    <a:pt x="3302116" y="1524000"/>
                  </a:lnTo>
                  <a:lnTo>
                    <a:pt x="3495620" y="1397000"/>
                  </a:lnTo>
                  <a:lnTo>
                    <a:pt x="3534933" y="1384300"/>
                  </a:lnTo>
                  <a:lnTo>
                    <a:pt x="3654067" y="1308100"/>
                  </a:lnTo>
                  <a:lnTo>
                    <a:pt x="3694171" y="1295400"/>
                  </a:lnTo>
                  <a:lnTo>
                    <a:pt x="3774956" y="1244600"/>
                  </a:lnTo>
                  <a:lnTo>
                    <a:pt x="3815635" y="1231900"/>
                  </a:lnTo>
                  <a:lnTo>
                    <a:pt x="3856502" y="1206500"/>
                  </a:lnTo>
                  <a:lnTo>
                    <a:pt x="3897555" y="1193800"/>
                  </a:lnTo>
                  <a:lnTo>
                    <a:pt x="3938793" y="1168400"/>
                  </a:lnTo>
                  <a:lnTo>
                    <a:pt x="3980214" y="1155700"/>
                  </a:lnTo>
                  <a:lnTo>
                    <a:pt x="4021817" y="1130300"/>
                  </a:lnTo>
                  <a:lnTo>
                    <a:pt x="4063600" y="1117600"/>
                  </a:lnTo>
                  <a:lnTo>
                    <a:pt x="4105560" y="1092200"/>
                  </a:lnTo>
                  <a:lnTo>
                    <a:pt x="4190008" y="1066800"/>
                  </a:lnTo>
                  <a:lnTo>
                    <a:pt x="4232492" y="1041400"/>
                  </a:lnTo>
                  <a:lnTo>
                    <a:pt x="4360965" y="1003300"/>
                  </a:lnTo>
                  <a:lnTo>
                    <a:pt x="4404123" y="977900"/>
                  </a:lnTo>
                  <a:lnTo>
                    <a:pt x="5070270" y="787400"/>
                  </a:lnTo>
                  <a:lnTo>
                    <a:pt x="5115854" y="787400"/>
                  </a:lnTo>
                  <a:lnTo>
                    <a:pt x="5253420" y="749300"/>
                  </a:lnTo>
                  <a:lnTo>
                    <a:pt x="5299541" y="749300"/>
                  </a:lnTo>
                  <a:lnTo>
                    <a:pt x="5345793" y="736600"/>
                  </a:lnTo>
                  <a:lnTo>
                    <a:pt x="5362089" y="736600"/>
                  </a:lnTo>
                  <a:lnTo>
                    <a:pt x="536208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167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100393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Homes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5060315" cy="40633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There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85">
                <a:solidFill>
                  <a:srgbClr val="40276F"/>
                </a:solidFill>
                <a:latin typeface="Arial Black"/>
                <a:cs typeface="Arial Black"/>
              </a:rPr>
              <a:t>3.5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million </a:t>
            </a:r>
            <a:r>
              <a:rPr dirty="0" sz="4100" spc="-135">
                <a:solidFill>
                  <a:srgbClr val="40276F"/>
                </a:solidFill>
                <a:latin typeface="Arial Black"/>
                <a:cs typeface="Arial Black"/>
              </a:rPr>
              <a:t>non-</a:t>
            </a: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decent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30">
                <a:solidFill>
                  <a:srgbClr val="40276F"/>
                </a:solidFill>
                <a:latin typeface="Arial Black"/>
                <a:cs typeface="Arial Black"/>
              </a:rPr>
              <a:t>homes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England: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half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are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headed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45">
                <a:solidFill>
                  <a:srgbClr val="40276F"/>
                </a:solidFill>
                <a:latin typeface="Arial Black"/>
                <a:cs typeface="Arial Black"/>
              </a:rPr>
              <a:t>by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someone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20">
                <a:solidFill>
                  <a:srgbClr val="40276F"/>
                </a:solidFill>
                <a:latin typeface="Arial Black"/>
                <a:cs typeface="Arial Black"/>
              </a:rPr>
              <a:t>55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over.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1480"/>
              </a:lnSpc>
              <a:spcBef>
                <a:spcPts val="2055"/>
              </a:spcBef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Homes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are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classed 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as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non-decent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for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one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four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reasons: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ts val="1400"/>
              </a:lnSpc>
              <a:buChar char="•"/>
              <a:tabLst>
                <a:tab pos="241300" algn="l"/>
              </a:tabLst>
            </a:pP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A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serious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hazard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which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poses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a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risk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health.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ts val="1400"/>
              </a:lnSpc>
              <a:buChar char="•"/>
              <a:tabLst>
                <a:tab pos="241300" algn="l"/>
              </a:tabLst>
            </a:pPr>
            <a:r>
              <a:rPr dirty="0" sz="1300" spc="70">
                <a:solidFill>
                  <a:srgbClr val="40276F"/>
                </a:solidFill>
                <a:latin typeface="Arial"/>
                <a:cs typeface="Arial"/>
              </a:rPr>
              <a:t>Not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providing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a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reasonable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degree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thermal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comfort.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ts val="1400"/>
              </a:lnSpc>
              <a:buChar char="•"/>
              <a:tabLst>
                <a:tab pos="241300" algn="l"/>
              </a:tabLst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9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disrepair.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ts val="1480"/>
              </a:lnSpc>
              <a:buChar char="•"/>
              <a:tabLst>
                <a:tab pos="241300" algn="l"/>
              </a:tabLst>
            </a:pPr>
            <a:r>
              <a:rPr dirty="0" sz="1300" spc="70">
                <a:solidFill>
                  <a:srgbClr val="40276F"/>
                </a:solidFill>
                <a:latin typeface="Arial"/>
                <a:cs typeface="Arial"/>
              </a:rPr>
              <a:t>Not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having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sufficiently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modern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facilities.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50463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4.03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better.org.uk/homes-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404251" y="829238"/>
            <a:ext cx="5438140" cy="5596890"/>
            <a:chOff x="6404251" y="829238"/>
            <a:chExt cx="5438140" cy="5596890"/>
          </a:xfrm>
        </p:grpSpPr>
        <p:sp>
          <p:nvSpPr>
            <p:cNvPr id="10" name="object 10" descr=""/>
            <p:cNvSpPr/>
            <p:nvPr/>
          </p:nvSpPr>
          <p:spPr>
            <a:xfrm>
              <a:off x="6633057" y="1505204"/>
              <a:ext cx="2602865" cy="3921125"/>
            </a:xfrm>
            <a:custGeom>
              <a:avLst/>
              <a:gdLst/>
              <a:ahLst/>
              <a:cxnLst/>
              <a:rect l="l" t="t" r="r" b="b"/>
              <a:pathLst>
                <a:path w="2602865" h="3921125">
                  <a:moveTo>
                    <a:pt x="2602445" y="0"/>
                  </a:moveTo>
                  <a:lnTo>
                    <a:pt x="0" y="0"/>
                  </a:lnTo>
                  <a:lnTo>
                    <a:pt x="0" y="3920578"/>
                  </a:lnTo>
                  <a:lnTo>
                    <a:pt x="2602445" y="3920578"/>
                  </a:lnTo>
                  <a:lnTo>
                    <a:pt x="2602445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99284" y="4545329"/>
              <a:ext cx="418465" cy="704215"/>
            </a:xfrm>
            <a:custGeom>
              <a:avLst/>
              <a:gdLst/>
              <a:ahLst/>
              <a:cxnLst/>
              <a:rect l="l" t="t" r="r" b="b"/>
              <a:pathLst>
                <a:path w="418465" h="704214">
                  <a:moveTo>
                    <a:pt x="0" y="703948"/>
                  </a:moveTo>
                  <a:lnTo>
                    <a:pt x="418452" y="703948"/>
                  </a:lnTo>
                  <a:lnTo>
                    <a:pt x="418452" y="0"/>
                  </a:lnTo>
                  <a:lnTo>
                    <a:pt x="0" y="0"/>
                  </a:lnTo>
                  <a:lnTo>
                    <a:pt x="0" y="703948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095541" y="3013252"/>
              <a:ext cx="1780539" cy="1532255"/>
            </a:xfrm>
            <a:custGeom>
              <a:avLst/>
              <a:gdLst/>
              <a:ahLst/>
              <a:cxnLst/>
              <a:rect l="l" t="t" r="r" b="b"/>
              <a:pathLst>
                <a:path w="1780540" h="1532254">
                  <a:moveTo>
                    <a:pt x="628700" y="0"/>
                  </a:moveTo>
                  <a:lnTo>
                    <a:pt x="0" y="0"/>
                  </a:lnTo>
                  <a:lnTo>
                    <a:pt x="0" y="776274"/>
                  </a:lnTo>
                  <a:lnTo>
                    <a:pt x="628700" y="776274"/>
                  </a:lnTo>
                  <a:lnTo>
                    <a:pt x="628700" y="0"/>
                  </a:lnTo>
                  <a:close/>
                </a:path>
                <a:path w="1780540" h="1532254">
                  <a:moveTo>
                    <a:pt x="1780400" y="1411516"/>
                  </a:moveTo>
                  <a:lnTo>
                    <a:pt x="1245527" y="1411516"/>
                  </a:lnTo>
                  <a:lnTo>
                    <a:pt x="1245527" y="1532064"/>
                  </a:lnTo>
                  <a:lnTo>
                    <a:pt x="1780400" y="1532064"/>
                  </a:lnTo>
                  <a:lnTo>
                    <a:pt x="1780400" y="1411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159155" y="3076854"/>
              <a:ext cx="501650" cy="649605"/>
            </a:xfrm>
            <a:custGeom>
              <a:avLst/>
              <a:gdLst/>
              <a:ahLst/>
              <a:cxnLst/>
              <a:rect l="l" t="t" r="r" b="b"/>
              <a:pathLst>
                <a:path w="501650" h="649604">
                  <a:moveTo>
                    <a:pt x="220814" y="0"/>
                  </a:moveTo>
                  <a:lnTo>
                    <a:pt x="0" y="0"/>
                  </a:lnTo>
                  <a:lnTo>
                    <a:pt x="0" y="294614"/>
                  </a:lnTo>
                  <a:lnTo>
                    <a:pt x="220814" y="294614"/>
                  </a:lnTo>
                  <a:lnTo>
                    <a:pt x="220814" y="0"/>
                  </a:lnTo>
                  <a:close/>
                </a:path>
                <a:path w="501650" h="649604">
                  <a:moveTo>
                    <a:pt x="501472" y="354304"/>
                  </a:moveTo>
                  <a:lnTo>
                    <a:pt x="0" y="354304"/>
                  </a:lnTo>
                  <a:lnTo>
                    <a:pt x="0" y="649084"/>
                  </a:lnTo>
                  <a:lnTo>
                    <a:pt x="501472" y="649084"/>
                  </a:lnTo>
                  <a:lnTo>
                    <a:pt x="501472" y="354304"/>
                  </a:lnTo>
                  <a:close/>
                </a:path>
                <a:path w="501650" h="649604">
                  <a:moveTo>
                    <a:pt x="501472" y="0"/>
                  </a:moveTo>
                  <a:lnTo>
                    <a:pt x="280682" y="0"/>
                  </a:lnTo>
                  <a:lnTo>
                    <a:pt x="280682" y="294614"/>
                  </a:lnTo>
                  <a:lnTo>
                    <a:pt x="501472" y="294614"/>
                  </a:lnTo>
                  <a:lnTo>
                    <a:pt x="501472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037972" y="3431158"/>
              <a:ext cx="906144" cy="1729739"/>
            </a:xfrm>
            <a:custGeom>
              <a:avLst/>
              <a:gdLst/>
              <a:ahLst/>
              <a:cxnLst/>
              <a:rect l="l" t="t" r="r" b="b"/>
              <a:pathLst>
                <a:path w="906145" h="1729739">
                  <a:moveTo>
                    <a:pt x="401866" y="0"/>
                  </a:moveTo>
                  <a:lnTo>
                    <a:pt x="341998" y="0"/>
                  </a:lnTo>
                  <a:lnTo>
                    <a:pt x="341998" y="334010"/>
                  </a:lnTo>
                  <a:lnTo>
                    <a:pt x="401866" y="334010"/>
                  </a:lnTo>
                  <a:lnTo>
                    <a:pt x="401866" y="0"/>
                  </a:lnTo>
                  <a:close/>
                </a:path>
                <a:path w="906145" h="1729739">
                  <a:moveTo>
                    <a:pt x="905611" y="953439"/>
                  </a:moveTo>
                  <a:lnTo>
                    <a:pt x="0" y="953439"/>
                  </a:lnTo>
                  <a:lnTo>
                    <a:pt x="0" y="1729689"/>
                  </a:lnTo>
                  <a:lnTo>
                    <a:pt x="905611" y="1729689"/>
                  </a:lnTo>
                  <a:lnTo>
                    <a:pt x="905611" y="9534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099681" y="4448175"/>
              <a:ext cx="782320" cy="649605"/>
            </a:xfrm>
            <a:custGeom>
              <a:avLst/>
              <a:gdLst/>
              <a:ahLst/>
              <a:cxnLst/>
              <a:rect l="l" t="t" r="r" b="b"/>
              <a:pathLst>
                <a:path w="782320" h="649604">
                  <a:moveTo>
                    <a:pt x="220814" y="0"/>
                  </a:moveTo>
                  <a:lnTo>
                    <a:pt x="0" y="0"/>
                  </a:lnTo>
                  <a:lnTo>
                    <a:pt x="0" y="294601"/>
                  </a:lnTo>
                  <a:lnTo>
                    <a:pt x="220814" y="294601"/>
                  </a:lnTo>
                  <a:lnTo>
                    <a:pt x="220814" y="0"/>
                  </a:lnTo>
                  <a:close/>
                </a:path>
                <a:path w="782320" h="649604">
                  <a:moveTo>
                    <a:pt x="501497" y="354291"/>
                  </a:moveTo>
                  <a:lnTo>
                    <a:pt x="0" y="354291"/>
                  </a:lnTo>
                  <a:lnTo>
                    <a:pt x="0" y="649084"/>
                  </a:lnTo>
                  <a:lnTo>
                    <a:pt x="501497" y="649084"/>
                  </a:lnTo>
                  <a:lnTo>
                    <a:pt x="501497" y="354291"/>
                  </a:lnTo>
                  <a:close/>
                </a:path>
                <a:path w="782320" h="649604">
                  <a:moveTo>
                    <a:pt x="501497" y="0"/>
                  </a:moveTo>
                  <a:lnTo>
                    <a:pt x="280695" y="0"/>
                  </a:lnTo>
                  <a:lnTo>
                    <a:pt x="280695" y="294601"/>
                  </a:lnTo>
                  <a:lnTo>
                    <a:pt x="501497" y="294601"/>
                  </a:lnTo>
                  <a:lnTo>
                    <a:pt x="501497" y="0"/>
                  </a:lnTo>
                  <a:close/>
                </a:path>
                <a:path w="782320" h="649604">
                  <a:moveTo>
                    <a:pt x="782154" y="354291"/>
                  </a:moveTo>
                  <a:lnTo>
                    <a:pt x="561365" y="354291"/>
                  </a:lnTo>
                  <a:lnTo>
                    <a:pt x="561365" y="649084"/>
                  </a:lnTo>
                  <a:lnTo>
                    <a:pt x="782154" y="649084"/>
                  </a:lnTo>
                  <a:lnTo>
                    <a:pt x="782154" y="354291"/>
                  </a:lnTo>
                  <a:close/>
                </a:path>
                <a:path w="782320" h="649604">
                  <a:moveTo>
                    <a:pt x="782154" y="0"/>
                  </a:moveTo>
                  <a:lnTo>
                    <a:pt x="561365" y="0"/>
                  </a:lnTo>
                  <a:lnTo>
                    <a:pt x="561365" y="294601"/>
                  </a:lnTo>
                  <a:lnTo>
                    <a:pt x="782154" y="294601"/>
                  </a:lnTo>
                  <a:lnTo>
                    <a:pt x="782154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320496" y="3013252"/>
              <a:ext cx="1455420" cy="2106930"/>
            </a:xfrm>
            <a:custGeom>
              <a:avLst/>
              <a:gdLst/>
              <a:ahLst/>
              <a:cxnLst/>
              <a:rect l="l" t="t" r="r" b="b"/>
              <a:pathLst>
                <a:path w="1455420" h="2106929">
                  <a:moveTo>
                    <a:pt x="59880" y="1789214"/>
                  </a:moveTo>
                  <a:lnTo>
                    <a:pt x="0" y="1789214"/>
                  </a:lnTo>
                  <a:lnTo>
                    <a:pt x="0" y="2106714"/>
                  </a:lnTo>
                  <a:lnTo>
                    <a:pt x="59880" y="2106714"/>
                  </a:lnTo>
                  <a:lnTo>
                    <a:pt x="59880" y="1789214"/>
                  </a:lnTo>
                  <a:close/>
                </a:path>
                <a:path w="1455420" h="2106929">
                  <a:moveTo>
                    <a:pt x="1455013" y="0"/>
                  </a:moveTo>
                  <a:lnTo>
                    <a:pt x="826325" y="0"/>
                  </a:lnTo>
                  <a:lnTo>
                    <a:pt x="826325" y="776274"/>
                  </a:lnTo>
                  <a:lnTo>
                    <a:pt x="1455013" y="776274"/>
                  </a:lnTo>
                  <a:lnTo>
                    <a:pt x="1455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210423" y="3076854"/>
              <a:ext cx="501650" cy="649605"/>
            </a:xfrm>
            <a:custGeom>
              <a:avLst/>
              <a:gdLst/>
              <a:ahLst/>
              <a:cxnLst/>
              <a:rect l="l" t="t" r="r" b="b"/>
              <a:pathLst>
                <a:path w="501650" h="649604">
                  <a:moveTo>
                    <a:pt x="220802" y="0"/>
                  </a:moveTo>
                  <a:lnTo>
                    <a:pt x="0" y="0"/>
                  </a:lnTo>
                  <a:lnTo>
                    <a:pt x="0" y="294614"/>
                  </a:lnTo>
                  <a:lnTo>
                    <a:pt x="220802" y="294614"/>
                  </a:lnTo>
                  <a:lnTo>
                    <a:pt x="220802" y="0"/>
                  </a:lnTo>
                  <a:close/>
                </a:path>
                <a:path w="501650" h="649604">
                  <a:moveTo>
                    <a:pt x="501484" y="354304"/>
                  </a:moveTo>
                  <a:lnTo>
                    <a:pt x="0" y="354304"/>
                  </a:lnTo>
                  <a:lnTo>
                    <a:pt x="0" y="649084"/>
                  </a:lnTo>
                  <a:lnTo>
                    <a:pt x="501484" y="649084"/>
                  </a:lnTo>
                  <a:lnTo>
                    <a:pt x="501484" y="354304"/>
                  </a:lnTo>
                  <a:close/>
                </a:path>
                <a:path w="501650" h="649604">
                  <a:moveTo>
                    <a:pt x="501484" y="0"/>
                  </a:moveTo>
                  <a:lnTo>
                    <a:pt x="280657" y="0"/>
                  </a:lnTo>
                  <a:lnTo>
                    <a:pt x="280657" y="294614"/>
                  </a:lnTo>
                  <a:lnTo>
                    <a:pt x="501484" y="294614"/>
                  </a:lnTo>
                  <a:lnTo>
                    <a:pt x="501484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431236" y="3431155"/>
              <a:ext cx="60325" cy="332740"/>
            </a:xfrm>
            <a:custGeom>
              <a:avLst/>
              <a:gdLst/>
              <a:ahLst/>
              <a:cxnLst/>
              <a:rect l="l" t="t" r="r" b="b"/>
              <a:pathLst>
                <a:path w="60325" h="332739">
                  <a:moveTo>
                    <a:pt x="0" y="332740"/>
                  </a:moveTo>
                  <a:lnTo>
                    <a:pt x="59855" y="332740"/>
                  </a:lnTo>
                  <a:lnTo>
                    <a:pt x="59855" y="0"/>
                  </a:lnTo>
                  <a:lnTo>
                    <a:pt x="0" y="0"/>
                  </a:lnTo>
                  <a:lnTo>
                    <a:pt x="0" y="332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633045" y="829246"/>
              <a:ext cx="2602865" cy="2073275"/>
            </a:xfrm>
            <a:custGeom>
              <a:avLst/>
              <a:gdLst/>
              <a:ahLst/>
              <a:cxnLst/>
              <a:rect l="l" t="t" r="r" b="b"/>
              <a:pathLst>
                <a:path w="2602865" h="2073275">
                  <a:moveTo>
                    <a:pt x="253390" y="5778"/>
                  </a:moveTo>
                  <a:lnTo>
                    <a:pt x="247611" y="0"/>
                  </a:lnTo>
                  <a:lnTo>
                    <a:pt x="84493" y="0"/>
                  </a:lnTo>
                  <a:lnTo>
                    <a:pt x="78727" y="5778"/>
                  </a:lnTo>
                  <a:lnTo>
                    <a:pt x="78727" y="233895"/>
                  </a:lnTo>
                  <a:lnTo>
                    <a:pt x="253390" y="233895"/>
                  </a:lnTo>
                  <a:lnTo>
                    <a:pt x="253390" y="5778"/>
                  </a:lnTo>
                  <a:close/>
                </a:path>
                <a:path w="2602865" h="2073275">
                  <a:moveTo>
                    <a:pt x="490385" y="5778"/>
                  </a:moveTo>
                  <a:lnTo>
                    <a:pt x="484606" y="0"/>
                  </a:lnTo>
                  <a:lnTo>
                    <a:pt x="321487" y="0"/>
                  </a:lnTo>
                  <a:lnTo>
                    <a:pt x="315722" y="5778"/>
                  </a:lnTo>
                  <a:lnTo>
                    <a:pt x="315722" y="233895"/>
                  </a:lnTo>
                  <a:lnTo>
                    <a:pt x="490385" y="233895"/>
                  </a:lnTo>
                  <a:lnTo>
                    <a:pt x="490385" y="5778"/>
                  </a:lnTo>
                  <a:close/>
                </a:path>
                <a:path w="2602865" h="2073275">
                  <a:moveTo>
                    <a:pt x="1302486" y="675970"/>
                  </a:moveTo>
                  <a:lnTo>
                    <a:pt x="0" y="675970"/>
                  </a:lnTo>
                  <a:lnTo>
                    <a:pt x="0" y="2072855"/>
                  </a:lnTo>
                  <a:lnTo>
                    <a:pt x="1302486" y="675970"/>
                  </a:lnTo>
                  <a:close/>
                </a:path>
                <a:path w="2602865" h="2073275">
                  <a:moveTo>
                    <a:pt x="2602446" y="675970"/>
                  </a:moveTo>
                  <a:lnTo>
                    <a:pt x="1302486" y="675970"/>
                  </a:lnTo>
                  <a:lnTo>
                    <a:pt x="2602420" y="2072855"/>
                  </a:lnTo>
                  <a:lnTo>
                    <a:pt x="2602446" y="67597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633045" y="1063117"/>
              <a:ext cx="569595" cy="442595"/>
            </a:xfrm>
            <a:custGeom>
              <a:avLst/>
              <a:gdLst/>
              <a:ahLst/>
              <a:cxnLst/>
              <a:rect l="l" t="t" r="r" b="b"/>
              <a:pathLst>
                <a:path w="569595" h="442594">
                  <a:moveTo>
                    <a:pt x="569099" y="0"/>
                  </a:moveTo>
                  <a:lnTo>
                    <a:pt x="0" y="0"/>
                  </a:lnTo>
                  <a:lnTo>
                    <a:pt x="0" y="442099"/>
                  </a:lnTo>
                  <a:lnTo>
                    <a:pt x="569099" y="442099"/>
                  </a:lnTo>
                  <a:lnTo>
                    <a:pt x="569099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740786" y="2274632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89">
                  <a:moveTo>
                    <a:pt x="194754" y="0"/>
                  </a:moveTo>
                  <a:lnTo>
                    <a:pt x="150096" y="5143"/>
                  </a:lnTo>
                  <a:lnTo>
                    <a:pt x="109102" y="19793"/>
                  </a:lnTo>
                  <a:lnTo>
                    <a:pt x="72941" y="42782"/>
                  </a:lnTo>
                  <a:lnTo>
                    <a:pt x="42782" y="72941"/>
                  </a:lnTo>
                  <a:lnTo>
                    <a:pt x="19793" y="109102"/>
                  </a:lnTo>
                  <a:lnTo>
                    <a:pt x="5143" y="150096"/>
                  </a:lnTo>
                  <a:lnTo>
                    <a:pt x="0" y="194754"/>
                  </a:lnTo>
                  <a:lnTo>
                    <a:pt x="5143" y="239412"/>
                  </a:lnTo>
                  <a:lnTo>
                    <a:pt x="19793" y="280406"/>
                  </a:lnTo>
                  <a:lnTo>
                    <a:pt x="42782" y="316567"/>
                  </a:lnTo>
                  <a:lnTo>
                    <a:pt x="72941" y="346726"/>
                  </a:lnTo>
                  <a:lnTo>
                    <a:pt x="109102" y="369715"/>
                  </a:lnTo>
                  <a:lnTo>
                    <a:pt x="150096" y="384365"/>
                  </a:lnTo>
                  <a:lnTo>
                    <a:pt x="194754" y="389508"/>
                  </a:lnTo>
                  <a:lnTo>
                    <a:pt x="239412" y="384365"/>
                  </a:lnTo>
                  <a:lnTo>
                    <a:pt x="280406" y="369715"/>
                  </a:lnTo>
                  <a:lnTo>
                    <a:pt x="316567" y="346726"/>
                  </a:lnTo>
                  <a:lnTo>
                    <a:pt x="346726" y="316567"/>
                  </a:lnTo>
                  <a:lnTo>
                    <a:pt x="369715" y="280406"/>
                  </a:lnTo>
                  <a:lnTo>
                    <a:pt x="384365" y="239412"/>
                  </a:lnTo>
                  <a:lnTo>
                    <a:pt x="389508" y="194754"/>
                  </a:lnTo>
                  <a:lnTo>
                    <a:pt x="384365" y="150096"/>
                  </a:lnTo>
                  <a:lnTo>
                    <a:pt x="369715" y="109102"/>
                  </a:lnTo>
                  <a:lnTo>
                    <a:pt x="346726" y="72941"/>
                  </a:lnTo>
                  <a:lnTo>
                    <a:pt x="316567" y="42782"/>
                  </a:lnTo>
                  <a:lnTo>
                    <a:pt x="280406" y="19793"/>
                  </a:lnTo>
                  <a:lnTo>
                    <a:pt x="239412" y="5143"/>
                  </a:lnTo>
                  <a:lnTo>
                    <a:pt x="194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799946" y="2333801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79" h="271780">
                  <a:moveTo>
                    <a:pt x="135585" y="0"/>
                  </a:moveTo>
                  <a:lnTo>
                    <a:pt x="92730" y="6912"/>
                  </a:lnTo>
                  <a:lnTo>
                    <a:pt x="55511" y="26160"/>
                  </a:lnTo>
                  <a:lnTo>
                    <a:pt x="26160" y="55511"/>
                  </a:lnTo>
                  <a:lnTo>
                    <a:pt x="6912" y="92730"/>
                  </a:lnTo>
                  <a:lnTo>
                    <a:pt x="0" y="135585"/>
                  </a:lnTo>
                  <a:lnTo>
                    <a:pt x="6912" y="178445"/>
                  </a:lnTo>
                  <a:lnTo>
                    <a:pt x="26160" y="215668"/>
                  </a:lnTo>
                  <a:lnTo>
                    <a:pt x="55511" y="245021"/>
                  </a:lnTo>
                  <a:lnTo>
                    <a:pt x="92730" y="264270"/>
                  </a:lnTo>
                  <a:lnTo>
                    <a:pt x="135585" y="271183"/>
                  </a:lnTo>
                  <a:lnTo>
                    <a:pt x="178445" y="264270"/>
                  </a:lnTo>
                  <a:lnTo>
                    <a:pt x="215668" y="245021"/>
                  </a:lnTo>
                  <a:lnTo>
                    <a:pt x="245021" y="215668"/>
                  </a:lnTo>
                  <a:lnTo>
                    <a:pt x="264270" y="178445"/>
                  </a:lnTo>
                  <a:lnTo>
                    <a:pt x="271183" y="135585"/>
                  </a:lnTo>
                  <a:lnTo>
                    <a:pt x="264270" y="92730"/>
                  </a:lnTo>
                  <a:lnTo>
                    <a:pt x="245021" y="55511"/>
                  </a:lnTo>
                  <a:lnTo>
                    <a:pt x="215668" y="26160"/>
                  </a:lnTo>
                  <a:lnTo>
                    <a:pt x="178445" y="6912"/>
                  </a:lnTo>
                  <a:lnTo>
                    <a:pt x="135585" y="0"/>
                  </a:lnTo>
                  <a:close/>
                </a:path>
              </a:pathLst>
            </a:custGeom>
            <a:solidFill>
              <a:srgbClr val="EBF2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317204" y="5249278"/>
              <a:ext cx="575310" cy="73025"/>
            </a:xfrm>
            <a:custGeom>
              <a:avLst/>
              <a:gdLst/>
              <a:ahLst/>
              <a:cxnLst/>
              <a:rect l="l" t="t" r="r" b="b"/>
              <a:pathLst>
                <a:path w="575309" h="73025">
                  <a:moveTo>
                    <a:pt x="575309" y="0"/>
                  </a:moveTo>
                  <a:lnTo>
                    <a:pt x="0" y="0"/>
                  </a:lnTo>
                  <a:lnTo>
                    <a:pt x="0" y="72936"/>
                  </a:lnTo>
                  <a:lnTo>
                    <a:pt x="575309" y="72936"/>
                  </a:lnTo>
                  <a:lnTo>
                    <a:pt x="575309" y="0"/>
                  </a:lnTo>
                  <a:close/>
                </a:path>
              </a:pathLst>
            </a:custGeom>
            <a:solidFill>
              <a:srgbClr val="D1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217928" y="5322049"/>
              <a:ext cx="760730" cy="104139"/>
            </a:xfrm>
            <a:custGeom>
              <a:avLst/>
              <a:gdLst/>
              <a:ahLst/>
              <a:cxnLst/>
              <a:rect l="l" t="t" r="r" b="b"/>
              <a:pathLst>
                <a:path w="760729" h="104139">
                  <a:moveTo>
                    <a:pt x="760399" y="0"/>
                  </a:moveTo>
                  <a:lnTo>
                    <a:pt x="0" y="0"/>
                  </a:lnTo>
                  <a:lnTo>
                    <a:pt x="0" y="103720"/>
                  </a:lnTo>
                  <a:lnTo>
                    <a:pt x="760399" y="103720"/>
                  </a:lnTo>
                  <a:lnTo>
                    <a:pt x="760399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066013" y="3370935"/>
              <a:ext cx="715645" cy="274955"/>
            </a:xfrm>
            <a:custGeom>
              <a:avLst/>
              <a:gdLst/>
              <a:ahLst/>
              <a:cxnLst/>
              <a:rect l="l" t="t" r="r" b="b"/>
              <a:pathLst>
                <a:path w="715645" h="274954">
                  <a:moveTo>
                    <a:pt x="19443" y="259791"/>
                  </a:moveTo>
                  <a:lnTo>
                    <a:pt x="15087" y="255447"/>
                  </a:lnTo>
                  <a:lnTo>
                    <a:pt x="4368" y="255447"/>
                  </a:lnTo>
                  <a:lnTo>
                    <a:pt x="0" y="259791"/>
                  </a:lnTo>
                  <a:lnTo>
                    <a:pt x="0" y="270535"/>
                  </a:lnTo>
                  <a:lnTo>
                    <a:pt x="4368" y="274878"/>
                  </a:lnTo>
                  <a:lnTo>
                    <a:pt x="15087" y="274878"/>
                  </a:lnTo>
                  <a:lnTo>
                    <a:pt x="19443" y="270535"/>
                  </a:lnTo>
                  <a:lnTo>
                    <a:pt x="19443" y="265163"/>
                  </a:lnTo>
                  <a:lnTo>
                    <a:pt x="19443" y="259791"/>
                  </a:lnTo>
                  <a:close/>
                </a:path>
                <a:path w="715645" h="274954">
                  <a:moveTo>
                    <a:pt x="22009" y="4343"/>
                  </a:moveTo>
                  <a:lnTo>
                    <a:pt x="17653" y="0"/>
                  </a:lnTo>
                  <a:lnTo>
                    <a:pt x="6934" y="0"/>
                  </a:lnTo>
                  <a:lnTo>
                    <a:pt x="2565" y="4343"/>
                  </a:lnTo>
                  <a:lnTo>
                    <a:pt x="2565" y="15074"/>
                  </a:lnTo>
                  <a:lnTo>
                    <a:pt x="6934" y="19418"/>
                  </a:lnTo>
                  <a:lnTo>
                    <a:pt x="17653" y="19418"/>
                  </a:lnTo>
                  <a:lnTo>
                    <a:pt x="22009" y="15074"/>
                  </a:lnTo>
                  <a:lnTo>
                    <a:pt x="22009" y="9715"/>
                  </a:lnTo>
                  <a:lnTo>
                    <a:pt x="22009" y="4343"/>
                  </a:lnTo>
                  <a:close/>
                </a:path>
                <a:path w="715645" h="274954">
                  <a:moveTo>
                    <a:pt x="684466" y="58674"/>
                  </a:moveTo>
                  <a:lnTo>
                    <a:pt x="680110" y="54330"/>
                  </a:lnTo>
                  <a:lnTo>
                    <a:pt x="669391" y="54330"/>
                  </a:lnTo>
                  <a:lnTo>
                    <a:pt x="665022" y="58674"/>
                  </a:lnTo>
                  <a:lnTo>
                    <a:pt x="665022" y="69418"/>
                  </a:lnTo>
                  <a:lnTo>
                    <a:pt x="669391" y="73761"/>
                  </a:lnTo>
                  <a:lnTo>
                    <a:pt x="680110" y="73761"/>
                  </a:lnTo>
                  <a:lnTo>
                    <a:pt x="684466" y="69418"/>
                  </a:lnTo>
                  <a:lnTo>
                    <a:pt x="684466" y="64046"/>
                  </a:lnTo>
                  <a:lnTo>
                    <a:pt x="684466" y="58674"/>
                  </a:lnTo>
                  <a:close/>
                </a:path>
                <a:path w="715645" h="274954">
                  <a:moveTo>
                    <a:pt x="715124" y="182968"/>
                  </a:moveTo>
                  <a:lnTo>
                    <a:pt x="710768" y="178625"/>
                  </a:lnTo>
                  <a:lnTo>
                    <a:pt x="700049" y="178625"/>
                  </a:lnTo>
                  <a:lnTo>
                    <a:pt x="695680" y="182968"/>
                  </a:lnTo>
                  <a:lnTo>
                    <a:pt x="695680" y="193700"/>
                  </a:lnTo>
                  <a:lnTo>
                    <a:pt x="700049" y="198043"/>
                  </a:lnTo>
                  <a:lnTo>
                    <a:pt x="710768" y="198043"/>
                  </a:lnTo>
                  <a:lnTo>
                    <a:pt x="715124" y="193700"/>
                  </a:lnTo>
                  <a:lnTo>
                    <a:pt x="715124" y="188341"/>
                  </a:lnTo>
                  <a:lnTo>
                    <a:pt x="715124" y="182968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235457" y="1505216"/>
              <a:ext cx="2605405" cy="3921125"/>
            </a:xfrm>
            <a:custGeom>
              <a:avLst/>
              <a:gdLst/>
              <a:ahLst/>
              <a:cxnLst/>
              <a:rect l="l" t="t" r="r" b="b"/>
              <a:pathLst>
                <a:path w="2605404" h="3921125">
                  <a:moveTo>
                    <a:pt x="2604960" y="0"/>
                  </a:moveTo>
                  <a:lnTo>
                    <a:pt x="0" y="0"/>
                  </a:lnTo>
                  <a:lnTo>
                    <a:pt x="0" y="3920553"/>
                  </a:lnTo>
                  <a:lnTo>
                    <a:pt x="2604960" y="3920553"/>
                  </a:lnTo>
                  <a:lnTo>
                    <a:pt x="2604960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657384" y="4544161"/>
              <a:ext cx="418465" cy="777240"/>
            </a:xfrm>
            <a:custGeom>
              <a:avLst/>
              <a:gdLst/>
              <a:ahLst/>
              <a:cxnLst/>
              <a:rect l="l" t="t" r="r" b="b"/>
              <a:pathLst>
                <a:path w="418465" h="777239">
                  <a:moveTo>
                    <a:pt x="418452" y="0"/>
                  </a:moveTo>
                  <a:lnTo>
                    <a:pt x="0" y="0"/>
                  </a:lnTo>
                  <a:lnTo>
                    <a:pt x="0" y="776884"/>
                  </a:lnTo>
                  <a:lnTo>
                    <a:pt x="418452" y="776884"/>
                  </a:lnTo>
                  <a:lnTo>
                    <a:pt x="418452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599168" y="3012096"/>
              <a:ext cx="1780539" cy="1532255"/>
            </a:xfrm>
            <a:custGeom>
              <a:avLst/>
              <a:gdLst/>
              <a:ahLst/>
              <a:cxnLst/>
              <a:rect l="l" t="t" r="r" b="b"/>
              <a:pathLst>
                <a:path w="1780540" h="1532254">
                  <a:moveTo>
                    <a:pt x="534873" y="1411516"/>
                  </a:moveTo>
                  <a:lnTo>
                    <a:pt x="0" y="1411516"/>
                  </a:lnTo>
                  <a:lnTo>
                    <a:pt x="0" y="1532077"/>
                  </a:lnTo>
                  <a:lnTo>
                    <a:pt x="534873" y="1532077"/>
                  </a:lnTo>
                  <a:lnTo>
                    <a:pt x="534873" y="1411516"/>
                  </a:lnTo>
                  <a:close/>
                </a:path>
                <a:path w="1780540" h="1532254">
                  <a:moveTo>
                    <a:pt x="1780400" y="0"/>
                  </a:moveTo>
                  <a:lnTo>
                    <a:pt x="1151712" y="0"/>
                  </a:lnTo>
                  <a:lnTo>
                    <a:pt x="1151712" y="776274"/>
                  </a:lnTo>
                  <a:lnTo>
                    <a:pt x="1780400" y="776274"/>
                  </a:lnTo>
                  <a:lnTo>
                    <a:pt x="178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814482" y="3075698"/>
              <a:ext cx="501650" cy="649605"/>
            </a:xfrm>
            <a:custGeom>
              <a:avLst/>
              <a:gdLst/>
              <a:ahLst/>
              <a:cxnLst/>
              <a:rect l="l" t="t" r="r" b="b"/>
              <a:pathLst>
                <a:path w="501650" h="649604">
                  <a:moveTo>
                    <a:pt x="220789" y="0"/>
                  </a:moveTo>
                  <a:lnTo>
                    <a:pt x="0" y="0"/>
                  </a:lnTo>
                  <a:lnTo>
                    <a:pt x="0" y="294614"/>
                  </a:lnTo>
                  <a:lnTo>
                    <a:pt x="220789" y="294614"/>
                  </a:lnTo>
                  <a:lnTo>
                    <a:pt x="220789" y="0"/>
                  </a:lnTo>
                  <a:close/>
                </a:path>
                <a:path w="501650" h="649604">
                  <a:moveTo>
                    <a:pt x="501484" y="354304"/>
                  </a:moveTo>
                  <a:lnTo>
                    <a:pt x="0" y="354304"/>
                  </a:lnTo>
                  <a:lnTo>
                    <a:pt x="0" y="649084"/>
                  </a:lnTo>
                  <a:lnTo>
                    <a:pt x="501484" y="649084"/>
                  </a:lnTo>
                  <a:lnTo>
                    <a:pt x="501484" y="354304"/>
                  </a:lnTo>
                  <a:close/>
                </a:path>
                <a:path w="501650" h="649604">
                  <a:moveTo>
                    <a:pt x="501484" y="0"/>
                  </a:moveTo>
                  <a:lnTo>
                    <a:pt x="280670" y="0"/>
                  </a:lnTo>
                  <a:lnTo>
                    <a:pt x="280670" y="294614"/>
                  </a:lnTo>
                  <a:lnTo>
                    <a:pt x="501484" y="294614"/>
                  </a:lnTo>
                  <a:lnTo>
                    <a:pt x="501484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531551" y="3430003"/>
              <a:ext cx="906144" cy="1729739"/>
            </a:xfrm>
            <a:custGeom>
              <a:avLst/>
              <a:gdLst/>
              <a:ahLst/>
              <a:cxnLst/>
              <a:rect l="l" t="t" r="r" b="b"/>
              <a:pathLst>
                <a:path w="906145" h="1729739">
                  <a:moveTo>
                    <a:pt x="563600" y="0"/>
                  </a:moveTo>
                  <a:lnTo>
                    <a:pt x="503720" y="0"/>
                  </a:lnTo>
                  <a:lnTo>
                    <a:pt x="503720" y="334010"/>
                  </a:lnTo>
                  <a:lnTo>
                    <a:pt x="563600" y="334010"/>
                  </a:lnTo>
                  <a:lnTo>
                    <a:pt x="563600" y="0"/>
                  </a:lnTo>
                  <a:close/>
                </a:path>
                <a:path w="906145" h="1729739">
                  <a:moveTo>
                    <a:pt x="905611" y="953401"/>
                  </a:moveTo>
                  <a:lnTo>
                    <a:pt x="0" y="953401"/>
                  </a:lnTo>
                  <a:lnTo>
                    <a:pt x="0" y="1729676"/>
                  </a:lnTo>
                  <a:lnTo>
                    <a:pt x="905611" y="1729676"/>
                  </a:lnTo>
                  <a:lnTo>
                    <a:pt x="905611" y="9534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593273" y="4447006"/>
              <a:ext cx="782320" cy="649605"/>
            </a:xfrm>
            <a:custGeom>
              <a:avLst/>
              <a:gdLst/>
              <a:ahLst/>
              <a:cxnLst/>
              <a:rect l="l" t="t" r="r" b="b"/>
              <a:pathLst>
                <a:path w="782320" h="649604">
                  <a:moveTo>
                    <a:pt x="220802" y="354304"/>
                  </a:moveTo>
                  <a:lnTo>
                    <a:pt x="0" y="354304"/>
                  </a:lnTo>
                  <a:lnTo>
                    <a:pt x="0" y="649097"/>
                  </a:lnTo>
                  <a:lnTo>
                    <a:pt x="220802" y="649097"/>
                  </a:lnTo>
                  <a:lnTo>
                    <a:pt x="220802" y="354304"/>
                  </a:lnTo>
                  <a:close/>
                </a:path>
                <a:path w="782320" h="649604">
                  <a:moveTo>
                    <a:pt x="220802" y="0"/>
                  </a:moveTo>
                  <a:lnTo>
                    <a:pt x="0" y="0"/>
                  </a:lnTo>
                  <a:lnTo>
                    <a:pt x="0" y="294614"/>
                  </a:lnTo>
                  <a:lnTo>
                    <a:pt x="220802" y="294614"/>
                  </a:lnTo>
                  <a:lnTo>
                    <a:pt x="220802" y="0"/>
                  </a:lnTo>
                  <a:close/>
                </a:path>
                <a:path w="782320" h="649604">
                  <a:moveTo>
                    <a:pt x="501472" y="0"/>
                  </a:moveTo>
                  <a:lnTo>
                    <a:pt x="280682" y="0"/>
                  </a:lnTo>
                  <a:lnTo>
                    <a:pt x="280682" y="294614"/>
                  </a:lnTo>
                  <a:lnTo>
                    <a:pt x="501472" y="294614"/>
                  </a:lnTo>
                  <a:lnTo>
                    <a:pt x="501472" y="0"/>
                  </a:lnTo>
                  <a:close/>
                </a:path>
                <a:path w="782320" h="649604">
                  <a:moveTo>
                    <a:pt x="782142" y="354304"/>
                  </a:moveTo>
                  <a:lnTo>
                    <a:pt x="280682" y="354304"/>
                  </a:lnTo>
                  <a:lnTo>
                    <a:pt x="280682" y="649097"/>
                  </a:lnTo>
                  <a:lnTo>
                    <a:pt x="782142" y="649097"/>
                  </a:lnTo>
                  <a:lnTo>
                    <a:pt x="782142" y="354304"/>
                  </a:lnTo>
                  <a:close/>
                </a:path>
                <a:path w="782320" h="649604">
                  <a:moveTo>
                    <a:pt x="782142" y="0"/>
                  </a:moveTo>
                  <a:lnTo>
                    <a:pt x="561352" y="0"/>
                  </a:lnTo>
                  <a:lnTo>
                    <a:pt x="561352" y="294614"/>
                  </a:lnTo>
                  <a:lnTo>
                    <a:pt x="782142" y="294614"/>
                  </a:lnTo>
                  <a:lnTo>
                    <a:pt x="782142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699625" y="3012096"/>
              <a:ext cx="1455420" cy="2106930"/>
            </a:xfrm>
            <a:custGeom>
              <a:avLst/>
              <a:gdLst/>
              <a:ahLst/>
              <a:cxnLst/>
              <a:rect l="l" t="t" r="r" b="b"/>
              <a:pathLst>
                <a:path w="1455420" h="2106929">
                  <a:moveTo>
                    <a:pt x="628688" y="0"/>
                  </a:moveTo>
                  <a:lnTo>
                    <a:pt x="0" y="0"/>
                  </a:lnTo>
                  <a:lnTo>
                    <a:pt x="0" y="776274"/>
                  </a:lnTo>
                  <a:lnTo>
                    <a:pt x="628688" y="776274"/>
                  </a:lnTo>
                  <a:lnTo>
                    <a:pt x="628688" y="0"/>
                  </a:lnTo>
                  <a:close/>
                </a:path>
                <a:path w="1455420" h="2106929">
                  <a:moveTo>
                    <a:pt x="1455000" y="1789214"/>
                  </a:moveTo>
                  <a:lnTo>
                    <a:pt x="1395120" y="1789214"/>
                  </a:lnTo>
                  <a:lnTo>
                    <a:pt x="1395120" y="2106714"/>
                  </a:lnTo>
                  <a:lnTo>
                    <a:pt x="1455000" y="2106714"/>
                  </a:lnTo>
                  <a:lnTo>
                    <a:pt x="1455000" y="1789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763239" y="3075698"/>
              <a:ext cx="501650" cy="649605"/>
            </a:xfrm>
            <a:custGeom>
              <a:avLst/>
              <a:gdLst/>
              <a:ahLst/>
              <a:cxnLst/>
              <a:rect l="l" t="t" r="r" b="b"/>
              <a:pathLst>
                <a:path w="501650" h="649604">
                  <a:moveTo>
                    <a:pt x="220789" y="0"/>
                  </a:moveTo>
                  <a:lnTo>
                    <a:pt x="0" y="0"/>
                  </a:lnTo>
                  <a:lnTo>
                    <a:pt x="0" y="294614"/>
                  </a:lnTo>
                  <a:lnTo>
                    <a:pt x="220789" y="294614"/>
                  </a:lnTo>
                  <a:lnTo>
                    <a:pt x="220789" y="0"/>
                  </a:lnTo>
                  <a:close/>
                </a:path>
                <a:path w="501650" h="649604">
                  <a:moveTo>
                    <a:pt x="501472" y="354304"/>
                  </a:moveTo>
                  <a:lnTo>
                    <a:pt x="0" y="354304"/>
                  </a:lnTo>
                  <a:lnTo>
                    <a:pt x="0" y="649084"/>
                  </a:lnTo>
                  <a:lnTo>
                    <a:pt x="501472" y="649084"/>
                  </a:lnTo>
                  <a:lnTo>
                    <a:pt x="501472" y="354304"/>
                  </a:lnTo>
                  <a:close/>
                </a:path>
                <a:path w="501650" h="649604">
                  <a:moveTo>
                    <a:pt x="501472" y="0"/>
                  </a:moveTo>
                  <a:lnTo>
                    <a:pt x="280644" y="0"/>
                  </a:lnTo>
                  <a:lnTo>
                    <a:pt x="280644" y="294614"/>
                  </a:lnTo>
                  <a:lnTo>
                    <a:pt x="501472" y="294614"/>
                  </a:lnTo>
                  <a:lnTo>
                    <a:pt x="501472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984035" y="3429995"/>
              <a:ext cx="60325" cy="332740"/>
            </a:xfrm>
            <a:custGeom>
              <a:avLst/>
              <a:gdLst/>
              <a:ahLst/>
              <a:cxnLst/>
              <a:rect l="l" t="t" r="r" b="b"/>
              <a:pathLst>
                <a:path w="60325" h="332739">
                  <a:moveTo>
                    <a:pt x="0" y="332740"/>
                  </a:moveTo>
                  <a:lnTo>
                    <a:pt x="59855" y="332740"/>
                  </a:lnTo>
                  <a:lnTo>
                    <a:pt x="59855" y="0"/>
                  </a:lnTo>
                  <a:lnTo>
                    <a:pt x="0" y="0"/>
                  </a:lnTo>
                  <a:lnTo>
                    <a:pt x="0" y="3327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235453" y="831710"/>
              <a:ext cx="2605405" cy="2070735"/>
            </a:xfrm>
            <a:custGeom>
              <a:avLst/>
              <a:gdLst/>
              <a:ahLst/>
              <a:cxnLst/>
              <a:rect l="l" t="t" r="r" b="b"/>
              <a:pathLst>
                <a:path w="2605404" h="2070735">
                  <a:moveTo>
                    <a:pt x="1302486" y="673506"/>
                  </a:moveTo>
                  <a:lnTo>
                    <a:pt x="0" y="673506"/>
                  </a:lnTo>
                  <a:lnTo>
                    <a:pt x="0" y="2070392"/>
                  </a:lnTo>
                  <a:lnTo>
                    <a:pt x="1302486" y="673506"/>
                  </a:lnTo>
                  <a:close/>
                </a:path>
                <a:path w="2605404" h="2070735">
                  <a:moveTo>
                    <a:pt x="2290902" y="233895"/>
                  </a:moveTo>
                  <a:lnTo>
                    <a:pt x="2278011" y="0"/>
                  </a:lnTo>
                  <a:lnTo>
                    <a:pt x="2122017" y="0"/>
                  </a:lnTo>
                  <a:lnTo>
                    <a:pt x="2116239" y="5778"/>
                  </a:lnTo>
                  <a:lnTo>
                    <a:pt x="2116239" y="233895"/>
                  </a:lnTo>
                  <a:lnTo>
                    <a:pt x="2290902" y="233895"/>
                  </a:lnTo>
                  <a:close/>
                </a:path>
                <a:path w="2605404" h="2070735">
                  <a:moveTo>
                    <a:pt x="2604960" y="673506"/>
                  </a:moveTo>
                  <a:lnTo>
                    <a:pt x="1302486" y="673506"/>
                  </a:lnTo>
                  <a:lnTo>
                    <a:pt x="2604960" y="2070392"/>
                  </a:lnTo>
                  <a:lnTo>
                    <a:pt x="2604960" y="673506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1272968" y="1065597"/>
              <a:ext cx="569595" cy="440055"/>
            </a:xfrm>
            <a:custGeom>
              <a:avLst/>
              <a:gdLst/>
              <a:ahLst/>
              <a:cxnLst/>
              <a:rect l="l" t="t" r="r" b="b"/>
              <a:pathLst>
                <a:path w="569595" h="440055">
                  <a:moveTo>
                    <a:pt x="569099" y="0"/>
                  </a:moveTo>
                  <a:lnTo>
                    <a:pt x="0" y="0"/>
                  </a:lnTo>
                  <a:lnTo>
                    <a:pt x="0" y="439623"/>
                  </a:lnTo>
                  <a:lnTo>
                    <a:pt x="569099" y="439623"/>
                  </a:lnTo>
                  <a:lnTo>
                    <a:pt x="569099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344825" y="2273472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89">
                  <a:moveTo>
                    <a:pt x="194754" y="0"/>
                  </a:moveTo>
                  <a:lnTo>
                    <a:pt x="150100" y="5143"/>
                  </a:lnTo>
                  <a:lnTo>
                    <a:pt x="109107" y="19793"/>
                  </a:lnTo>
                  <a:lnTo>
                    <a:pt x="72947" y="42782"/>
                  </a:lnTo>
                  <a:lnTo>
                    <a:pt x="42786" y="72941"/>
                  </a:lnTo>
                  <a:lnTo>
                    <a:pt x="19795" y="109102"/>
                  </a:lnTo>
                  <a:lnTo>
                    <a:pt x="5143" y="150096"/>
                  </a:lnTo>
                  <a:lnTo>
                    <a:pt x="0" y="194754"/>
                  </a:lnTo>
                  <a:lnTo>
                    <a:pt x="5143" y="239412"/>
                  </a:lnTo>
                  <a:lnTo>
                    <a:pt x="19795" y="280406"/>
                  </a:lnTo>
                  <a:lnTo>
                    <a:pt x="42786" y="316567"/>
                  </a:lnTo>
                  <a:lnTo>
                    <a:pt x="72947" y="346726"/>
                  </a:lnTo>
                  <a:lnTo>
                    <a:pt x="109107" y="369715"/>
                  </a:lnTo>
                  <a:lnTo>
                    <a:pt x="150100" y="384365"/>
                  </a:lnTo>
                  <a:lnTo>
                    <a:pt x="194754" y="389508"/>
                  </a:lnTo>
                  <a:lnTo>
                    <a:pt x="239417" y="384365"/>
                  </a:lnTo>
                  <a:lnTo>
                    <a:pt x="280414" y="369715"/>
                  </a:lnTo>
                  <a:lnTo>
                    <a:pt x="316577" y="346726"/>
                  </a:lnTo>
                  <a:lnTo>
                    <a:pt x="346738" y="316567"/>
                  </a:lnTo>
                  <a:lnTo>
                    <a:pt x="369727" y="280406"/>
                  </a:lnTo>
                  <a:lnTo>
                    <a:pt x="384378" y="239412"/>
                  </a:lnTo>
                  <a:lnTo>
                    <a:pt x="389521" y="194754"/>
                  </a:lnTo>
                  <a:lnTo>
                    <a:pt x="384378" y="150096"/>
                  </a:lnTo>
                  <a:lnTo>
                    <a:pt x="369727" y="109102"/>
                  </a:lnTo>
                  <a:lnTo>
                    <a:pt x="346738" y="72941"/>
                  </a:lnTo>
                  <a:lnTo>
                    <a:pt x="316577" y="42782"/>
                  </a:lnTo>
                  <a:lnTo>
                    <a:pt x="280414" y="19793"/>
                  </a:lnTo>
                  <a:lnTo>
                    <a:pt x="239417" y="5143"/>
                  </a:lnTo>
                  <a:lnTo>
                    <a:pt x="194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404004" y="2332642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79" h="271780">
                  <a:moveTo>
                    <a:pt x="135585" y="0"/>
                  </a:moveTo>
                  <a:lnTo>
                    <a:pt x="92725" y="6911"/>
                  </a:lnTo>
                  <a:lnTo>
                    <a:pt x="55505" y="26157"/>
                  </a:lnTo>
                  <a:lnTo>
                    <a:pt x="26157" y="55505"/>
                  </a:lnTo>
                  <a:lnTo>
                    <a:pt x="6911" y="92725"/>
                  </a:lnTo>
                  <a:lnTo>
                    <a:pt x="0" y="135585"/>
                  </a:lnTo>
                  <a:lnTo>
                    <a:pt x="6911" y="178444"/>
                  </a:lnTo>
                  <a:lnTo>
                    <a:pt x="26157" y="215664"/>
                  </a:lnTo>
                  <a:lnTo>
                    <a:pt x="55505" y="245013"/>
                  </a:lnTo>
                  <a:lnTo>
                    <a:pt x="92725" y="264259"/>
                  </a:lnTo>
                  <a:lnTo>
                    <a:pt x="135585" y="271170"/>
                  </a:lnTo>
                  <a:lnTo>
                    <a:pt x="178445" y="264259"/>
                  </a:lnTo>
                  <a:lnTo>
                    <a:pt x="215668" y="245013"/>
                  </a:lnTo>
                  <a:lnTo>
                    <a:pt x="245021" y="215664"/>
                  </a:lnTo>
                  <a:lnTo>
                    <a:pt x="264270" y="178444"/>
                  </a:lnTo>
                  <a:lnTo>
                    <a:pt x="271183" y="135585"/>
                  </a:lnTo>
                  <a:lnTo>
                    <a:pt x="264270" y="92725"/>
                  </a:lnTo>
                  <a:lnTo>
                    <a:pt x="245021" y="55505"/>
                  </a:lnTo>
                  <a:lnTo>
                    <a:pt x="215668" y="26157"/>
                  </a:lnTo>
                  <a:lnTo>
                    <a:pt x="178445" y="6911"/>
                  </a:lnTo>
                  <a:lnTo>
                    <a:pt x="135585" y="0"/>
                  </a:lnTo>
                  <a:close/>
                </a:path>
              </a:pathLst>
            </a:custGeom>
            <a:solidFill>
              <a:srgbClr val="EBF2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496806" y="5320881"/>
              <a:ext cx="760730" cy="105410"/>
            </a:xfrm>
            <a:custGeom>
              <a:avLst/>
              <a:gdLst/>
              <a:ahLst/>
              <a:cxnLst/>
              <a:rect l="l" t="t" r="r" b="b"/>
              <a:pathLst>
                <a:path w="760729" h="105410">
                  <a:moveTo>
                    <a:pt x="760412" y="0"/>
                  </a:moveTo>
                  <a:lnTo>
                    <a:pt x="0" y="0"/>
                  </a:lnTo>
                  <a:lnTo>
                    <a:pt x="0" y="104863"/>
                  </a:lnTo>
                  <a:lnTo>
                    <a:pt x="760412" y="104863"/>
                  </a:lnTo>
                  <a:lnTo>
                    <a:pt x="760412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67760" y="3075688"/>
              <a:ext cx="220802" cy="12352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73804" y="4876367"/>
              <a:ext cx="220954" cy="220091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0102889" y="3430168"/>
              <a:ext cx="81280" cy="294640"/>
            </a:xfrm>
            <a:custGeom>
              <a:avLst/>
              <a:gdLst/>
              <a:ahLst/>
              <a:cxnLst/>
              <a:rect l="l" t="t" r="r" b="b"/>
              <a:pathLst>
                <a:path w="81279" h="294639">
                  <a:moveTo>
                    <a:pt x="80784" y="0"/>
                  </a:moveTo>
                  <a:lnTo>
                    <a:pt x="14249" y="0"/>
                  </a:lnTo>
                  <a:lnTo>
                    <a:pt x="0" y="102158"/>
                  </a:lnTo>
                  <a:lnTo>
                    <a:pt x="61175" y="225704"/>
                  </a:lnTo>
                  <a:lnTo>
                    <a:pt x="40398" y="294614"/>
                  </a:lnTo>
                  <a:lnTo>
                    <a:pt x="79006" y="223342"/>
                  </a:lnTo>
                  <a:lnTo>
                    <a:pt x="38023" y="104533"/>
                  </a:lnTo>
                  <a:lnTo>
                    <a:pt x="80784" y="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71813" y="2359460"/>
              <a:ext cx="181432" cy="217779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18858" y="3146813"/>
              <a:ext cx="160959" cy="134099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0984528" y="1505218"/>
              <a:ext cx="501650" cy="454025"/>
            </a:xfrm>
            <a:custGeom>
              <a:avLst/>
              <a:gdLst/>
              <a:ahLst/>
              <a:cxnLst/>
              <a:rect l="l" t="t" r="r" b="b"/>
              <a:pathLst>
                <a:path w="501650" h="454025">
                  <a:moveTo>
                    <a:pt x="0" y="0"/>
                  </a:moveTo>
                  <a:lnTo>
                    <a:pt x="0" y="63144"/>
                  </a:lnTo>
                  <a:lnTo>
                    <a:pt x="37198" y="97396"/>
                  </a:lnTo>
                  <a:lnTo>
                    <a:pt x="231749" y="110312"/>
                  </a:lnTo>
                  <a:lnTo>
                    <a:pt x="234683" y="247268"/>
                  </a:lnTo>
                  <a:lnTo>
                    <a:pt x="384390" y="237451"/>
                  </a:lnTo>
                  <a:lnTo>
                    <a:pt x="501281" y="453428"/>
                  </a:lnTo>
                  <a:lnTo>
                    <a:pt x="415315" y="187871"/>
                  </a:lnTo>
                  <a:lnTo>
                    <a:pt x="242544" y="187871"/>
                  </a:lnTo>
                  <a:lnTo>
                    <a:pt x="242544" y="74002"/>
                  </a:lnTo>
                  <a:lnTo>
                    <a:pt x="37833" y="740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82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35452" y="2950997"/>
              <a:ext cx="392971" cy="439364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686351" y="4951056"/>
              <a:ext cx="841375" cy="494665"/>
            </a:xfrm>
            <a:custGeom>
              <a:avLst/>
              <a:gdLst/>
              <a:ahLst/>
              <a:cxnLst/>
              <a:rect l="l" t="t" r="r" b="b"/>
              <a:pathLst>
                <a:path w="841375" h="494664">
                  <a:moveTo>
                    <a:pt x="840867" y="161798"/>
                  </a:moveTo>
                  <a:lnTo>
                    <a:pt x="764400" y="164731"/>
                  </a:lnTo>
                  <a:lnTo>
                    <a:pt x="779437" y="51892"/>
                  </a:lnTo>
                  <a:lnTo>
                    <a:pt x="778649" y="35064"/>
                  </a:lnTo>
                  <a:lnTo>
                    <a:pt x="772464" y="20574"/>
                  </a:lnTo>
                  <a:lnTo>
                    <a:pt x="761898" y="9956"/>
                  </a:lnTo>
                  <a:lnTo>
                    <a:pt x="747928" y="4699"/>
                  </a:lnTo>
                  <a:lnTo>
                    <a:pt x="733056" y="6108"/>
                  </a:lnTo>
                  <a:lnTo>
                    <a:pt x="720064" y="13576"/>
                  </a:lnTo>
                  <a:lnTo>
                    <a:pt x="710298" y="25946"/>
                  </a:lnTo>
                  <a:lnTo>
                    <a:pt x="705104" y="42202"/>
                  </a:lnTo>
                  <a:lnTo>
                    <a:pt x="688340" y="167678"/>
                  </a:lnTo>
                  <a:lnTo>
                    <a:pt x="587959" y="171551"/>
                  </a:lnTo>
                  <a:lnTo>
                    <a:pt x="587946" y="42595"/>
                  </a:lnTo>
                  <a:lnTo>
                    <a:pt x="565010" y="3352"/>
                  </a:lnTo>
                  <a:lnTo>
                    <a:pt x="550468" y="0"/>
                  </a:lnTo>
                  <a:lnTo>
                    <a:pt x="535914" y="3352"/>
                  </a:lnTo>
                  <a:lnTo>
                    <a:pt x="524027" y="12484"/>
                  </a:lnTo>
                  <a:lnTo>
                    <a:pt x="515988" y="26022"/>
                  </a:lnTo>
                  <a:lnTo>
                    <a:pt x="512991" y="42595"/>
                  </a:lnTo>
                  <a:lnTo>
                    <a:pt x="512978" y="174434"/>
                  </a:lnTo>
                  <a:lnTo>
                    <a:pt x="394690" y="178993"/>
                  </a:lnTo>
                  <a:lnTo>
                    <a:pt x="364197" y="44589"/>
                  </a:lnTo>
                  <a:lnTo>
                    <a:pt x="357606" y="29324"/>
                  </a:lnTo>
                  <a:lnTo>
                    <a:pt x="346849" y="18376"/>
                  </a:lnTo>
                  <a:lnTo>
                    <a:pt x="333324" y="12763"/>
                  </a:lnTo>
                  <a:lnTo>
                    <a:pt x="318503" y="13487"/>
                  </a:lnTo>
                  <a:lnTo>
                    <a:pt x="305142" y="20713"/>
                  </a:lnTo>
                  <a:lnTo>
                    <a:pt x="295643" y="32816"/>
                  </a:lnTo>
                  <a:lnTo>
                    <a:pt x="290830" y="48158"/>
                  </a:lnTo>
                  <a:lnTo>
                    <a:pt x="291579" y="65074"/>
                  </a:lnTo>
                  <a:lnTo>
                    <a:pt x="318084" y="181940"/>
                  </a:lnTo>
                  <a:lnTo>
                    <a:pt x="263753" y="184023"/>
                  </a:lnTo>
                  <a:lnTo>
                    <a:pt x="277368" y="51536"/>
                  </a:lnTo>
                  <a:lnTo>
                    <a:pt x="276059" y="34671"/>
                  </a:lnTo>
                  <a:lnTo>
                    <a:pt x="269455" y="20154"/>
                  </a:lnTo>
                  <a:lnTo>
                    <a:pt x="258584" y="9499"/>
                  </a:lnTo>
                  <a:lnTo>
                    <a:pt x="244487" y="4229"/>
                  </a:lnTo>
                  <a:lnTo>
                    <a:pt x="229692" y="5613"/>
                  </a:lnTo>
                  <a:lnTo>
                    <a:pt x="216954" y="13093"/>
                  </a:lnTo>
                  <a:lnTo>
                    <a:pt x="207581" y="25476"/>
                  </a:lnTo>
                  <a:lnTo>
                    <a:pt x="202857" y="41783"/>
                  </a:lnTo>
                  <a:lnTo>
                    <a:pt x="187921" y="186944"/>
                  </a:lnTo>
                  <a:lnTo>
                    <a:pt x="91833" y="190652"/>
                  </a:lnTo>
                  <a:lnTo>
                    <a:pt x="91808" y="42595"/>
                  </a:lnTo>
                  <a:lnTo>
                    <a:pt x="68884" y="3352"/>
                  </a:lnTo>
                  <a:lnTo>
                    <a:pt x="54330" y="0"/>
                  </a:lnTo>
                  <a:lnTo>
                    <a:pt x="39789" y="3352"/>
                  </a:lnTo>
                  <a:lnTo>
                    <a:pt x="27901" y="12484"/>
                  </a:lnTo>
                  <a:lnTo>
                    <a:pt x="19862" y="26022"/>
                  </a:lnTo>
                  <a:lnTo>
                    <a:pt x="16865" y="42595"/>
                  </a:lnTo>
                  <a:lnTo>
                    <a:pt x="16840" y="193535"/>
                  </a:lnTo>
                  <a:lnTo>
                    <a:pt x="0" y="194195"/>
                  </a:lnTo>
                  <a:lnTo>
                    <a:pt x="2603" y="279806"/>
                  </a:lnTo>
                  <a:lnTo>
                    <a:pt x="16840" y="279273"/>
                  </a:lnTo>
                  <a:lnTo>
                    <a:pt x="16840" y="294868"/>
                  </a:lnTo>
                  <a:lnTo>
                    <a:pt x="1536" y="294614"/>
                  </a:lnTo>
                  <a:lnTo>
                    <a:pt x="368" y="380276"/>
                  </a:lnTo>
                  <a:lnTo>
                    <a:pt x="16840" y="380555"/>
                  </a:lnTo>
                  <a:lnTo>
                    <a:pt x="16840" y="484809"/>
                  </a:lnTo>
                  <a:lnTo>
                    <a:pt x="91833" y="484809"/>
                  </a:lnTo>
                  <a:lnTo>
                    <a:pt x="91833" y="381838"/>
                  </a:lnTo>
                  <a:lnTo>
                    <a:pt x="167754" y="383146"/>
                  </a:lnTo>
                  <a:lnTo>
                    <a:pt x="157708" y="480733"/>
                  </a:lnTo>
                  <a:lnTo>
                    <a:pt x="232194" y="490728"/>
                  </a:lnTo>
                  <a:lnTo>
                    <a:pt x="243128" y="384441"/>
                  </a:lnTo>
                  <a:lnTo>
                    <a:pt x="364502" y="386537"/>
                  </a:lnTo>
                  <a:lnTo>
                    <a:pt x="388924" y="494144"/>
                  </a:lnTo>
                  <a:lnTo>
                    <a:pt x="461556" y="473671"/>
                  </a:lnTo>
                  <a:lnTo>
                    <a:pt x="442087" y="387858"/>
                  </a:lnTo>
                  <a:lnTo>
                    <a:pt x="512978" y="389077"/>
                  </a:lnTo>
                  <a:lnTo>
                    <a:pt x="512978" y="484809"/>
                  </a:lnTo>
                  <a:lnTo>
                    <a:pt x="587959" y="484809"/>
                  </a:lnTo>
                  <a:lnTo>
                    <a:pt x="587959" y="390372"/>
                  </a:lnTo>
                  <a:lnTo>
                    <a:pt x="658456" y="391579"/>
                  </a:lnTo>
                  <a:lnTo>
                    <a:pt x="646620" y="480301"/>
                  </a:lnTo>
                  <a:lnTo>
                    <a:pt x="720940" y="490220"/>
                  </a:lnTo>
                  <a:lnTo>
                    <a:pt x="733933" y="392874"/>
                  </a:lnTo>
                  <a:lnTo>
                    <a:pt x="807021" y="394131"/>
                  </a:lnTo>
                  <a:lnTo>
                    <a:pt x="819467" y="308673"/>
                  </a:lnTo>
                  <a:lnTo>
                    <a:pt x="828306" y="248018"/>
                  </a:lnTo>
                  <a:lnTo>
                    <a:pt x="840867" y="161798"/>
                  </a:lnTo>
                  <a:close/>
                </a:path>
              </a:pathLst>
            </a:custGeom>
            <a:solidFill>
              <a:srgbClr val="C79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559027" y="4605060"/>
              <a:ext cx="691515" cy="312420"/>
            </a:xfrm>
            <a:custGeom>
              <a:avLst/>
              <a:gdLst/>
              <a:ahLst/>
              <a:cxnLst/>
              <a:rect l="l" t="t" r="r" b="b"/>
              <a:pathLst>
                <a:path w="691515" h="312420">
                  <a:moveTo>
                    <a:pt x="654177" y="0"/>
                  </a:moveTo>
                  <a:lnTo>
                    <a:pt x="0" y="166839"/>
                  </a:lnTo>
                  <a:lnTo>
                    <a:pt x="36982" y="311848"/>
                  </a:lnTo>
                  <a:lnTo>
                    <a:pt x="691159" y="145033"/>
                  </a:lnTo>
                  <a:lnTo>
                    <a:pt x="654177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598647" y="4681130"/>
              <a:ext cx="609600" cy="169545"/>
            </a:xfrm>
            <a:custGeom>
              <a:avLst/>
              <a:gdLst/>
              <a:ahLst/>
              <a:cxnLst/>
              <a:rect l="l" t="t" r="r" b="b"/>
              <a:pathLst>
                <a:path w="609600" h="169545">
                  <a:moveTo>
                    <a:pt x="16637" y="156552"/>
                  </a:moveTo>
                  <a:lnTo>
                    <a:pt x="12903" y="152819"/>
                  </a:lnTo>
                  <a:lnTo>
                    <a:pt x="3708" y="152819"/>
                  </a:lnTo>
                  <a:lnTo>
                    <a:pt x="0" y="156552"/>
                  </a:lnTo>
                  <a:lnTo>
                    <a:pt x="0" y="161124"/>
                  </a:lnTo>
                  <a:lnTo>
                    <a:pt x="0" y="165709"/>
                  </a:lnTo>
                  <a:lnTo>
                    <a:pt x="3708" y="169443"/>
                  </a:lnTo>
                  <a:lnTo>
                    <a:pt x="12903" y="169443"/>
                  </a:lnTo>
                  <a:lnTo>
                    <a:pt x="16637" y="165709"/>
                  </a:lnTo>
                  <a:lnTo>
                    <a:pt x="16637" y="156552"/>
                  </a:lnTo>
                  <a:close/>
                </a:path>
                <a:path w="609600" h="169545">
                  <a:moveTo>
                    <a:pt x="609574" y="3733"/>
                  </a:moveTo>
                  <a:lnTo>
                    <a:pt x="605840" y="0"/>
                  </a:lnTo>
                  <a:lnTo>
                    <a:pt x="596646" y="0"/>
                  </a:lnTo>
                  <a:lnTo>
                    <a:pt x="592937" y="3733"/>
                  </a:lnTo>
                  <a:lnTo>
                    <a:pt x="592937" y="8318"/>
                  </a:lnTo>
                  <a:lnTo>
                    <a:pt x="592937" y="12903"/>
                  </a:lnTo>
                  <a:lnTo>
                    <a:pt x="596646" y="16637"/>
                  </a:lnTo>
                  <a:lnTo>
                    <a:pt x="605840" y="16637"/>
                  </a:lnTo>
                  <a:lnTo>
                    <a:pt x="609574" y="12903"/>
                  </a:lnTo>
                  <a:lnTo>
                    <a:pt x="609574" y="3733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9585803" y="4773790"/>
              <a:ext cx="638175" cy="512445"/>
            </a:xfrm>
            <a:custGeom>
              <a:avLst/>
              <a:gdLst/>
              <a:ahLst/>
              <a:cxnLst/>
              <a:rect l="l" t="t" r="r" b="b"/>
              <a:pathLst>
                <a:path w="638175" h="512445">
                  <a:moveTo>
                    <a:pt x="551154" y="0"/>
                  </a:moveTo>
                  <a:lnTo>
                    <a:pt x="0" y="389889"/>
                  </a:lnTo>
                  <a:lnTo>
                    <a:pt x="86448" y="512076"/>
                  </a:lnTo>
                  <a:lnTo>
                    <a:pt x="637590" y="122161"/>
                  </a:lnTo>
                  <a:lnTo>
                    <a:pt x="551154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646361" y="4949964"/>
              <a:ext cx="561975" cy="271780"/>
            </a:xfrm>
            <a:custGeom>
              <a:avLst/>
              <a:gdLst/>
              <a:ahLst/>
              <a:cxnLst/>
              <a:rect l="l" t="t" r="r" b="b"/>
              <a:pathLst>
                <a:path w="561975" h="271779">
                  <a:moveTo>
                    <a:pt x="18808" y="263575"/>
                  </a:moveTo>
                  <a:lnTo>
                    <a:pt x="15506" y="255003"/>
                  </a:lnTo>
                  <a:lnTo>
                    <a:pt x="10706" y="252857"/>
                  </a:lnTo>
                  <a:lnTo>
                    <a:pt x="2133" y="256133"/>
                  </a:lnTo>
                  <a:lnTo>
                    <a:pt x="0" y="260946"/>
                  </a:lnTo>
                  <a:lnTo>
                    <a:pt x="1625" y="265239"/>
                  </a:lnTo>
                  <a:lnTo>
                    <a:pt x="3263" y="269532"/>
                  </a:lnTo>
                  <a:lnTo>
                    <a:pt x="8077" y="271678"/>
                  </a:lnTo>
                  <a:lnTo>
                    <a:pt x="16662" y="268389"/>
                  </a:lnTo>
                  <a:lnTo>
                    <a:pt x="18808" y="263575"/>
                  </a:lnTo>
                  <a:close/>
                </a:path>
                <a:path w="561975" h="271779">
                  <a:moveTo>
                    <a:pt x="561860" y="3733"/>
                  </a:moveTo>
                  <a:lnTo>
                    <a:pt x="558126" y="0"/>
                  </a:lnTo>
                  <a:lnTo>
                    <a:pt x="548932" y="0"/>
                  </a:lnTo>
                  <a:lnTo>
                    <a:pt x="545223" y="3733"/>
                  </a:lnTo>
                  <a:lnTo>
                    <a:pt x="545223" y="8318"/>
                  </a:lnTo>
                  <a:lnTo>
                    <a:pt x="545223" y="12903"/>
                  </a:lnTo>
                  <a:lnTo>
                    <a:pt x="548932" y="16637"/>
                  </a:lnTo>
                  <a:lnTo>
                    <a:pt x="558126" y="16637"/>
                  </a:lnTo>
                  <a:lnTo>
                    <a:pt x="561860" y="12903"/>
                  </a:lnTo>
                  <a:lnTo>
                    <a:pt x="561860" y="3733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575198" y="4651627"/>
              <a:ext cx="689610" cy="339090"/>
            </a:xfrm>
            <a:custGeom>
              <a:avLst/>
              <a:gdLst/>
              <a:ahLst/>
              <a:cxnLst/>
              <a:rect l="l" t="t" r="r" b="b"/>
              <a:pathLst>
                <a:path w="689609" h="339089">
                  <a:moveTo>
                    <a:pt x="43395" y="0"/>
                  </a:moveTo>
                  <a:lnTo>
                    <a:pt x="0" y="143230"/>
                  </a:lnTo>
                  <a:lnTo>
                    <a:pt x="646087" y="339039"/>
                  </a:lnTo>
                  <a:lnTo>
                    <a:pt x="689508" y="195833"/>
                  </a:lnTo>
                  <a:lnTo>
                    <a:pt x="43395" y="0"/>
                  </a:lnTo>
                  <a:close/>
                </a:path>
              </a:pathLst>
            </a:custGeom>
            <a:solidFill>
              <a:srgbClr val="A86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624860" y="4727612"/>
              <a:ext cx="586105" cy="189230"/>
            </a:xfrm>
            <a:custGeom>
              <a:avLst/>
              <a:gdLst/>
              <a:ahLst/>
              <a:cxnLst/>
              <a:rect l="l" t="t" r="r" b="b"/>
              <a:pathLst>
                <a:path w="586104" h="189229">
                  <a:moveTo>
                    <a:pt x="16637" y="3733"/>
                  </a:moveTo>
                  <a:lnTo>
                    <a:pt x="12915" y="0"/>
                  </a:lnTo>
                  <a:lnTo>
                    <a:pt x="3721" y="0"/>
                  </a:lnTo>
                  <a:lnTo>
                    <a:pt x="0" y="3733"/>
                  </a:lnTo>
                  <a:lnTo>
                    <a:pt x="0" y="8318"/>
                  </a:lnTo>
                  <a:lnTo>
                    <a:pt x="0" y="12903"/>
                  </a:lnTo>
                  <a:lnTo>
                    <a:pt x="3721" y="16637"/>
                  </a:lnTo>
                  <a:lnTo>
                    <a:pt x="12915" y="16637"/>
                  </a:lnTo>
                  <a:lnTo>
                    <a:pt x="16637" y="12903"/>
                  </a:lnTo>
                  <a:lnTo>
                    <a:pt x="16637" y="3733"/>
                  </a:lnTo>
                  <a:close/>
                </a:path>
                <a:path w="586104" h="189229">
                  <a:moveTo>
                    <a:pt x="585558" y="175780"/>
                  </a:moveTo>
                  <a:lnTo>
                    <a:pt x="581837" y="172046"/>
                  </a:lnTo>
                  <a:lnTo>
                    <a:pt x="572630" y="172046"/>
                  </a:lnTo>
                  <a:lnTo>
                    <a:pt x="568921" y="175780"/>
                  </a:lnTo>
                  <a:lnTo>
                    <a:pt x="568921" y="180365"/>
                  </a:lnTo>
                  <a:lnTo>
                    <a:pt x="568921" y="184950"/>
                  </a:lnTo>
                  <a:lnTo>
                    <a:pt x="572630" y="188683"/>
                  </a:lnTo>
                  <a:lnTo>
                    <a:pt x="581837" y="188683"/>
                  </a:lnTo>
                  <a:lnTo>
                    <a:pt x="585558" y="184950"/>
                  </a:lnTo>
                  <a:lnTo>
                    <a:pt x="585558" y="17578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559140" y="4969654"/>
              <a:ext cx="691515" cy="266700"/>
            </a:xfrm>
            <a:custGeom>
              <a:avLst/>
              <a:gdLst/>
              <a:ahLst/>
              <a:cxnLst/>
              <a:rect l="l" t="t" r="r" b="b"/>
              <a:pathLst>
                <a:path w="691515" h="266700">
                  <a:moveTo>
                    <a:pt x="664565" y="0"/>
                  </a:moveTo>
                  <a:lnTo>
                    <a:pt x="0" y="118922"/>
                  </a:lnTo>
                  <a:lnTo>
                    <a:pt x="26365" y="266242"/>
                  </a:lnTo>
                  <a:lnTo>
                    <a:pt x="690930" y="147320"/>
                  </a:lnTo>
                  <a:lnTo>
                    <a:pt x="664565" y="0"/>
                  </a:lnTo>
                  <a:close/>
                </a:path>
              </a:pathLst>
            </a:custGeom>
            <a:solidFill>
              <a:srgbClr val="A86B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600895" y="5042522"/>
              <a:ext cx="604520" cy="124460"/>
            </a:xfrm>
            <a:custGeom>
              <a:avLst/>
              <a:gdLst/>
              <a:ahLst/>
              <a:cxnLst/>
              <a:rect l="l" t="t" r="r" b="b"/>
              <a:pathLst>
                <a:path w="604520" h="124460">
                  <a:moveTo>
                    <a:pt x="18999" y="114858"/>
                  </a:moveTo>
                  <a:lnTo>
                    <a:pt x="14820" y="106667"/>
                  </a:lnTo>
                  <a:lnTo>
                    <a:pt x="9829" y="105054"/>
                  </a:lnTo>
                  <a:lnTo>
                    <a:pt x="1638" y="109207"/>
                  </a:lnTo>
                  <a:lnTo>
                    <a:pt x="0" y="114223"/>
                  </a:lnTo>
                  <a:lnTo>
                    <a:pt x="2095" y="118313"/>
                  </a:lnTo>
                  <a:lnTo>
                    <a:pt x="4191" y="122402"/>
                  </a:lnTo>
                  <a:lnTo>
                    <a:pt x="9182" y="124028"/>
                  </a:lnTo>
                  <a:lnTo>
                    <a:pt x="17373" y="119862"/>
                  </a:lnTo>
                  <a:lnTo>
                    <a:pt x="18999" y="114858"/>
                  </a:lnTo>
                  <a:close/>
                </a:path>
                <a:path w="604520" h="124460">
                  <a:moveTo>
                    <a:pt x="604012" y="9804"/>
                  </a:moveTo>
                  <a:lnTo>
                    <a:pt x="599833" y="1612"/>
                  </a:lnTo>
                  <a:lnTo>
                    <a:pt x="594842" y="0"/>
                  </a:lnTo>
                  <a:lnTo>
                    <a:pt x="586651" y="4152"/>
                  </a:lnTo>
                  <a:lnTo>
                    <a:pt x="585012" y="9169"/>
                  </a:lnTo>
                  <a:lnTo>
                    <a:pt x="587108" y="13258"/>
                  </a:lnTo>
                  <a:lnTo>
                    <a:pt x="589203" y="17348"/>
                  </a:lnTo>
                  <a:lnTo>
                    <a:pt x="594194" y="18973"/>
                  </a:lnTo>
                  <a:lnTo>
                    <a:pt x="602386" y="14808"/>
                  </a:lnTo>
                  <a:lnTo>
                    <a:pt x="604012" y="9804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4251" y="4300428"/>
              <a:ext cx="2134658" cy="1525075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81799" y="12699"/>
            <a:ext cx="6009640" cy="6845300"/>
            <a:chOff x="6181799" y="12699"/>
            <a:chExt cx="600964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6181799" y="12699"/>
              <a:ext cx="6009640" cy="6845300"/>
            </a:xfrm>
            <a:custGeom>
              <a:avLst/>
              <a:gdLst/>
              <a:ahLst/>
              <a:cxnLst/>
              <a:rect l="l" t="t" r="r" b="b"/>
              <a:pathLst>
                <a:path w="6009640" h="6845300">
                  <a:moveTo>
                    <a:pt x="6009604" y="0"/>
                  </a:moveTo>
                  <a:lnTo>
                    <a:pt x="5940663" y="0"/>
                  </a:lnTo>
                  <a:lnTo>
                    <a:pt x="5830898" y="25400"/>
                  </a:lnTo>
                  <a:lnTo>
                    <a:pt x="5776228" y="25400"/>
                  </a:lnTo>
                  <a:lnTo>
                    <a:pt x="5613086" y="63500"/>
                  </a:lnTo>
                  <a:lnTo>
                    <a:pt x="5559001" y="63500"/>
                  </a:lnTo>
                  <a:lnTo>
                    <a:pt x="4974404" y="203200"/>
                  </a:lnTo>
                  <a:lnTo>
                    <a:pt x="4922245" y="228600"/>
                  </a:lnTo>
                  <a:lnTo>
                    <a:pt x="4818445" y="254000"/>
                  </a:lnTo>
                  <a:lnTo>
                    <a:pt x="4766807" y="279400"/>
                  </a:lnTo>
                  <a:lnTo>
                    <a:pt x="4664065" y="304800"/>
                  </a:lnTo>
                  <a:lnTo>
                    <a:pt x="4612965" y="330200"/>
                  </a:lnTo>
                  <a:lnTo>
                    <a:pt x="4511314" y="355600"/>
                  </a:lnTo>
                  <a:lnTo>
                    <a:pt x="4460767" y="381000"/>
                  </a:lnTo>
                  <a:lnTo>
                    <a:pt x="4410408" y="393700"/>
                  </a:lnTo>
                  <a:lnTo>
                    <a:pt x="4310260" y="444500"/>
                  </a:lnTo>
                  <a:lnTo>
                    <a:pt x="4260476" y="457200"/>
                  </a:lnTo>
                  <a:lnTo>
                    <a:pt x="4210887" y="482600"/>
                  </a:lnTo>
                  <a:lnTo>
                    <a:pt x="4161494" y="495300"/>
                  </a:lnTo>
                  <a:lnTo>
                    <a:pt x="4014515" y="571500"/>
                  </a:lnTo>
                  <a:lnTo>
                    <a:pt x="3965928" y="584200"/>
                  </a:lnTo>
                  <a:lnTo>
                    <a:pt x="3584785" y="787400"/>
                  </a:lnTo>
                  <a:lnTo>
                    <a:pt x="3262800" y="965200"/>
                  </a:lnTo>
                  <a:lnTo>
                    <a:pt x="3217717" y="1003300"/>
                  </a:lnTo>
                  <a:lnTo>
                    <a:pt x="3128256" y="1054100"/>
                  </a:lnTo>
                  <a:lnTo>
                    <a:pt x="3083881" y="1092200"/>
                  </a:lnTo>
                  <a:lnTo>
                    <a:pt x="2995851" y="1143000"/>
                  </a:lnTo>
                  <a:lnTo>
                    <a:pt x="2952200" y="1181100"/>
                  </a:lnTo>
                  <a:lnTo>
                    <a:pt x="2865634" y="1231900"/>
                  </a:lnTo>
                  <a:lnTo>
                    <a:pt x="2822722" y="1270000"/>
                  </a:lnTo>
                  <a:lnTo>
                    <a:pt x="2780061" y="1295400"/>
                  </a:lnTo>
                  <a:lnTo>
                    <a:pt x="2737651" y="1333500"/>
                  </a:lnTo>
                  <a:lnTo>
                    <a:pt x="2695495" y="1358900"/>
                  </a:lnTo>
                  <a:lnTo>
                    <a:pt x="2611951" y="1435100"/>
                  </a:lnTo>
                  <a:lnTo>
                    <a:pt x="2570566" y="1460500"/>
                  </a:lnTo>
                  <a:lnTo>
                    <a:pt x="2529443" y="1498600"/>
                  </a:lnTo>
                  <a:lnTo>
                    <a:pt x="2488582" y="1524000"/>
                  </a:lnTo>
                  <a:lnTo>
                    <a:pt x="2367591" y="1638300"/>
                  </a:lnTo>
                  <a:lnTo>
                    <a:pt x="2327797" y="1663700"/>
                  </a:lnTo>
                  <a:lnTo>
                    <a:pt x="2249027" y="1739900"/>
                  </a:lnTo>
                  <a:lnTo>
                    <a:pt x="2171356" y="1816100"/>
                  </a:lnTo>
                  <a:lnTo>
                    <a:pt x="2132937" y="1841500"/>
                  </a:lnTo>
                  <a:lnTo>
                    <a:pt x="2094798" y="1879600"/>
                  </a:lnTo>
                  <a:lnTo>
                    <a:pt x="2019369" y="1955800"/>
                  </a:lnTo>
                  <a:lnTo>
                    <a:pt x="1945083" y="2032000"/>
                  </a:lnTo>
                  <a:lnTo>
                    <a:pt x="1871953" y="2108200"/>
                  </a:lnTo>
                  <a:lnTo>
                    <a:pt x="1799993" y="2184400"/>
                  </a:lnTo>
                  <a:lnTo>
                    <a:pt x="1729219" y="2260600"/>
                  </a:lnTo>
                  <a:lnTo>
                    <a:pt x="1694280" y="2311400"/>
                  </a:lnTo>
                  <a:lnTo>
                    <a:pt x="1659643" y="2349500"/>
                  </a:lnTo>
                  <a:lnTo>
                    <a:pt x="1591281" y="2425700"/>
                  </a:lnTo>
                  <a:lnTo>
                    <a:pt x="1557559" y="2463800"/>
                  </a:lnTo>
                  <a:lnTo>
                    <a:pt x="1524146" y="2514600"/>
                  </a:lnTo>
                  <a:lnTo>
                    <a:pt x="1491044" y="2552700"/>
                  </a:lnTo>
                  <a:lnTo>
                    <a:pt x="1458253" y="2590800"/>
                  </a:lnTo>
                  <a:lnTo>
                    <a:pt x="1425777" y="2628900"/>
                  </a:lnTo>
                  <a:lnTo>
                    <a:pt x="1393616" y="2679700"/>
                  </a:lnTo>
                  <a:lnTo>
                    <a:pt x="1361773" y="2717800"/>
                  </a:lnTo>
                  <a:lnTo>
                    <a:pt x="1330250" y="2755900"/>
                  </a:lnTo>
                  <a:lnTo>
                    <a:pt x="1299047" y="2806700"/>
                  </a:lnTo>
                  <a:lnTo>
                    <a:pt x="1268167" y="2844800"/>
                  </a:lnTo>
                  <a:lnTo>
                    <a:pt x="1237612" y="2895600"/>
                  </a:lnTo>
                  <a:lnTo>
                    <a:pt x="1207383" y="2933700"/>
                  </a:lnTo>
                  <a:lnTo>
                    <a:pt x="1177482" y="2984500"/>
                  </a:lnTo>
                  <a:lnTo>
                    <a:pt x="1147911" y="3022600"/>
                  </a:lnTo>
                  <a:lnTo>
                    <a:pt x="1118672" y="3060700"/>
                  </a:lnTo>
                  <a:lnTo>
                    <a:pt x="1089766" y="3111500"/>
                  </a:lnTo>
                  <a:lnTo>
                    <a:pt x="1061196" y="3162300"/>
                  </a:lnTo>
                  <a:lnTo>
                    <a:pt x="1032963" y="3200400"/>
                  </a:lnTo>
                  <a:lnTo>
                    <a:pt x="1005068" y="3251200"/>
                  </a:lnTo>
                  <a:lnTo>
                    <a:pt x="977515" y="3289300"/>
                  </a:lnTo>
                  <a:lnTo>
                    <a:pt x="950303" y="3340100"/>
                  </a:lnTo>
                  <a:lnTo>
                    <a:pt x="923436" y="3378200"/>
                  </a:lnTo>
                  <a:lnTo>
                    <a:pt x="896914" y="3429000"/>
                  </a:lnTo>
                  <a:lnTo>
                    <a:pt x="870740" y="3479800"/>
                  </a:lnTo>
                  <a:lnTo>
                    <a:pt x="844916" y="3517900"/>
                  </a:lnTo>
                  <a:lnTo>
                    <a:pt x="819443" y="3568700"/>
                  </a:lnTo>
                  <a:lnTo>
                    <a:pt x="794323" y="3619500"/>
                  </a:lnTo>
                  <a:lnTo>
                    <a:pt x="769558" y="3670300"/>
                  </a:lnTo>
                  <a:lnTo>
                    <a:pt x="745149" y="3708400"/>
                  </a:lnTo>
                  <a:lnTo>
                    <a:pt x="721098" y="3759200"/>
                  </a:lnTo>
                  <a:lnTo>
                    <a:pt x="697408" y="3810000"/>
                  </a:lnTo>
                  <a:lnTo>
                    <a:pt x="674080" y="3860800"/>
                  </a:lnTo>
                  <a:lnTo>
                    <a:pt x="651115" y="3898900"/>
                  </a:lnTo>
                  <a:lnTo>
                    <a:pt x="628516" y="3949700"/>
                  </a:lnTo>
                  <a:lnTo>
                    <a:pt x="606284" y="4000500"/>
                  </a:lnTo>
                  <a:lnTo>
                    <a:pt x="584420" y="4051300"/>
                  </a:lnTo>
                  <a:lnTo>
                    <a:pt x="562928" y="4102100"/>
                  </a:lnTo>
                  <a:lnTo>
                    <a:pt x="541808" y="4152900"/>
                  </a:lnTo>
                  <a:lnTo>
                    <a:pt x="521063" y="4203700"/>
                  </a:lnTo>
                  <a:lnTo>
                    <a:pt x="500693" y="4254500"/>
                  </a:lnTo>
                  <a:lnTo>
                    <a:pt x="480701" y="4292600"/>
                  </a:lnTo>
                  <a:lnTo>
                    <a:pt x="461089" y="4343400"/>
                  </a:lnTo>
                  <a:lnTo>
                    <a:pt x="441859" y="4394200"/>
                  </a:lnTo>
                  <a:lnTo>
                    <a:pt x="423011" y="4445000"/>
                  </a:lnTo>
                  <a:lnTo>
                    <a:pt x="404549" y="4495800"/>
                  </a:lnTo>
                  <a:lnTo>
                    <a:pt x="386473" y="4546600"/>
                  </a:lnTo>
                  <a:lnTo>
                    <a:pt x="368786" y="4597400"/>
                  </a:lnTo>
                  <a:lnTo>
                    <a:pt x="351489" y="4648200"/>
                  </a:lnTo>
                  <a:lnTo>
                    <a:pt x="334584" y="4711700"/>
                  </a:lnTo>
                  <a:lnTo>
                    <a:pt x="318073" y="4762500"/>
                  </a:lnTo>
                  <a:lnTo>
                    <a:pt x="301957" y="4813300"/>
                  </a:lnTo>
                  <a:lnTo>
                    <a:pt x="286239" y="4864100"/>
                  </a:lnTo>
                  <a:lnTo>
                    <a:pt x="270920" y="4914900"/>
                  </a:lnTo>
                  <a:lnTo>
                    <a:pt x="256002" y="4965700"/>
                  </a:lnTo>
                  <a:lnTo>
                    <a:pt x="241486" y="5016500"/>
                  </a:lnTo>
                  <a:lnTo>
                    <a:pt x="227375" y="5067300"/>
                  </a:lnTo>
                  <a:lnTo>
                    <a:pt x="213670" y="5118100"/>
                  </a:lnTo>
                  <a:lnTo>
                    <a:pt x="200374" y="5181600"/>
                  </a:lnTo>
                  <a:lnTo>
                    <a:pt x="187487" y="5232400"/>
                  </a:lnTo>
                  <a:lnTo>
                    <a:pt x="175011" y="5283200"/>
                  </a:lnTo>
                  <a:lnTo>
                    <a:pt x="162949" y="5334000"/>
                  </a:lnTo>
                  <a:lnTo>
                    <a:pt x="151302" y="5384800"/>
                  </a:lnTo>
                  <a:lnTo>
                    <a:pt x="140072" y="5448300"/>
                  </a:lnTo>
                  <a:lnTo>
                    <a:pt x="129261" y="5499100"/>
                  </a:lnTo>
                  <a:lnTo>
                    <a:pt x="118870" y="5549900"/>
                  </a:lnTo>
                  <a:lnTo>
                    <a:pt x="108901" y="5600700"/>
                  </a:lnTo>
                  <a:lnTo>
                    <a:pt x="99357" y="5664200"/>
                  </a:lnTo>
                  <a:lnTo>
                    <a:pt x="90238" y="5715000"/>
                  </a:lnTo>
                  <a:lnTo>
                    <a:pt x="81546" y="5765800"/>
                  </a:lnTo>
                  <a:lnTo>
                    <a:pt x="73284" y="5829300"/>
                  </a:lnTo>
                  <a:lnTo>
                    <a:pt x="65453" y="5880100"/>
                  </a:lnTo>
                  <a:lnTo>
                    <a:pt x="58055" y="5930900"/>
                  </a:lnTo>
                  <a:lnTo>
                    <a:pt x="51091" y="5994400"/>
                  </a:lnTo>
                  <a:lnTo>
                    <a:pt x="44564" y="6045200"/>
                  </a:lnTo>
                  <a:lnTo>
                    <a:pt x="38475" y="6096000"/>
                  </a:lnTo>
                  <a:lnTo>
                    <a:pt x="32826" y="6159500"/>
                  </a:lnTo>
                  <a:lnTo>
                    <a:pt x="27619" y="6210300"/>
                  </a:lnTo>
                  <a:lnTo>
                    <a:pt x="22855" y="6273800"/>
                  </a:lnTo>
                  <a:lnTo>
                    <a:pt x="18536" y="6324600"/>
                  </a:lnTo>
                  <a:lnTo>
                    <a:pt x="14665" y="6375400"/>
                  </a:lnTo>
                  <a:lnTo>
                    <a:pt x="11242" y="6438900"/>
                  </a:lnTo>
                  <a:lnTo>
                    <a:pt x="8270" y="6489700"/>
                  </a:lnTo>
                  <a:lnTo>
                    <a:pt x="5750" y="6553200"/>
                  </a:lnTo>
                  <a:lnTo>
                    <a:pt x="3685" y="6604000"/>
                  </a:lnTo>
                  <a:lnTo>
                    <a:pt x="2075" y="6667500"/>
                  </a:lnTo>
                  <a:lnTo>
                    <a:pt x="923" y="6718300"/>
                  </a:lnTo>
                  <a:lnTo>
                    <a:pt x="231" y="6781800"/>
                  </a:lnTo>
                  <a:lnTo>
                    <a:pt x="0" y="6832600"/>
                  </a:lnTo>
                  <a:lnTo>
                    <a:pt x="75" y="6845300"/>
                  </a:lnTo>
                  <a:lnTo>
                    <a:pt x="1076710" y="6845300"/>
                  </a:lnTo>
                  <a:lnTo>
                    <a:pt x="1076629" y="6832600"/>
                  </a:lnTo>
                  <a:lnTo>
                    <a:pt x="1076826" y="6781800"/>
                  </a:lnTo>
                  <a:lnTo>
                    <a:pt x="1077417" y="6731000"/>
                  </a:lnTo>
                  <a:lnTo>
                    <a:pt x="1078398" y="6692900"/>
                  </a:lnTo>
                  <a:lnTo>
                    <a:pt x="1079770" y="6642100"/>
                  </a:lnTo>
                  <a:lnTo>
                    <a:pt x="1081531" y="6591300"/>
                  </a:lnTo>
                  <a:lnTo>
                    <a:pt x="1083678" y="6540500"/>
                  </a:lnTo>
                  <a:lnTo>
                    <a:pt x="1086211" y="6489700"/>
                  </a:lnTo>
                  <a:lnTo>
                    <a:pt x="1089128" y="6451600"/>
                  </a:lnTo>
                  <a:lnTo>
                    <a:pt x="1092428" y="6400800"/>
                  </a:lnTo>
                  <a:lnTo>
                    <a:pt x="1096108" y="6350000"/>
                  </a:lnTo>
                  <a:lnTo>
                    <a:pt x="1100168" y="6299200"/>
                  </a:lnTo>
                  <a:lnTo>
                    <a:pt x="1104606" y="6261100"/>
                  </a:lnTo>
                  <a:lnTo>
                    <a:pt x="1109420" y="6210300"/>
                  </a:lnTo>
                  <a:lnTo>
                    <a:pt x="1114610" y="6159500"/>
                  </a:lnTo>
                  <a:lnTo>
                    <a:pt x="1120172" y="6121400"/>
                  </a:lnTo>
                  <a:lnTo>
                    <a:pt x="1126106" y="6070600"/>
                  </a:lnTo>
                  <a:lnTo>
                    <a:pt x="1132411" y="6019800"/>
                  </a:lnTo>
                  <a:lnTo>
                    <a:pt x="1139085" y="5969000"/>
                  </a:lnTo>
                  <a:lnTo>
                    <a:pt x="1146125" y="5930900"/>
                  </a:lnTo>
                  <a:lnTo>
                    <a:pt x="1153532" y="5880100"/>
                  </a:lnTo>
                  <a:lnTo>
                    <a:pt x="1161303" y="5829300"/>
                  </a:lnTo>
                  <a:lnTo>
                    <a:pt x="1169436" y="5791200"/>
                  </a:lnTo>
                  <a:lnTo>
                    <a:pt x="1177931" y="5740400"/>
                  </a:lnTo>
                  <a:lnTo>
                    <a:pt x="1186785" y="5702300"/>
                  </a:lnTo>
                  <a:lnTo>
                    <a:pt x="1195998" y="5651500"/>
                  </a:lnTo>
                  <a:lnTo>
                    <a:pt x="1205567" y="5600700"/>
                  </a:lnTo>
                  <a:lnTo>
                    <a:pt x="1215492" y="5562600"/>
                  </a:lnTo>
                  <a:lnTo>
                    <a:pt x="1225770" y="5511800"/>
                  </a:lnTo>
                  <a:lnTo>
                    <a:pt x="1236400" y="5473700"/>
                  </a:lnTo>
                  <a:lnTo>
                    <a:pt x="1247380" y="5422900"/>
                  </a:lnTo>
                  <a:lnTo>
                    <a:pt x="1258710" y="5384800"/>
                  </a:lnTo>
                  <a:lnTo>
                    <a:pt x="1270387" y="5334000"/>
                  </a:lnTo>
                  <a:lnTo>
                    <a:pt x="1282410" y="5295900"/>
                  </a:lnTo>
                  <a:lnTo>
                    <a:pt x="1294778" y="5245100"/>
                  </a:lnTo>
                  <a:lnTo>
                    <a:pt x="1307489" y="5207000"/>
                  </a:lnTo>
                  <a:lnTo>
                    <a:pt x="1320541" y="5156200"/>
                  </a:lnTo>
                  <a:lnTo>
                    <a:pt x="1333933" y="5118100"/>
                  </a:lnTo>
                  <a:lnTo>
                    <a:pt x="1347663" y="5067300"/>
                  </a:lnTo>
                  <a:lnTo>
                    <a:pt x="1361731" y="5029200"/>
                  </a:lnTo>
                  <a:lnTo>
                    <a:pt x="1376134" y="4978400"/>
                  </a:lnTo>
                  <a:lnTo>
                    <a:pt x="1390870" y="4940300"/>
                  </a:lnTo>
                  <a:lnTo>
                    <a:pt x="1405939" y="4889500"/>
                  </a:lnTo>
                  <a:lnTo>
                    <a:pt x="1421339" y="4851400"/>
                  </a:lnTo>
                  <a:lnTo>
                    <a:pt x="1437068" y="4813300"/>
                  </a:lnTo>
                  <a:lnTo>
                    <a:pt x="1453124" y="4762500"/>
                  </a:lnTo>
                  <a:lnTo>
                    <a:pt x="1469507" y="4724400"/>
                  </a:lnTo>
                  <a:lnTo>
                    <a:pt x="1486215" y="4673600"/>
                  </a:lnTo>
                  <a:lnTo>
                    <a:pt x="1503246" y="4635500"/>
                  </a:lnTo>
                  <a:lnTo>
                    <a:pt x="1520599" y="4597400"/>
                  </a:lnTo>
                  <a:lnTo>
                    <a:pt x="1538271" y="4546600"/>
                  </a:lnTo>
                  <a:lnTo>
                    <a:pt x="1556263" y="4508500"/>
                  </a:lnTo>
                  <a:lnTo>
                    <a:pt x="1574571" y="4470400"/>
                  </a:lnTo>
                  <a:lnTo>
                    <a:pt x="1593196" y="4432300"/>
                  </a:lnTo>
                  <a:lnTo>
                    <a:pt x="1612134" y="4381500"/>
                  </a:lnTo>
                  <a:lnTo>
                    <a:pt x="1631385" y="4343400"/>
                  </a:lnTo>
                  <a:lnTo>
                    <a:pt x="1650947" y="4305300"/>
                  </a:lnTo>
                  <a:lnTo>
                    <a:pt x="1670818" y="4267200"/>
                  </a:lnTo>
                  <a:lnTo>
                    <a:pt x="1690997" y="4216400"/>
                  </a:lnTo>
                  <a:lnTo>
                    <a:pt x="1711483" y="4178300"/>
                  </a:lnTo>
                  <a:lnTo>
                    <a:pt x="1732274" y="4140200"/>
                  </a:lnTo>
                  <a:lnTo>
                    <a:pt x="1753369" y="4102100"/>
                  </a:lnTo>
                  <a:lnTo>
                    <a:pt x="1774765" y="4064000"/>
                  </a:lnTo>
                  <a:lnTo>
                    <a:pt x="1796462" y="4025900"/>
                  </a:lnTo>
                  <a:lnTo>
                    <a:pt x="1818457" y="3987800"/>
                  </a:lnTo>
                  <a:lnTo>
                    <a:pt x="1840750" y="3937000"/>
                  </a:lnTo>
                  <a:lnTo>
                    <a:pt x="1863339" y="3898900"/>
                  </a:lnTo>
                  <a:lnTo>
                    <a:pt x="1886222" y="3860800"/>
                  </a:lnTo>
                  <a:lnTo>
                    <a:pt x="1909398" y="3822700"/>
                  </a:lnTo>
                  <a:lnTo>
                    <a:pt x="1932865" y="3784600"/>
                  </a:lnTo>
                  <a:lnTo>
                    <a:pt x="1956622" y="3746500"/>
                  </a:lnTo>
                  <a:lnTo>
                    <a:pt x="1980667" y="3708400"/>
                  </a:lnTo>
                  <a:lnTo>
                    <a:pt x="2004999" y="3670300"/>
                  </a:lnTo>
                  <a:lnTo>
                    <a:pt x="2029616" y="3632200"/>
                  </a:lnTo>
                  <a:lnTo>
                    <a:pt x="2054517" y="3594100"/>
                  </a:lnTo>
                  <a:lnTo>
                    <a:pt x="2079700" y="3556000"/>
                  </a:lnTo>
                  <a:lnTo>
                    <a:pt x="2105164" y="3517900"/>
                  </a:lnTo>
                  <a:lnTo>
                    <a:pt x="2130907" y="3479800"/>
                  </a:lnTo>
                  <a:lnTo>
                    <a:pt x="2156927" y="3441700"/>
                  </a:lnTo>
                  <a:lnTo>
                    <a:pt x="2183224" y="3416300"/>
                  </a:lnTo>
                  <a:lnTo>
                    <a:pt x="2209795" y="3378200"/>
                  </a:lnTo>
                  <a:lnTo>
                    <a:pt x="2236639" y="3340100"/>
                  </a:lnTo>
                  <a:lnTo>
                    <a:pt x="2263754" y="3302000"/>
                  </a:lnTo>
                  <a:lnTo>
                    <a:pt x="2291140" y="3263900"/>
                  </a:lnTo>
                  <a:lnTo>
                    <a:pt x="2318794" y="3225800"/>
                  </a:lnTo>
                  <a:lnTo>
                    <a:pt x="2346715" y="3200400"/>
                  </a:lnTo>
                  <a:lnTo>
                    <a:pt x="2374902" y="3162300"/>
                  </a:lnTo>
                  <a:lnTo>
                    <a:pt x="2403352" y="3124200"/>
                  </a:lnTo>
                  <a:lnTo>
                    <a:pt x="2432065" y="3086100"/>
                  </a:lnTo>
                  <a:lnTo>
                    <a:pt x="2461039" y="3060700"/>
                  </a:lnTo>
                  <a:lnTo>
                    <a:pt x="2490272" y="3022600"/>
                  </a:lnTo>
                  <a:lnTo>
                    <a:pt x="2519763" y="2984500"/>
                  </a:lnTo>
                  <a:lnTo>
                    <a:pt x="2549511" y="2959100"/>
                  </a:lnTo>
                  <a:lnTo>
                    <a:pt x="2579513" y="2921000"/>
                  </a:lnTo>
                  <a:lnTo>
                    <a:pt x="2609768" y="2882900"/>
                  </a:lnTo>
                  <a:lnTo>
                    <a:pt x="2640275" y="2857500"/>
                  </a:lnTo>
                  <a:lnTo>
                    <a:pt x="2671033" y="2819400"/>
                  </a:lnTo>
                  <a:lnTo>
                    <a:pt x="2702039" y="2794000"/>
                  </a:lnTo>
                  <a:lnTo>
                    <a:pt x="2733292" y="2755900"/>
                  </a:lnTo>
                  <a:lnTo>
                    <a:pt x="2764792" y="2730500"/>
                  </a:lnTo>
                  <a:lnTo>
                    <a:pt x="2796535" y="2692400"/>
                  </a:lnTo>
                  <a:lnTo>
                    <a:pt x="2828521" y="2667000"/>
                  </a:lnTo>
                  <a:lnTo>
                    <a:pt x="2860748" y="2628900"/>
                  </a:lnTo>
                  <a:lnTo>
                    <a:pt x="2893214" y="2603500"/>
                  </a:lnTo>
                  <a:lnTo>
                    <a:pt x="2925919" y="2565400"/>
                  </a:lnTo>
                  <a:lnTo>
                    <a:pt x="2992037" y="2514600"/>
                  </a:lnTo>
                  <a:lnTo>
                    <a:pt x="3025447" y="2476500"/>
                  </a:lnTo>
                  <a:lnTo>
                    <a:pt x="3092961" y="2425700"/>
                  </a:lnTo>
                  <a:lnTo>
                    <a:pt x="3127062" y="2387600"/>
                  </a:lnTo>
                  <a:lnTo>
                    <a:pt x="3195946" y="2336800"/>
                  </a:lnTo>
                  <a:lnTo>
                    <a:pt x="3230725" y="2298700"/>
                  </a:lnTo>
                  <a:lnTo>
                    <a:pt x="3372056" y="2197100"/>
                  </a:lnTo>
                  <a:lnTo>
                    <a:pt x="3407934" y="2171700"/>
                  </a:lnTo>
                  <a:lnTo>
                    <a:pt x="3444028" y="2133600"/>
                  </a:lnTo>
                  <a:lnTo>
                    <a:pt x="3627672" y="2006600"/>
                  </a:lnTo>
                  <a:lnTo>
                    <a:pt x="3816472" y="1879600"/>
                  </a:lnTo>
                  <a:lnTo>
                    <a:pt x="3854833" y="1866900"/>
                  </a:lnTo>
                  <a:lnTo>
                    <a:pt x="4010235" y="1765300"/>
                  </a:lnTo>
                  <a:lnTo>
                    <a:pt x="4049567" y="1752600"/>
                  </a:lnTo>
                  <a:lnTo>
                    <a:pt x="4168692" y="1676400"/>
                  </a:lnTo>
                  <a:lnTo>
                    <a:pt x="4208772" y="1663700"/>
                  </a:lnTo>
                  <a:lnTo>
                    <a:pt x="4289482" y="1612900"/>
                  </a:lnTo>
                  <a:lnTo>
                    <a:pt x="4330108" y="1600200"/>
                  </a:lnTo>
                  <a:lnTo>
                    <a:pt x="4370912" y="1574800"/>
                  </a:lnTo>
                  <a:lnTo>
                    <a:pt x="4411894" y="1562100"/>
                  </a:lnTo>
                  <a:lnTo>
                    <a:pt x="4453052" y="1536700"/>
                  </a:lnTo>
                  <a:lnTo>
                    <a:pt x="4494384" y="1524000"/>
                  </a:lnTo>
                  <a:lnTo>
                    <a:pt x="4535889" y="1498600"/>
                  </a:lnTo>
                  <a:lnTo>
                    <a:pt x="4577565" y="1485900"/>
                  </a:lnTo>
                  <a:lnTo>
                    <a:pt x="4619411" y="1460500"/>
                  </a:lnTo>
                  <a:lnTo>
                    <a:pt x="4703605" y="1435100"/>
                  </a:lnTo>
                  <a:lnTo>
                    <a:pt x="4745951" y="1409700"/>
                  </a:lnTo>
                  <a:lnTo>
                    <a:pt x="4831131" y="1384300"/>
                  </a:lnTo>
                  <a:lnTo>
                    <a:pt x="4873963" y="1358900"/>
                  </a:lnTo>
                  <a:lnTo>
                    <a:pt x="5046866" y="1308100"/>
                  </a:lnTo>
                  <a:lnTo>
                    <a:pt x="5090478" y="1282700"/>
                  </a:lnTo>
                  <a:lnTo>
                    <a:pt x="5489619" y="1168400"/>
                  </a:lnTo>
                  <a:lnTo>
                    <a:pt x="5534677" y="1168400"/>
                  </a:lnTo>
                  <a:lnTo>
                    <a:pt x="5716257" y="1117600"/>
                  </a:lnTo>
                  <a:lnTo>
                    <a:pt x="5761981" y="1117600"/>
                  </a:lnTo>
                  <a:lnTo>
                    <a:pt x="5853814" y="1092200"/>
                  </a:lnTo>
                  <a:lnTo>
                    <a:pt x="5899919" y="1092200"/>
                  </a:lnTo>
                  <a:lnTo>
                    <a:pt x="5992501" y="1066800"/>
                  </a:lnTo>
                  <a:lnTo>
                    <a:pt x="6009604" y="1066800"/>
                  </a:lnTo>
                  <a:lnTo>
                    <a:pt x="6009604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29313" y="658276"/>
              <a:ext cx="5362575" cy="6057900"/>
            </a:xfrm>
            <a:custGeom>
              <a:avLst/>
              <a:gdLst/>
              <a:ahLst/>
              <a:cxnLst/>
              <a:rect l="l" t="t" r="r" b="b"/>
              <a:pathLst>
                <a:path w="5362575" h="6057900">
                  <a:moveTo>
                    <a:pt x="5362089" y="0"/>
                  </a:moveTo>
                  <a:lnTo>
                    <a:pt x="5344505" y="0"/>
                  </a:lnTo>
                  <a:lnTo>
                    <a:pt x="5295443" y="12700"/>
                  </a:lnTo>
                  <a:lnTo>
                    <a:pt x="5246505" y="12700"/>
                  </a:lnTo>
                  <a:lnTo>
                    <a:pt x="5149006" y="38100"/>
                  </a:lnTo>
                  <a:lnTo>
                    <a:pt x="5100450" y="38100"/>
                  </a:lnTo>
                  <a:lnTo>
                    <a:pt x="4955567" y="76200"/>
                  </a:lnTo>
                  <a:lnTo>
                    <a:pt x="4907541" y="76200"/>
                  </a:lnTo>
                  <a:lnTo>
                    <a:pt x="4342317" y="228600"/>
                  </a:lnTo>
                  <a:lnTo>
                    <a:pt x="4296187" y="254000"/>
                  </a:lnTo>
                  <a:lnTo>
                    <a:pt x="4158743" y="292100"/>
                  </a:lnTo>
                  <a:lnTo>
                    <a:pt x="4113250" y="317500"/>
                  </a:lnTo>
                  <a:lnTo>
                    <a:pt x="4022753" y="342900"/>
                  </a:lnTo>
                  <a:lnTo>
                    <a:pt x="3977753" y="368300"/>
                  </a:lnTo>
                  <a:lnTo>
                    <a:pt x="3932921" y="381000"/>
                  </a:lnTo>
                  <a:lnTo>
                    <a:pt x="3888258" y="406400"/>
                  </a:lnTo>
                  <a:lnTo>
                    <a:pt x="3799446" y="431800"/>
                  </a:lnTo>
                  <a:lnTo>
                    <a:pt x="3755300" y="457200"/>
                  </a:lnTo>
                  <a:lnTo>
                    <a:pt x="3711330" y="469900"/>
                  </a:lnTo>
                  <a:lnTo>
                    <a:pt x="3623922" y="520700"/>
                  </a:lnTo>
                  <a:lnTo>
                    <a:pt x="3580488" y="533400"/>
                  </a:lnTo>
                  <a:lnTo>
                    <a:pt x="3537235" y="558800"/>
                  </a:lnTo>
                  <a:lnTo>
                    <a:pt x="3494166" y="571500"/>
                  </a:lnTo>
                  <a:lnTo>
                    <a:pt x="3366074" y="647700"/>
                  </a:lnTo>
                  <a:lnTo>
                    <a:pt x="3323753" y="660400"/>
                  </a:lnTo>
                  <a:lnTo>
                    <a:pt x="3115049" y="787400"/>
                  </a:lnTo>
                  <a:lnTo>
                    <a:pt x="3073899" y="800100"/>
                  </a:lnTo>
                  <a:lnTo>
                    <a:pt x="2992201" y="850900"/>
                  </a:lnTo>
                  <a:lnTo>
                    <a:pt x="2752045" y="1003300"/>
                  </a:lnTo>
                  <a:lnTo>
                    <a:pt x="2712755" y="1041400"/>
                  </a:lnTo>
                  <a:lnTo>
                    <a:pt x="2519555" y="1168400"/>
                  </a:lnTo>
                  <a:lnTo>
                    <a:pt x="2481575" y="1206500"/>
                  </a:lnTo>
                  <a:lnTo>
                    <a:pt x="2406290" y="1257300"/>
                  </a:lnTo>
                  <a:lnTo>
                    <a:pt x="2368987" y="1295400"/>
                  </a:lnTo>
                  <a:lnTo>
                    <a:pt x="2295068" y="1346200"/>
                  </a:lnTo>
                  <a:lnTo>
                    <a:pt x="2258456" y="1384300"/>
                  </a:lnTo>
                  <a:lnTo>
                    <a:pt x="2222077" y="1409700"/>
                  </a:lnTo>
                  <a:lnTo>
                    <a:pt x="2185932" y="1447800"/>
                  </a:lnTo>
                  <a:lnTo>
                    <a:pt x="2114354" y="1498600"/>
                  </a:lnTo>
                  <a:lnTo>
                    <a:pt x="2078923" y="1536700"/>
                  </a:lnTo>
                  <a:lnTo>
                    <a:pt x="2043733" y="1562100"/>
                  </a:lnTo>
                  <a:lnTo>
                    <a:pt x="2008786" y="1600200"/>
                  </a:lnTo>
                  <a:lnTo>
                    <a:pt x="1974084" y="1625600"/>
                  </a:lnTo>
                  <a:lnTo>
                    <a:pt x="1905417" y="1701800"/>
                  </a:lnTo>
                  <a:lnTo>
                    <a:pt x="1871456" y="1727200"/>
                  </a:lnTo>
                  <a:lnTo>
                    <a:pt x="1804286" y="1803400"/>
                  </a:lnTo>
                  <a:lnTo>
                    <a:pt x="1771081" y="1828800"/>
                  </a:lnTo>
                  <a:lnTo>
                    <a:pt x="1705438" y="1905000"/>
                  </a:lnTo>
                  <a:lnTo>
                    <a:pt x="1673003" y="1930400"/>
                  </a:lnTo>
                  <a:lnTo>
                    <a:pt x="1640828" y="1968500"/>
                  </a:lnTo>
                  <a:lnTo>
                    <a:pt x="1577263" y="2044700"/>
                  </a:lnTo>
                  <a:lnTo>
                    <a:pt x="1545876" y="2070100"/>
                  </a:lnTo>
                  <a:lnTo>
                    <a:pt x="1514755" y="2108200"/>
                  </a:lnTo>
                  <a:lnTo>
                    <a:pt x="1483902" y="2146300"/>
                  </a:lnTo>
                  <a:lnTo>
                    <a:pt x="1453319" y="2184400"/>
                  </a:lnTo>
                  <a:lnTo>
                    <a:pt x="1423005" y="2222500"/>
                  </a:lnTo>
                  <a:lnTo>
                    <a:pt x="1392964" y="2260600"/>
                  </a:lnTo>
                  <a:lnTo>
                    <a:pt x="1363197" y="2298700"/>
                  </a:lnTo>
                  <a:lnTo>
                    <a:pt x="1333706" y="2336800"/>
                  </a:lnTo>
                  <a:lnTo>
                    <a:pt x="1304491" y="2362200"/>
                  </a:lnTo>
                  <a:lnTo>
                    <a:pt x="1275555" y="2400300"/>
                  </a:lnTo>
                  <a:lnTo>
                    <a:pt x="1246898" y="2438400"/>
                  </a:lnTo>
                  <a:lnTo>
                    <a:pt x="1218524" y="2476500"/>
                  </a:lnTo>
                  <a:lnTo>
                    <a:pt x="1190432" y="2514600"/>
                  </a:lnTo>
                  <a:lnTo>
                    <a:pt x="1162626" y="2552700"/>
                  </a:lnTo>
                  <a:lnTo>
                    <a:pt x="1135105" y="2603500"/>
                  </a:lnTo>
                  <a:lnTo>
                    <a:pt x="1107873" y="2641600"/>
                  </a:lnTo>
                  <a:lnTo>
                    <a:pt x="1080930" y="2679700"/>
                  </a:lnTo>
                  <a:lnTo>
                    <a:pt x="1054278" y="2717800"/>
                  </a:lnTo>
                  <a:lnTo>
                    <a:pt x="1027918" y="2755900"/>
                  </a:lnTo>
                  <a:lnTo>
                    <a:pt x="1001853" y="2794000"/>
                  </a:lnTo>
                  <a:lnTo>
                    <a:pt x="976083" y="2832099"/>
                  </a:lnTo>
                  <a:lnTo>
                    <a:pt x="950610" y="2870199"/>
                  </a:lnTo>
                  <a:lnTo>
                    <a:pt x="925437" y="2920999"/>
                  </a:lnTo>
                  <a:lnTo>
                    <a:pt x="900563" y="2959099"/>
                  </a:lnTo>
                  <a:lnTo>
                    <a:pt x="875992" y="2997199"/>
                  </a:lnTo>
                  <a:lnTo>
                    <a:pt x="851724" y="3035299"/>
                  </a:lnTo>
                  <a:lnTo>
                    <a:pt x="827761" y="3073399"/>
                  </a:lnTo>
                  <a:lnTo>
                    <a:pt x="804104" y="3124199"/>
                  </a:lnTo>
                  <a:lnTo>
                    <a:pt x="780756" y="3162299"/>
                  </a:lnTo>
                  <a:lnTo>
                    <a:pt x="757718" y="3200399"/>
                  </a:lnTo>
                  <a:lnTo>
                    <a:pt x="734990" y="3251199"/>
                  </a:lnTo>
                  <a:lnTo>
                    <a:pt x="712576" y="3289300"/>
                  </a:lnTo>
                  <a:lnTo>
                    <a:pt x="690476" y="3327400"/>
                  </a:lnTo>
                  <a:lnTo>
                    <a:pt x="668692" y="3378200"/>
                  </a:lnTo>
                  <a:lnTo>
                    <a:pt x="647225" y="3416300"/>
                  </a:lnTo>
                  <a:lnTo>
                    <a:pt x="626078" y="3454400"/>
                  </a:lnTo>
                  <a:lnTo>
                    <a:pt x="605251" y="3505200"/>
                  </a:lnTo>
                  <a:lnTo>
                    <a:pt x="584746" y="3543300"/>
                  </a:lnTo>
                  <a:lnTo>
                    <a:pt x="564565" y="3594100"/>
                  </a:lnTo>
                  <a:lnTo>
                    <a:pt x="544710" y="3632200"/>
                  </a:lnTo>
                  <a:lnTo>
                    <a:pt x="525181" y="3683000"/>
                  </a:lnTo>
                  <a:lnTo>
                    <a:pt x="505981" y="3721100"/>
                  </a:lnTo>
                  <a:lnTo>
                    <a:pt x="487110" y="3771900"/>
                  </a:lnTo>
                  <a:lnTo>
                    <a:pt x="468572" y="3810000"/>
                  </a:lnTo>
                  <a:lnTo>
                    <a:pt x="450366" y="3860800"/>
                  </a:lnTo>
                  <a:lnTo>
                    <a:pt x="432495" y="3898900"/>
                  </a:lnTo>
                  <a:lnTo>
                    <a:pt x="414961" y="3949700"/>
                  </a:lnTo>
                  <a:lnTo>
                    <a:pt x="397764" y="3987800"/>
                  </a:lnTo>
                  <a:lnTo>
                    <a:pt x="380906" y="4038600"/>
                  </a:lnTo>
                  <a:lnTo>
                    <a:pt x="364390" y="4076700"/>
                  </a:lnTo>
                  <a:lnTo>
                    <a:pt x="348215" y="4127500"/>
                  </a:lnTo>
                  <a:lnTo>
                    <a:pt x="332385" y="4165600"/>
                  </a:lnTo>
                  <a:lnTo>
                    <a:pt x="316901" y="4216400"/>
                  </a:lnTo>
                  <a:lnTo>
                    <a:pt x="301764" y="4267200"/>
                  </a:lnTo>
                  <a:lnTo>
                    <a:pt x="286975" y="4305300"/>
                  </a:lnTo>
                  <a:lnTo>
                    <a:pt x="272537" y="4356100"/>
                  </a:lnTo>
                  <a:lnTo>
                    <a:pt x="258450" y="4406900"/>
                  </a:lnTo>
                  <a:lnTo>
                    <a:pt x="244717" y="4445000"/>
                  </a:lnTo>
                  <a:lnTo>
                    <a:pt x="231339" y="4495800"/>
                  </a:lnTo>
                  <a:lnTo>
                    <a:pt x="218317" y="4546600"/>
                  </a:lnTo>
                  <a:lnTo>
                    <a:pt x="205654" y="4584700"/>
                  </a:lnTo>
                  <a:lnTo>
                    <a:pt x="193350" y="4635500"/>
                  </a:lnTo>
                  <a:lnTo>
                    <a:pt x="181408" y="4686300"/>
                  </a:lnTo>
                  <a:lnTo>
                    <a:pt x="169828" y="4737100"/>
                  </a:lnTo>
                  <a:lnTo>
                    <a:pt x="158612" y="4775200"/>
                  </a:lnTo>
                  <a:lnTo>
                    <a:pt x="147763" y="4826000"/>
                  </a:lnTo>
                  <a:lnTo>
                    <a:pt x="137280" y="4876800"/>
                  </a:lnTo>
                  <a:lnTo>
                    <a:pt x="127167" y="4927600"/>
                  </a:lnTo>
                  <a:lnTo>
                    <a:pt x="117425" y="4978400"/>
                  </a:lnTo>
                  <a:lnTo>
                    <a:pt x="108054" y="5016500"/>
                  </a:lnTo>
                  <a:lnTo>
                    <a:pt x="99057" y="5067300"/>
                  </a:lnTo>
                  <a:lnTo>
                    <a:pt x="90436" y="5118100"/>
                  </a:lnTo>
                  <a:lnTo>
                    <a:pt x="82191" y="5168900"/>
                  </a:lnTo>
                  <a:lnTo>
                    <a:pt x="74325" y="5219700"/>
                  </a:lnTo>
                  <a:lnTo>
                    <a:pt x="66838" y="5270500"/>
                  </a:lnTo>
                  <a:lnTo>
                    <a:pt x="59733" y="5308600"/>
                  </a:lnTo>
                  <a:lnTo>
                    <a:pt x="53011" y="5359400"/>
                  </a:lnTo>
                  <a:lnTo>
                    <a:pt x="46674" y="5410200"/>
                  </a:lnTo>
                  <a:lnTo>
                    <a:pt x="40723" y="5461000"/>
                  </a:lnTo>
                  <a:lnTo>
                    <a:pt x="35160" y="5511800"/>
                  </a:lnTo>
                  <a:lnTo>
                    <a:pt x="29986" y="5562600"/>
                  </a:lnTo>
                  <a:lnTo>
                    <a:pt x="25202" y="5613400"/>
                  </a:lnTo>
                  <a:lnTo>
                    <a:pt x="20812" y="5664200"/>
                  </a:lnTo>
                  <a:lnTo>
                    <a:pt x="16815" y="5715000"/>
                  </a:lnTo>
                  <a:lnTo>
                    <a:pt x="13213" y="5765800"/>
                  </a:lnTo>
                  <a:lnTo>
                    <a:pt x="10009" y="5816600"/>
                  </a:lnTo>
                  <a:lnTo>
                    <a:pt x="7204" y="5867400"/>
                  </a:lnTo>
                  <a:lnTo>
                    <a:pt x="4798" y="5918200"/>
                  </a:lnTo>
                  <a:lnTo>
                    <a:pt x="2795" y="5969000"/>
                  </a:lnTo>
                  <a:lnTo>
                    <a:pt x="0" y="6057900"/>
                  </a:lnTo>
                  <a:lnTo>
                    <a:pt x="727405" y="6057900"/>
                  </a:lnTo>
                  <a:lnTo>
                    <a:pt x="730358" y="5969000"/>
                  </a:lnTo>
                  <a:lnTo>
                    <a:pt x="732451" y="5918200"/>
                  </a:lnTo>
                  <a:lnTo>
                    <a:pt x="734952" y="5867400"/>
                  </a:lnTo>
                  <a:lnTo>
                    <a:pt x="737860" y="5829300"/>
                  </a:lnTo>
                  <a:lnTo>
                    <a:pt x="741172" y="5778500"/>
                  </a:lnTo>
                  <a:lnTo>
                    <a:pt x="744888" y="5727700"/>
                  </a:lnTo>
                  <a:lnTo>
                    <a:pt x="749005" y="5676900"/>
                  </a:lnTo>
                  <a:lnTo>
                    <a:pt x="753521" y="5638800"/>
                  </a:lnTo>
                  <a:lnTo>
                    <a:pt x="758436" y="5588000"/>
                  </a:lnTo>
                  <a:lnTo>
                    <a:pt x="763748" y="5537200"/>
                  </a:lnTo>
                  <a:lnTo>
                    <a:pt x="769453" y="5499100"/>
                  </a:lnTo>
                  <a:lnTo>
                    <a:pt x="775552" y="5448300"/>
                  </a:lnTo>
                  <a:lnTo>
                    <a:pt x="782042" y="5397500"/>
                  </a:lnTo>
                  <a:lnTo>
                    <a:pt x="788922" y="5359400"/>
                  </a:lnTo>
                  <a:lnTo>
                    <a:pt x="796189" y="5308600"/>
                  </a:lnTo>
                  <a:lnTo>
                    <a:pt x="803843" y="5257800"/>
                  </a:lnTo>
                  <a:lnTo>
                    <a:pt x="811881" y="5219700"/>
                  </a:lnTo>
                  <a:lnTo>
                    <a:pt x="820301" y="5168900"/>
                  </a:lnTo>
                  <a:lnTo>
                    <a:pt x="829103" y="5118100"/>
                  </a:lnTo>
                  <a:lnTo>
                    <a:pt x="838284" y="5080000"/>
                  </a:lnTo>
                  <a:lnTo>
                    <a:pt x="847842" y="5029200"/>
                  </a:lnTo>
                  <a:lnTo>
                    <a:pt x="857777" y="4991100"/>
                  </a:lnTo>
                  <a:lnTo>
                    <a:pt x="868085" y="4940300"/>
                  </a:lnTo>
                  <a:lnTo>
                    <a:pt x="878766" y="4889500"/>
                  </a:lnTo>
                  <a:lnTo>
                    <a:pt x="889818" y="4851400"/>
                  </a:lnTo>
                  <a:lnTo>
                    <a:pt x="901239" y="4800600"/>
                  </a:lnTo>
                  <a:lnTo>
                    <a:pt x="913027" y="4762500"/>
                  </a:lnTo>
                  <a:lnTo>
                    <a:pt x="925181" y="4711700"/>
                  </a:lnTo>
                  <a:lnTo>
                    <a:pt x="937699" y="4673600"/>
                  </a:lnTo>
                  <a:lnTo>
                    <a:pt x="950579" y="4622800"/>
                  </a:lnTo>
                  <a:lnTo>
                    <a:pt x="963819" y="4584700"/>
                  </a:lnTo>
                  <a:lnTo>
                    <a:pt x="977418" y="4533900"/>
                  </a:lnTo>
                  <a:lnTo>
                    <a:pt x="991375" y="4495800"/>
                  </a:lnTo>
                  <a:lnTo>
                    <a:pt x="1005687" y="4445000"/>
                  </a:lnTo>
                  <a:lnTo>
                    <a:pt x="1020352" y="4406900"/>
                  </a:lnTo>
                  <a:lnTo>
                    <a:pt x="1035370" y="4368800"/>
                  </a:lnTo>
                  <a:lnTo>
                    <a:pt x="1050738" y="4318000"/>
                  </a:lnTo>
                  <a:lnTo>
                    <a:pt x="1066454" y="4279900"/>
                  </a:lnTo>
                  <a:lnTo>
                    <a:pt x="1082518" y="4229100"/>
                  </a:lnTo>
                  <a:lnTo>
                    <a:pt x="1098926" y="4191000"/>
                  </a:lnTo>
                  <a:lnTo>
                    <a:pt x="1115678" y="4152900"/>
                  </a:lnTo>
                  <a:lnTo>
                    <a:pt x="1132772" y="4102100"/>
                  </a:lnTo>
                  <a:lnTo>
                    <a:pt x="1150206" y="4064000"/>
                  </a:lnTo>
                  <a:lnTo>
                    <a:pt x="1167978" y="4025900"/>
                  </a:lnTo>
                  <a:lnTo>
                    <a:pt x="1186086" y="3975100"/>
                  </a:lnTo>
                  <a:lnTo>
                    <a:pt x="1204530" y="3937000"/>
                  </a:lnTo>
                  <a:lnTo>
                    <a:pt x="1223307" y="3898900"/>
                  </a:lnTo>
                  <a:lnTo>
                    <a:pt x="1242416" y="3860800"/>
                  </a:lnTo>
                  <a:lnTo>
                    <a:pt x="1261854" y="3810000"/>
                  </a:lnTo>
                  <a:lnTo>
                    <a:pt x="1281620" y="3771900"/>
                  </a:lnTo>
                  <a:lnTo>
                    <a:pt x="1301713" y="3733800"/>
                  </a:lnTo>
                  <a:lnTo>
                    <a:pt x="1322131" y="3695700"/>
                  </a:lnTo>
                  <a:lnTo>
                    <a:pt x="1342871" y="3657600"/>
                  </a:lnTo>
                  <a:lnTo>
                    <a:pt x="1363933" y="3606800"/>
                  </a:lnTo>
                  <a:lnTo>
                    <a:pt x="1385314" y="3568700"/>
                  </a:lnTo>
                  <a:lnTo>
                    <a:pt x="1407014" y="3530600"/>
                  </a:lnTo>
                  <a:lnTo>
                    <a:pt x="1429029" y="3492500"/>
                  </a:lnTo>
                  <a:lnTo>
                    <a:pt x="1451359" y="3454400"/>
                  </a:lnTo>
                  <a:lnTo>
                    <a:pt x="1474002" y="3416300"/>
                  </a:lnTo>
                  <a:lnTo>
                    <a:pt x="1496956" y="3378200"/>
                  </a:lnTo>
                  <a:lnTo>
                    <a:pt x="1520219" y="3340100"/>
                  </a:lnTo>
                  <a:lnTo>
                    <a:pt x="1543789" y="3302000"/>
                  </a:lnTo>
                  <a:lnTo>
                    <a:pt x="1567666" y="3263900"/>
                  </a:lnTo>
                  <a:lnTo>
                    <a:pt x="1591847" y="3225799"/>
                  </a:lnTo>
                  <a:lnTo>
                    <a:pt x="1616330" y="3187699"/>
                  </a:lnTo>
                  <a:lnTo>
                    <a:pt x="1641115" y="3149599"/>
                  </a:lnTo>
                  <a:lnTo>
                    <a:pt x="1666198" y="3111499"/>
                  </a:lnTo>
                  <a:lnTo>
                    <a:pt x="1691579" y="3073399"/>
                  </a:lnTo>
                  <a:lnTo>
                    <a:pt x="1717255" y="3035299"/>
                  </a:lnTo>
                  <a:lnTo>
                    <a:pt x="1743226" y="2997199"/>
                  </a:lnTo>
                  <a:lnTo>
                    <a:pt x="1769489" y="2959099"/>
                  </a:lnTo>
                  <a:lnTo>
                    <a:pt x="1796042" y="2920999"/>
                  </a:lnTo>
                  <a:lnTo>
                    <a:pt x="1822884" y="2882899"/>
                  </a:lnTo>
                  <a:lnTo>
                    <a:pt x="1850014" y="2857499"/>
                  </a:lnTo>
                  <a:lnTo>
                    <a:pt x="1877429" y="2819399"/>
                  </a:lnTo>
                  <a:lnTo>
                    <a:pt x="1905127" y="2781300"/>
                  </a:lnTo>
                  <a:lnTo>
                    <a:pt x="1933108" y="2743200"/>
                  </a:lnTo>
                  <a:lnTo>
                    <a:pt x="1961369" y="2705100"/>
                  </a:lnTo>
                  <a:lnTo>
                    <a:pt x="1989909" y="2679700"/>
                  </a:lnTo>
                  <a:lnTo>
                    <a:pt x="2018725" y="2641600"/>
                  </a:lnTo>
                  <a:lnTo>
                    <a:pt x="2047817" y="2603500"/>
                  </a:lnTo>
                  <a:lnTo>
                    <a:pt x="2077183" y="2578100"/>
                  </a:lnTo>
                  <a:lnTo>
                    <a:pt x="2106820" y="2540000"/>
                  </a:lnTo>
                  <a:lnTo>
                    <a:pt x="2136727" y="2501900"/>
                  </a:lnTo>
                  <a:lnTo>
                    <a:pt x="2166903" y="2476500"/>
                  </a:lnTo>
                  <a:lnTo>
                    <a:pt x="2197346" y="2438400"/>
                  </a:lnTo>
                  <a:lnTo>
                    <a:pt x="2228053" y="2400300"/>
                  </a:lnTo>
                  <a:lnTo>
                    <a:pt x="2259024" y="2374900"/>
                  </a:lnTo>
                  <a:lnTo>
                    <a:pt x="2290256" y="2336800"/>
                  </a:lnTo>
                  <a:lnTo>
                    <a:pt x="2321748" y="2311400"/>
                  </a:lnTo>
                  <a:lnTo>
                    <a:pt x="2353499" y="2273300"/>
                  </a:lnTo>
                  <a:lnTo>
                    <a:pt x="2385506" y="2247900"/>
                  </a:lnTo>
                  <a:lnTo>
                    <a:pt x="2417767" y="2209800"/>
                  </a:lnTo>
                  <a:lnTo>
                    <a:pt x="2450282" y="2184400"/>
                  </a:lnTo>
                  <a:lnTo>
                    <a:pt x="2483048" y="2146300"/>
                  </a:lnTo>
                  <a:lnTo>
                    <a:pt x="2549327" y="2095500"/>
                  </a:lnTo>
                  <a:lnTo>
                    <a:pt x="2582837" y="2057400"/>
                  </a:lnTo>
                  <a:lnTo>
                    <a:pt x="2650589" y="2006600"/>
                  </a:lnTo>
                  <a:lnTo>
                    <a:pt x="2684827" y="1968500"/>
                  </a:lnTo>
                  <a:lnTo>
                    <a:pt x="2754020" y="1917700"/>
                  </a:lnTo>
                  <a:lnTo>
                    <a:pt x="2788972" y="1879600"/>
                  </a:lnTo>
                  <a:lnTo>
                    <a:pt x="2931103" y="1778000"/>
                  </a:lnTo>
                  <a:lnTo>
                    <a:pt x="3003541" y="1727200"/>
                  </a:lnTo>
                  <a:lnTo>
                    <a:pt x="3040096" y="1689100"/>
                  </a:lnTo>
                  <a:lnTo>
                    <a:pt x="3226176" y="1562100"/>
                  </a:lnTo>
                  <a:lnTo>
                    <a:pt x="3264040" y="1536700"/>
                  </a:lnTo>
                  <a:lnTo>
                    <a:pt x="3302116" y="1524000"/>
                  </a:lnTo>
                  <a:lnTo>
                    <a:pt x="3495620" y="1397000"/>
                  </a:lnTo>
                  <a:lnTo>
                    <a:pt x="3534933" y="1384300"/>
                  </a:lnTo>
                  <a:lnTo>
                    <a:pt x="3654067" y="1308100"/>
                  </a:lnTo>
                  <a:lnTo>
                    <a:pt x="3694171" y="1295400"/>
                  </a:lnTo>
                  <a:lnTo>
                    <a:pt x="3774956" y="1244600"/>
                  </a:lnTo>
                  <a:lnTo>
                    <a:pt x="3815635" y="1231900"/>
                  </a:lnTo>
                  <a:lnTo>
                    <a:pt x="3856502" y="1206500"/>
                  </a:lnTo>
                  <a:lnTo>
                    <a:pt x="3897555" y="1193800"/>
                  </a:lnTo>
                  <a:lnTo>
                    <a:pt x="3938793" y="1168400"/>
                  </a:lnTo>
                  <a:lnTo>
                    <a:pt x="3980214" y="1155700"/>
                  </a:lnTo>
                  <a:lnTo>
                    <a:pt x="4021817" y="1130300"/>
                  </a:lnTo>
                  <a:lnTo>
                    <a:pt x="4063600" y="1117600"/>
                  </a:lnTo>
                  <a:lnTo>
                    <a:pt x="4105560" y="1092200"/>
                  </a:lnTo>
                  <a:lnTo>
                    <a:pt x="4190008" y="1066800"/>
                  </a:lnTo>
                  <a:lnTo>
                    <a:pt x="4232492" y="1041400"/>
                  </a:lnTo>
                  <a:lnTo>
                    <a:pt x="4360965" y="1003300"/>
                  </a:lnTo>
                  <a:lnTo>
                    <a:pt x="4404123" y="977900"/>
                  </a:lnTo>
                  <a:lnTo>
                    <a:pt x="5070270" y="787400"/>
                  </a:lnTo>
                  <a:lnTo>
                    <a:pt x="5115854" y="787400"/>
                  </a:lnTo>
                  <a:lnTo>
                    <a:pt x="5253420" y="749300"/>
                  </a:lnTo>
                  <a:lnTo>
                    <a:pt x="5299541" y="749300"/>
                  </a:lnTo>
                  <a:lnTo>
                    <a:pt x="5345793" y="736600"/>
                  </a:lnTo>
                  <a:lnTo>
                    <a:pt x="5362089" y="736600"/>
                  </a:lnTo>
                  <a:lnTo>
                    <a:pt x="536208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660"/>
              </a:lnSpc>
              <a:spcBef>
                <a:spcPts val="100"/>
              </a:spcBef>
            </a:pPr>
            <a:r>
              <a:rPr dirty="0" spc="-325"/>
              <a:t>In</a:t>
            </a:r>
            <a:r>
              <a:rPr dirty="0" spc="-400"/>
              <a:t> </a:t>
            </a:r>
            <a:r>
              <a:rPr dirty="0" spc="-325"/>
              <a:t>England</a:t>
            </a:r>
            <a:r>
              <a:rPr dirty="0" spc="-395"/>
              <a:t> </a:t>
            </a:r>
            <a:r>
              <a:rPr dirty="0" spc="-295"/>
              <a:t>there</a:t>
            </a:r>
            <a:r>
              <a:rPr dirty="0" spc="-400"/>
              <a:t> </a:t>
            </a:r>
            <a:r>
              <a:rPr dirty="0" spc="-430"/>
              <a:t>are</a:t>
            </a:r>
          </a:p>
          <a:p>
            <a:pPr marL="12700" marR="163830">
              <a:lnSpc>
                <a:spcPts val="4400"/>
              </a:lnSpc>
              <a:spcBef>
                <a:spcPts val="320"/>
              </a:spcBef>
            </a:pPr>
            <a:r>
              <a:rPr dirty="0" spc="-400"/>
              <a:t>1.3</a:t>
            </a:r>
            <a:r>
              <a:rPr dirty="0" spc="-409"/>
              <a:t> </a:t>
            </a:r>
            <a:r>
              <a:rPr dirty="0" spc="-305"/>
              <a:t>million</a:t>
            </a:r>
            <a:r>
              <a:rPr dirty="0" spc="-405"/>
              <a:t> </a:t>
            </a:r>
            <a:r>
              <a:rPr dirty="0" spc="-375"/>
              <a:t>owner </a:t>
            </a:r>
            <a:r>
              <a:rPr dirty="0" spc="-305"/>
              <a:t>occupied</a:t>
            </a:r>
            <a:r>
              <a:rPr dirty="0" spc="-395"/>
              <a:t> </a:t>
            </a:r>
            <a:r>
              <a:rPr dirty="0" spc="-420"/>
              <a:t>homes </a:t>
            </a:r>
            <a:r>
              <a:rPr dirty="0" spc="-330"/>
              <a:t>headed</a:t>
            </a:r>
            <a:r>
              <a:rPr dirty="0" spc="-400"/>
              <a:t> </a:t>
            </a:r>
            <a:r>
              <a:rPr dirty="0" spc="-245"/>
              <a:t>by</a:t>
            </a:r>
            <a:r>
              <a:rPr dirty="0" spc="-395"/>
              <a:t> someone </a:t>
            </a:r>
            <a:r>
              <a:rPr dirty="0" spc="-305"/>
              <a:t>aged</a:t>
            </a:r>
            <a:r>
              <a:rPr dirty="0" spc="-400"/>
              <a:t> </a:t>
            </a:r>
            <a:r>
              <a:rPr dirty="0" spc="-220"/>
              <a:t>55</a:t>
            </a:r>
            <a:r>
              <a:rPr dirty="0" spc="-400"/>
              <a:t> </a:t>
            </a:r>
            <a:r>
              <a:rPr dirty="0" spc="-245"/>
              <a:t>or</a:t>
            </a:r>
            <a:r>
              <a:rPr dirty="0" spc="-400"/>
              <a:t> </a:t>
            </a:r>
            <a:r>
              <a:rPr dirty="0" spc="-335"/>
              <a:t>over</a:t>
            </a:r>
          </a:p>
          <a:p>
            <a:pPr marL="12700">
              <a:lnSpc>
                <a:spcPts val="4335"/>
              </a:lnSpc>
            </a:pPr>
            <a:r>
              <a:rPr dirty="0" spc="-275"/>
              <a:t>that</a:t>
            </a:r>
            <a:r>
              <a:rPr dirty="0" spc="-420"/>
              <a:t> </a:t>
            </a:r>
            <a:r>
              <a:rPr dirty="0" spc="-390"/>
              <a:t>are</a:t>
            </a:r>
            <a:r>
              <a:rPr dirty="0" spc="-415"/>
              <a:t> </a:t>
            </a:r>
            <a:r>
              <a:rPr dirty="0" spc="-135"/>
              <a:t>non-</a:t>
            </a:r>
            <a:r>
              <a:rPr dirty="0" spc="-290"/>
              <a:t>decent.</a:t>
            </a:r>
          </a:p>
          <a:p>
            <a:pPr marL="12700" marR="175895">
              <a:lnSpc>
                <a:spcPts val="1400"/>
              </a:lnSpc>
              <a:spcBef>
                <a:spcPts val="2295"/>
              </a:spcBef>
            </a:pPr>
            <a:r>
              <a:rPr dirty="0" sz="1300" spc="75">
                <a:latin typeface="Arial"/>
                <a:cs typeface="Arial"/>
              </a:rPr>
              <a:t>A</a:t>
            </a:r>
            <a:r>
              <a:rPr dirty="0" sz="1300" spc="-70">
                <a:latin typeface="Arial"/>
                <a:cs typeface="Arial"/>
              </a:rPr>
              <a:t> </a:t>
            </a:r>
            <a:r>
              <a:rPr dirty="0" sz="1300" spc="75">
                <a:latin typeface="Arial"/>
                <a:cs typeface="Arial"/>
              </a:rPr>
              <a:t>fifth</a:t>
            </a:r>
            <a:r>
              <a:rPr dirty="0" sz="1300" spc="-70">
                <a:latin typeface="Arial"/>
                <a:cs typeface="Arial"/>
              </a:rPr>
              <a:t> </a:t>
            </a:r>
            <a:r>
              <a:rPr dirty="0" sz="1300" spc="65">
                <a:latin typeface="Arial"/>
                <a:cs typeface="Arial"/>
              </a:rPr>
              <a:t>of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10">
                <a:latin typeface="Arial"/>
                <a:cs typeface="Arial"/>
              </a:rPr>
              <a:t>owner-occupied</a:t>
            </a:r>
            <a:r>
              <a:rPr dirty="0" sz="1300" spc="-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homes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headed</a:t>
            </a:r>
            <a:r>
              <a:rPr dirty="0" sz="1300" spc="-70">
                <a:latin typeface="Arial"/>
                <a:cs typeface="Arial"/>
              </a:rPr>
              <a:t> </a:t>
            </a:r>
            <a:r>
              <a:rPr dirty="0" sz="1300" spc="55">
                <a:latin typeface="Arial"/>
                <a:cs typeface="Arial"/>
              </a:rPr>
              <a:t>by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someone</a:t>
            </a:r>
            <a:r>
              <a:rPr dirty="0" sz="1300" spc="-70">
                <a:latin typeface="Arial"/>
                <a:cs typeface="Arial"/>
              </a:rPr>
              <a:t> </a:t>
            </a:r>
            <a:r>
              <a:rPr dirty="0" sz="1300" spc="10">
                <a:latin typeface="Arial"/>
                <a:cs typeface="Arial"/>
              </a:rPr>
              <a:t>55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10">
                <a:latin typeface="Arial"/>
                <a:cs typeface="Arial"/>
              </a:rPr>
              <a:t>or</a:t>
            </a:r>
            <a:r>
              <a:rPr dirty="0" sz="1300" spc="-7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over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lowest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income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bracket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are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non-decent,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compared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 spc="75">
                <a:latin typeface="Arial"/>
                <a:cs typeface="Arial"/>
              </a:rPr>
              <a:t>to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45">
                <a:latin typeface="Arial"/>
                <a:cs typeface="Arial"/>
              </a:rPr>
              <a:t>a</a:t>
            </a:r>
            <a:r>
              <a:rPr dirty="0" sz="1300" spc="1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tenth</a:t>
            </a:r>
            <a:r>
              <a:rPr dirty="0" sz="1300" spc="2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in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highest</a:t>
            </a:r>
            <a:r>
              <a:rPr dirty="0" sz="1300" spc="1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income</a:t>
            </a:r>
            <a:r>
              <a:rPr dirty="0" sz="1300" spc="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bracket.*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681897" y="6091254"/>
            <a:ext cx="5721350" cy="30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3333" sz="750" spc="30">
                <a:latin typeface="Arial"/>
                <a:cs typeface="Arial"/>
              </a:rPr>
              <a:t>*</a:t>
            </a:r>
            <a:r>
              <a:rPr dirty="0" baseline="33333" sz="750" spc="37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income</a:t>
            </a:r>
            <a:r>
              <a:rPr dirty="0" sz="900" spc="-85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brackets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20">
                <a:latin typeface="Arial"/>
                <a:cs typeface="Arial"/>
              </a:rPr>
              <a:t>in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fifths.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4.03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4.08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better.org.uk/homes-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167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100393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Homes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7029710" y="647995"/>
            <a:ext cx="4751070" cy="5778500"/>
            <a:chOff x="7029710" y="647995"/>
            <a:chExt cx="4751070" cy="5778500"/>
          </a:xfrm>
        </p:grpSpPr>
        <p:sp>
          <p:nvSpPr>
            <p:cNvPr id="10" name="object 10" descr=""/>
            <p:cNvSpPr/>
            <p:nvPr/>
          </p:nvSpPr>
          <p:spPr>
            <a:xfrm>
              <a:off x="8738971" y="2387828"/>
              <a:ext cx="2870835" cy="3055620"/>
            </a:xfrm>
            <a:custGeom>
              <a:avLst/>
              <a:gdLst/>
              <a:ahLst/>
              <a:cxnLst/>
              <a:rect l="l" t="t" r="r" b="b"/>
              <a:pathLst>
                <a:path w="2870834" h="3055620">
                  <a:moveTo>
                    <a:pt x="2870631" y="0"/>
                  </a:moveTo>
                  <a:lnTo>
                    <a:pt x="0" y="0"/>
                  </a:lnTo>
                  <a:lnTo>
                    <a:pt x="0" y="3055086"/>
                  </a:lnTo>
                  <a:lnTo>
                    <a:pt x="2870631" y="3055086"/>
                  </a:lnTo>
                  <a:lnTo>
                    <a:pt x="2870631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738960" y="3636921"/>
              <a:ext cx="325968" cy="44504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018196" y="3805022"/>
              <a:ext cx="1031240" cy="1664970"/>
            </a:xfrm>
            <a:custGeom>
              <a:avLst/>
              <a:gdLst/>
              <a:ahLst/>
              <a:cxnLst/>
              <a:rect l="l" t="t" r="r" b="b"/>
              <a:pathLst>
                <a:path w="1031240" h="1664970">
                  <a:moveTo>
                    <a:pt x="515416" y="0"/>
                  </a:moveTo>
                  <a:lnTo>
                    <a:pt x="462718" y="2276"/>
                  </a:lnTo>
                  <a:lnTo>
                    <a:pt x="411542" y="8957"/>
                  </a:lnTo>
                  <a:lnTo>
                    <a:pt x="362147" y="19821"/>
                  </a:lnTo>
                  <a:lnTo>
                    <a:pt x="314792" y="34647"/>
                  </a:lnTo>
                  <a:lnTo>
                    <a:pt x="269738" y="53214"/>
                  </a:lnTo>
                  <a:lnTo>
                    <a:pt x="227241" y="75298"/>
                  </a:lnTo>
                  <a:lnTo>
                    <a:pt x="187563" y="100680"/>
                  </a:lnTo>
                  <a:lnTo>
                    <a:pt x="150961" y="129136"/>
                  </a:lnTo>
                  <a:lnTo>
                    <a:pt x="117695" y="160447"/>
                  </a:lnTo>
                  <a:lnTo>
                    <a:pt x="88024" y="194389"/>
                  </a:lnTo>
                  <a:lnTo>
                    <a:pt x="62207" y="230742"/>
                  </a:lnTo>
                  <a:lnTo>
                    <a:pt x="40503" y="269283"/>
                  </a:lnTo>
                  <a:lnTo>
                    <a:pt x="23172" y="309792"/>
                  </a:lnTo>
                  <a:lnTo>
                    <a:pt x="10471" y="352046"/>
                  </a:lnTo>
                  <a:lnTo>
                    <a:pt x="2661" y="395825"/>
                  </a:lnTo>
                  <a:lnTo>
                    <a:pt x="0" y="440905"/>
                  </a:lnTo>
                  <a:lnTo>
                    <a:pt x="0" y="1664665"/>
                  </a:lnTo>
                  <a:lnTo>
                    <a:pt x="1030820" y="1664665"/>
                  </a:lnTo>
                  <a:lnTo>
                    <a:pt x="1030820" y="440905"/>
                  </a:lnTo>
                  <a:lnTo>
                    <a:pt x="1028160" y="395825"/>
                  </a:lnTo>
                  <a:lnTo>
                    <a:pt x="1020350" y="352046"/>
                  </a:lnTo>
                  <a:lnTo>
                    <a:pt x="1007650" y="309792"/>
                  </a:lnTo>
                  <a:lnTo>
                    <a:pt x="990319" y="269283"/>
                  </a:lnTo>
                  <a:lnTo>
                    <a:pt x="968616" y="230742"/>
                  </a:lnTo>
                  <a:lnTo>
                    <a:pt x="942800" y="194389"/>
                  </a:lnTo>
                  <a:lnTo>
                    <a:pt x="913130" y="160447"/>
                  </a:lnTo>
                  <a:lnTo>
                    <a:pt x="879865" y="129136"/>
                  </a:lnTo>
                  <a:lnTo>
                    <a:pt x="843264" y="100680"/>
                  </a:lnTo>
                  <a:lnTo>
                    <a:pt x="803587" y="75298"/>
                  </a:lnTo>
                  <a:lnTo>
                    <a:pt x="761092" y="53214"/>
                  </a:lnTo>
                  <a:lnTo>
                    <a:pt x="716038" y="34647"/>
                  </a:lnTo>
                  <a:lnTo>
                    <a:pt x="668685" y="19821"/>
                  </a:lnTo>
                  <a:lnTo>
                    <a:pt x="619290" y="8957"/>
                  </a:lnTo>
                  <a:lnTo>
                    <a:pt x="568115" y="2276"/>
                  </a:lnTo>
                  <a:lnTo>
                    <a:pt x="515416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018196" y="3805022"/>
              <a:ext cx="1031240" cy="1664970"/>
            </a:xfrm>
            <a:custGeom>
              <a:avLst/>
              <a:gdLst/>
              <a:ahLst/>
              <a:cxnLst/>
              <a:rect l="l" t="t" r="r" b="b"/>
              <a:pathLst>
                <a:path w="1031240" h="1664970">
                  <a:moveTo>
                    <a:pt x="0" y="1664665"/>
                  </a:moveTo>
                  <a:lnTo>
                    <a:pt x="1030820" y="1664665"/>
                  </a:lnTo>
                  <a:lnTo>
                    <a:pt x="1030820" y="440905"/>
                  </a:lnTo>
                  <a:lnTo>
                    <a:pt x="1028160" y="395825"/>
                  </a:lnTo>
                  <a:lnTo>
                    <a:pt x="1020350" y="352046"/>
                  </a:lnTo>
                  <a:lnTo>
                    <a:pt x="1007650" y="309792"/>
                  </a:lnTo>
                  <a:lnTo>
                    <a:pt x="990319" y="269283"/>
                  </a:lnTo>
                  <a:lnTo>
                    <a:pt x="968616" y="230742"/>
                  </a:lnTo>
                  <a:lnTo>
                    <a:pt x="942800" y="194389"/>
                  </a:lnTo>
                  <a:lnTo>
                    <a:pt x="913130" y="160447"/>
                  </a:lnTo>
                  <a:lnTo>
                    <a:pt x="879865" y="129136"/>
                  </a:lnTo>
                  <a:lnTo>
                    <a:pt x="843264" y="100680"/>
                  </a:lnTo>
                  <a:lnTo>
                    <a:pt x="803587" y="75298"/>
                  </a:lnTo>
                  <a:lnTo>
                    <a:pt x="761092" y="53214"/>
                  </a:lnTo>
                  <a:lnTo>
                    <a:pt x="716038" y="34647"/>
                  </a:lnTo>
                  <a:lnTo>
                    <a:pt x="668685" y="19821"/>
                  </a:lnTo>
                  <a:lnTo>
                    <a:pt x="619290" y="8957"/>
                  </a:lnTo>
                  <a:lnTo>
                    <a:pt x="568115" y="2276"/>
                  </a:lnTo>
                  <a:lnTo>
                    <a:pt x="515416" y="0"/>
                  </a:lnTo>
                  <a:lnTo>
                    <a:pt x="462718" y="2276"/>
                  </a:lnTo>
                  <a:lnTo>
                    <a:pt x="411542" y="8957"/>
                  </a:lnTo>
                  <a:lnTo>
                    <a:pt x="362147" y="19821"/>
                  </a:lnTo>
                  <a:lnTo>
                    <a:pt x="314792" y="34647"/>
                  </a:lnTo>
                  <a:lnTo>
                    <a:pt x="269738" y="53214"/>
                  </a:lnTo>
                  <a:lnTo>
                    <a:pt x="227241" y="75298"/>
                  </a:lnTo>
                  <a:lnTo>
                    <a:pt x="187563" y="100680"/>
                  </a:lnTo>
                  <a:lnTo>
                    <a:pt x="150961" y="129136"/>
                  </a:lnTo>
                  <a:lnTo>
                    <a:pt x="117695" y="160447"/>
                  </a:lnTo>
                  <a:lnTo>
                    <a:pt x="88024" y="194389"/>
                  </a:lnTo>
                  <a:lnTo>
                    <a:pt x="62207" y="230742"/>
                  </a:lnTo>
                  <a:lnTo>
                    <a:pt x="40503" y="269283"/>
                  </a:lnTo>
                  <a:lnTo>
                    <a:pt x="23172" y="309792"/>
                  </a:lnTo>
                  <a:lnTo>
                    <a:pt x="10471" y="352046"/>
                  </a:lnTo>
                  <a:lnTo>
                    <a:pt x="2661" y="395825"/>
                  </a:lnTo>
                  <a:lnTo>
                    <a:pt x="0" y="440905"/>
                  </a:lnTo>
                  <a:lnTo>
                    <a:pt x="0" y="1664665"/>
                  </a:lnTo>
                  <a:close/>
                </a:path>
              </a:pathLst>
            </a:custGeom>
            <a:ln w="7661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193987" y="4214723"/>
              <a:ext cx="655955" cy="1228725"/>
            </a:xfrm>
            <a:custGeom>
              <a:avLst/>
              <a:gdLst/>
              <a:ahLst/>
              <a:cxnLst/>
              <a:rect l="l" t="t" r="r" b="b"/>
              <a:pathLst>
                <a:path w="655954" h="1228725">
                  <a:moveTo>
                    <a:pt x="655599" y="0"/>
                  </a:moveTo>
                  <a:lnTo>
                    <a:pt x="0" y="0"/>
                  </a:lnTo>
                  <a:lnTo>
                    <a:pt x="0" y="1228191"/>
                  </a:lnTo>
                  <a:lnTo>
                    <a:pt x="655599" y="1228191"/>
                  </a:lnTo>
                  <a:lnTo>
                    <a:pt x="655599" y="0"/>
                  </a:lnTo>
                  <a:close/>
                </a:path>
              </a:pathLst>
            </a:custGeom>
            <a:solidFill>
              <a:srgbClr val="C7CB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353814" y="4358652"/>
              <a:ext cx="887730" cy="593725"/>
            </a:xfrm>
            <a:custGeom>
              <a:avLst/>
              <a:gdLst/>
              <a:ahLst/>
              <a:cxnLst/>
              <a:rect l="l" t="t" r="r" b="b"/>
              <a:pathLst>
                <a:path w="887729" h="593725">
                  <a:moveTo>
                    <a:pt x="0" y="593128"/>
                  </a:moveTo>
                  <a:lnTo>
                    <a:pt x="887526" y="593128"/>
                  </a:lnTo>
                  <a:lnTo>
                    <a:pt x="887526" y="0"/>
                  </a:lnTo>
                  <a:lnTo>
                    <a:pt x="0" y="0"/>
                  </a:lnTo>
                  <a:lnTo>
                    <a:pt x="0" y="593128"/>
                  </a:lnTo>
                  <a:close/>
                </a:path>
              </a:pathLst>
            </a:custGeom>
            <a:solidFill>
              <a:srgbClr val="E0E1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802416" y="4670641"/>
              <a:ext cx="74295" cy="281305"/>
            </a:xfrm>
            <a:custGeom>
              <a:avLst/>
              <a:gdLst/>
              <a:ahLst/>
              <a:cxnLst/>
              <a:rect l="l" t="t" r="r" b="b"/>
              <a:pathLst>
                <a:path w="74295" h="281304">
                  <a:moveTo>
                    <a:pt x="0" y="281139"/>
                  </a:moveTo>
                  <a:lnTo>
                    <a:pt x="73774" y="281139"/>
                  </a:lnTo>
                  <a:lnTo>
                    <a:pt x="73774" y="0"/>
                  </a:lnTo>
                  <a:lnTo>
                    <a:pt x="0" y="0"/>
                  </a:lnTo>
                  <a:lnTo>
                    <a:pt x="0" y="281139"/>
                  </a:lnTo>
                  <a:close/>
                </a:path>
              </a:pathLst>
            </a:custGeom>
            <a:solidFill>
              <a:srgbClr val="B7BD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353802" y="4094225"/>
              <a:ext cx="887730" cy="923925"/>
            </a:xfrm>
            <a:custGeom>
              <a:avLst/>
              <a:gdLst/>
              <a:ahLst/>
              <a:cxnLst/>
              <a:rect l="l" t="t" r="r" b="b"/>
              <a:pathLst>
                <a:path w="887729" h="923925">
                  <a:moveTo>
                    <a:pt x="887526" y="198589"/>
                  </a:moveTo>
                  <a:lnTo>
                    <a:pt x="744982" y="0"/>
                  </a:lnTo>
                  <a:lnTo>
                    <a:pt x="177876" y="0"/>
                  </a:lnTo>
                  <a:lnTo>
                    <a:pt x="131114" y="19189"/>
                  </a:lnTo>
                  <a:lnTo>
                    <a:pt x="0" y="198589"/>
                  </a:lnTo>
                  <a:lnTo>
                    <a:pt x="887526" y="198589"/>
                  </a:lnTo>
                  <a:close/>
                </a:path>
                <a:path w="887729" h="923925">
                  <a:moveTo>
                    <a:pt x="887539" y="857554"/>
                  </a:moveTo>
                  <a:lnTo>
                    <a:pt x="12" y="857554"/>
                  </a:lnTo>
                  <a:lnTo>
                    <a:pt x="12" y="923404"/>
                  </a:lnTo>
                  <a:lnTo>
                    <a:pt x="887539" y="923404"/>
                  </a:lnTo>
                  <a:lnTo>
                    <a:pt x="887539" y="857554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495960" y="2694652"/>
              <a:ext cx="565150" cy="819785"/>
            </a:xfrm>
            <a:custGeom>
              <a:avLst/>
              <a:gdLst/>
              <a:ahLst/>
              <a:cxnLst/>
              <a:rect l="l" t="t" r="r" b="b"/>
              <a:pathLst>
                <a:path w="565150" h="819785">
                  <a:moveTo>
                    <a:pt x="282441" y="0"/>
                  </a:moveTo>
                  <a:lnTo>
                    <a:pt x="232289" y="1354"/>
                  </a:lnTo>
                  <a:lnTo>
                    <a:pt x="182260" y="5417"/>
                  </a:lnTo>
                  <a:lnTo>
                    <a:pt x="132480" y="12189"/>
                  </a:lnTo>
                  <a:lnTo>
                    <a:pt x="83070" y="21669"/>
                  </a:lnTo>
                  <a:lnTo>
                    <a:pt x="0" y="39970"/>
                  </a:lnTo>
                  <a:lnTo>
                    <a:pt x="0" y="819762"/>
                  </a:lnTo>
                  <a:lnTo>
                    <a:pt x="564883" y="819762"/>
                  </a:lnTo>
                  <a:lnTo>
                    <a:pt x="564883" y="39970"/>
                  </a:lnTo>
                  <a:lnTo>
                    <a:pt x="481812" y="21669"/>
                  </a:lnTo>
                  <a:lnTo>
                    <a:pt x="432403" y="12189"/>
                  </a:lnTo>
                  <a:lnTo>
                    <a:pt x="382622" y="5417"/>
                  </a:lnTo>
                  <a:lnTo>
                    <a:pt x="332593" y="1354"/>
                  </a:lnTo>
                  <a:lnTo>
                    <a:pt x="282441" y="0"/>
                  </a:lnTo>
                  <a:close/>
                </a:path>
              </a:pathLst>
            </a:custGeom>
            <a:solidFill>
              <a:srgbClr val="E0E1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495966" y="2925800"/>
              <a:ext cx="565150" cy="523240"/>
            </a:xfrm>
            <a:custGeom>
              <a:avLst/>
              <a:gdLst/>
              <a:ahLst/>
              <a:cxnLst/>
              <a:rect l="l" t="t" r="r" b="b"/>
              <a:pathLst>
                <a:path w="565150" h="523239">
                  <a:moveTo>
                    <a:pt x="564883" y="437324"/>
                  </a:moveTo>
                  <a:lnTo>
                    <a:pt x="354749" y="437324"/>
                  </a:lnTo>
                  <a:lnTo>
                    <a:pt x="354749" y="0"/>
                  </a:lnTo>
                  <a:lnTo>
                    <a:pt x="280987" y="0"/>
                  </a:lnTo>
                  <a:lnTo>
                    <a:pt x="280987" y="437324"/>
                  </a:lnTo>
                  <a:lnTo>
                    <a:pt x="0" y="437324"/>
                  </a:lnTo>
                  <a:lnTo>
                    <a:pt x="0" y="511086"/>
                  </a:lnTo>
                  <a:lnTo>
                    <a:pt x="280987" y="511086"/>
                  </a:lnTo>
                  <a:lnTo>
                    <a:pt x="280987" y="522770"/>
                  </a:lnTo>
                  <a:lnTo>
                    <a:pt x="354749" y="522770"/>
                  </a:lnTo>
                  <a:lnTo>
                    <a:pt x="354749" y="511086"/>
                  </a:lnTo>
                  <a:lnTo>
                    <a:pt x="564883" y="511086"/>
                  </a:lnTo>
                  <a:lnTo>
                    <a:pt x="564883" y="437324"/>
                  </a:lnTo>
                  <a:close/>
                </a:path>
              </a:pathLst>
            </a:custGeom>
            <a:solidFill>
              <a:srgbClr val="B7BD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495965" y="3448570"/>
              <a:ext cx="565150" cy="66040"/>
            </a:xfrm>
            <a:custGeom>
              <a:avLst/>
              <a:gdLst/>
              <a:ahLst/>
              <a:cxnLst/>
              <a:rect l="l" t="t" r="r" b="b"/>
              <a:pathLst>
                <a:path w="565150" h="66039">
                  <a:moveTo>
                    <a:pt x="564883" y="0"/>
                  </a:moveTo>
                  <a:lnTo>
                    <a:pt x="0" y="0"/>
                  </a:lnTo>
                  <a:lnTo>
                    <a:pt x="0" y="65849"/>
                  </a:lnTo>
                  <a:lnTo>
                    <a:pt x="564883" y="65849"/>
                  </a:lnTo>
                  <a:lnTo>
                    <a:pt x="564883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235120" y="2694652"/>
              <a:ext cx="565150" cy="819785"/>
            </a:xfrm>
            <a:custGeom>
              <a:avLst/>
              <a:gdLst/>
              <a:ahLst/>
              <a:cxnLst/>
              <a:rect l="l" t="t" r="r" b="b"/>
              <a:pathLst>
                <a:path w="565150" h="819785">
                  <a:moveTo>
                    <a:pt x="282441" y="0"/>
                  </a:moveTo>
                  <a:lnTo>
                    <a:pt x="232289" y="1354"/>
                  </a:lnTo>
                  <a:lnTo>
                    <a:pt x="182260" y="5417"/>
                  </a:lnTo>
                  <a:lnTo>
                    <a:pt x="132480" y="12189"/>
                  </a:lnTo>
                  <a:lnTo>
                    <a:pt x="83070" y="21669"/>
                  </a:lnTo>
                  <a:lnTo>
                    <a:pt x="0" y="39970"/>
                  </a:lnTo>
                  <a:lnTo>
                    <a:pt x="0" y="819762"/>
                  </a:lnTo>
                  <a:lnTo>
                    <a:pt x="564883" y="819762"/>
                  </a:lnTo>
                  <a:lnTo>
                    <a:pt x="564883" y="39970"/>
                  </a:lnTo>
                  <a:lnTo>
                    <a:pt x="481812" y="21669"/>
                  </a:lnTo>
                  <a:lnTo>
                    <a:pt x="432403" y="12189"/>
                  </a:lnTo>
                  <a:lnTo>
                    <a:pt x="382622" y="5417"/>
                  </a:lnTo>
                  <a:lnTo>
                    <a:pt x="332593" y="1354"/>
                  </a:lnTo>
                  <a:lnTo>
                    <a:pt x="282441" y="0"/>
                  </a:lnTo>
                  <a:close/>
                </a:path>
              </a:pathLst>
            </a:custGeom>
            <a:solidFill>
              <a:srgbClr val="E0E1E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235123" y="2925800"/>
              <a:ext cx="565150" cy="523240"/>
            </a:xfrm>
            <a:custGeom>
              <a:avLst/>
              <a:gdLst/>
              <a:ahLst/>
              <a:cxnLst/>
              <a:rect l="l" t="t" r="r" b="b"/>
              <a:pathLst>
                <a:path w="565150" h="523239">
                  <a:moveTo>
                    <a:pt x="564883" y="437324"/>
                  </a:moveTo>
                  <a:lnTo>
                    <a:pt x="280809" y="437324"/>
                  </a:lnTo>
                  <a:lnTo>
                    <a:pt x="280809" y="0"/>
                  </a:lnTo>
                  <a:lnTo>
                    <a:pt x="207048" y="0"/>
                  </a:lnTo>
                  <a:lnTo>
                    <a:pt x="207048" y="437324"/>
                  </a:lnTo>
                  <a:lnTo>
                    <a:pt x="0" y="437324"/>
                  </a:lnTo>
                  <a:lnTo>
                    <a:pt x="0" y="511086"/>
                  </a:lnTo>
                  <a:lnTo>
                    <a:pt x="207048" y="511086"/>
                  </a:lnTo>
                  <a:lnTo>
                    <a:pt x="207048" y="522770"/>
                  </a:lnTo>
                  <a:lnTo>
                    <a:pt x="280809" y="522770"/>
                  </a:lnTo>
                  <a:lnTo>
                    <a:pt x="280809" y="511086"/>
                  </a:lnTo>
                  <a:lnTo>
                    <a:pt x="564883" y="511086"/>
                  </a:lnTo>
                  <a:lnTo>
                    <a:pt x="564883" y="437324"/>
                  </a:lnTo>
                  <a:close/>
                </a:path>
              </a:pathLst>
            </a:custGeom>
            <a:solidFill>
              <a:srgbClr val="B7BD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567992" y="1132750"/>
              <a:ext cx="3213100" cy="2381885"/>
            </a:xfrm>
            <a:custGeom>
              <a:avLst/>
              <a:gdLst/>
              <a:ahLst/>
              <a:cxnLst/>
              <a:rect l="l" t="t" r="r" b="b"/>
              <a:pathLst>
                <a:path w="3213100" h="2381885">
                  <a:moveTo>
                    <a:pt x="1232014" y="2315819"/>
                  </a:moveTo>
                  <a:lnTo>
                    <a:pt x="667131" y="2315819"/>
                  </a:lnTo>
                  <a:lnTo>
                    <a:pt x="667131" y="2381669"/>
                  </a:lnTo>
                  <a:lnTo>
                    <a:pt x="1232014" y="2381669"/>
                  </a:lnTo>
                  <a:lnTo>
                    <a:pt x="1232014" y="2315819"/>
                  </a:lnTo>
                  <a:close/>
                </a:path>
                <a:path w="3213100" h="2381885">
                  <a:moveTo>
                    <a:pt x="3212566" y="1287195"/>
                  </a:moveTo>
                  <a:lnTo>
                    <a:pt x="3041599" y="0"/>
                  </a:lnTo>
                  <a:lnTo>
                    <a:pt x="170967" y="0"/>
                  </a:lnTo>
                  <a:lnTo>
                    <a:pt x="0" y="1287195"/>
                  </a:lnTo>
                  <a:lnTo>
                    <a:pt x="3212566" y="1287195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0353814" y="4292803"/>
              <a:ext cx="887730" cy="66040"/>
            </a:xfrm>
            <a:custGeom>
              <a:avLst/>
              <a:gdLst/>
              <a:ahLst/>
              <a:cxnLst/>
              <a:rect l="l" t="t" r="r" b="b"/>
              <a:pathLst>
                <a:path w="887729" h="66039">
                  <a:moveTo>
                    <a:pt x="887526" y="0"/>
                  </a:moveTo>
                  <a:lnTo>
                    <a:pt x="0" y="0"/>
                  </a:lnTo>
                  <a:lnTo>
                    <a:pt x="0" y="65849"/>
                  </a:lnTo>
                  <a:lnTo>
                    <a:pt x="887526" y="65849"/>
                  </a:lnTo>
                  <a:lnTo>
                    <a:pt x="887526" y="0"/>
                  </a:lnTo>
                  <a:close/>
                </a:path>
              </a:pathLst>
            </a:custGeom>
            <a:solidFill>
              <a:srgbClr val="B7BD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168472" y="817791"/>
              <a:ext cx="423545" cy="321310"/>
            </a:xfrm>
            <a:custGeom>
              <a:avLst/>
              <a:gdLst/>
              <a:ahLst/>
              <a:cxnLst/>
              <a:rect l="l" t="t" r="r" b="b"/>
              <a:pathLst>
                <a:path w="423545" h="321309">
                  <a:moveTo>
                    <a:pt x="423100" y="0"/>
                  </a:moveTo>
                  <a:lnTo>
                    <a:pt x="0" y="0"/>
                  </a:lnTo>
                  <a:lnTo>
                    <a:pt x="0" y="320725"/>
                  </a:lnTo>
                  <a:lnTo>
                    <a:pt x="423100" y="320725"/>
                  </a:lnTo>
                  <a:lnTo>
                    <a:pt x="4231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96302" y="684332"/>
              <a:ext cx="187157" cy="24909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9403193" y="647995"/>
              <a:ext cx="130175" cy="228600"/>
            </a:xfrm>
            <a:custGeom>
              <a:avLst/>
              <a:gdLst/>
              <a:ahLst/>
              <a:cxnLst/>
              <a:rect l="l" t="t" r="r" b="b"/>
              <a:pathLst>
                <a:path w="130175" h="228600">
                  <a:moveTo>
                    <a:pt x="122148" y="0"/>
                  </a:moveTo>
                  <a:lnTo>
                    <a:pt x="7708" y="0"/>
                  </a:lnTo>
                  <a:lnTo>
                    <a:pt x="0" y="7289"/>
                  </a:lnTo>
                  <a:lnTo>
                    <a:pt x="0" y="228079"/>
                  </a:lnTo>
                  <a:lnTo>
                    <a:pt x="129857" y="228079"/>
                  </a:lnTo>
                  <a:lnTo>
                    <a:pt x="129857" y="7289"/>
                  </a:lnTo>
                  <a:lnTo>
                    <a:pt x="1221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166591" y="2414561"/>
              <a:ext cx="1433195" cy="3028315"/>
            </a:xfrm>
            <a:custGeom>
              <a:avLst/>
              <a:gdLst/>
              <a:ahLst/>
              <a:cxnLst/>
              <a:rect l="l" t="t" r="r" b="b"/>
              <a:pathLst>
                <a:path w="1433195" h="3028315">
                  <a:moveTo>
                    <a:pt x="129260" y="2855887"/>
                  </a:moveTo>
                  <a:lnTo>
                    <a:pt x="89306" y="2853664"/>
                  </a:lnTo>
                  <a:lnTo>
                    <a:pt x="117513" y="2698204"/>
                  </a:lnTo>
                  <a:lnTo>
                    <a:pt x="0" y="2520531"/>
                  </a:lnTo>
                  <a:lnTo>
                    <a:pt x="90474" y="2701531"/>
                  </a:lnTo>
                  <a:lnTo>
                    <a:pt x="35255" y="2889199"/>
                  </a:lnTo>
                  <a:lnTo>
                    <a:pt x="98704" y="2889199"/>
                  </a:lnTo>
                  <a:lnTo>
                    <a:pt x="56400" y="3028010"/>
                  </a:lnTo>
                  <a:lnTo>
                    <a:pt x="111048" y="3028010"/>
                  </a:lnTo>
                  <a:lnTo>
                    <a:pt x="129260" y="2855887"/>
                  </a:lnTo>
                  <a:close/>
                </a:path>
                <a:path w="1433195" h="3028315">
                  <a:moveTo>
                    <a:pt x="1432674" y="32448"/>
                  </a:moveTo>
                  <a:lnTo>
                    <a:pt x="1432560" y="0"/>
                  </a:lnTo>
                  <a:lnTo>
                    <a:pt x="1398066" y="47904"/>
                  </a:lnTo>
                  <a:lnTo>
                    <a:pt x="1239774" y="47904"/>
                  </a:lnTo>
                  <a:lnTo>
                    <a:pt x="1239774" y="131114"/>
                  </a:lnTo>
                  <a:lnTo>
                    <a:pt x="1106170" y="131114"/>
                  </a:lnTo>
                  <a:lnTo>
                    <a:pt x="1039698" y="317627"/>
                  </a:lnTo>
                  <a:lnTo>
                    <a:pt x="1131747" y="167665"/>
                  </a:lnTo>
                  <a:lnTo>
                    <a:pt x="1247508" y="174840"/>
                  </a:lnTo>
                  <a:lnTo>
                    <a:pt x="1249781" y="74764"/>
                  </a:lnTo>
                  <a:lnTo>
                    <a:pt x="1400213" y="65328"/>
                  </a:lnTo>
                  <a:lnTo>
                    <a:pt x="1432674" y="32448"/>
                  </a:lnTo>
                  <a:close/>
                </a:path>
              </a:pathLst>
            </a:custGeom>
            <a:solidFill>
              <a:srgbClr val="9191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191955" y="4215520"/>
              <a:ext cx="485775" cy="1221740"/>
            </a:xfrm>
            <a:custGeom>
              <a:avLst/>
              <a:gdLst/>
              <a:ahLst/>
              <a:cxnLst/>
              <a:rect l="l" t="t" r="r" b="b"/>
              <a:pathLst>
                <a:path w="485775" h="1221739">
                  <a:moveTo>
                    <a:pt x="0" y="0"/>
                  </a:moveTo>
                  <a:lnTo>
                    <a:pt x="0" y="1221397"/>
                  </a:lnTo>
                  <a:lnTo>
                    <a:pt x="485546" y="1099261"/>
                  </a:lnTo>
                  <a:lnTo>
                    <a:pt x="485546" y="122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561245" y="4790669"/>
              <a:ext cx="61594" cy="58419"/>
            </a:xfrm>
            <a:custGeom>
              <a:avLst/>
              <a:gdLst/>
              <a:ahLst/>
              <a:cxnLst/>
              <a:rect l="l" t="t" r="r" b="b"/>
              <a:pathLst>
                <a:path w="61595" h="58420">
                  <a:moveTo>
                    <a:pt x="30772" y="0"/>
                  </a:moveTo>
                  <a:lnTo>
                    <a:pt x="18795" y="2286"/>
                  </a:lnTo>
                  <a:lnTo>
                    <a:pt x="9013" y="8521"/>
                  </a:lnTo>
                  <a:lnTo>
                    <a:pt x="2418" y="17766"/>
                  </a:lnTo>
                  <a:lnTo>
                    <a:pt x="0" y="29083"/>
                  </a:lnTo>
                  <a:lnTo>
                    <a:pt x="2418" y="40404"/>
                  </a:lnTo>
                  <a:lnTo>
                    <a:pt x="9013" y="49649"/>
                  </a:lnTo>
                  <a:lnTo>
                    <a:pt x="18795" y="55880"/>
                  </a:lnTo>
                  <a:lnTo>
                    <a:pt x="30772" y="58166"/>
                  </a:lnTo>
                  <a:lnTo>
                    <a:pt x="42748" y="55880"/>
                  </a:lnTo>
                  <a:lnTo>
                    <a:pt x="52530" y="49649"/>
                  </a:lnTo>
                  <a:lnTo>
                    <a:pt x="59125" y="40404"/>
                  </a:lnTo>
                  <a:lnTo>
                    <a:pt x="61544" y="29083"/>
                  </a:lnTo>
                  <a:lnTo>
                    <a:pt x="59125" y="17766"/>
                  </a:lnTo>
                  <a:lnTo>
                    <a:pt x="52530" y="8521"/>
                  </a:lnTo>
                  <a:lnTo>
                    <a:pt x="42748" y="2286"/>
                  </a:lnTo>
                  <a:lnTo>
                    <a:pt x="30772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9710" y="2520956"/>
              <a:ext cx="1994025" cy="371802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81799" y="12699"/>
            <a:ext cx="6009640" cy="6845300"/>
            <a:chOff x="6181799" y="12699"/>
            <a:chExt cx="600964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6181799" y="12699"/>
              <a:ext cx="6009640" cy="6845300"/>
            </a:xfrm>
            <a:custGeom>
              <a:avLst/>
              <a:gdLst/>
              <a:ahLst/>
              <a:cxnLst/>
              <a:rect l="l" t="t" r="r" b="b"/>
              <a:pathLst>
                <a:path w="6009640" h="6845300">
                  <a:moveTo>
                    <a:pt x="6009604" y="0"/>
                  </a:moveTo>
                  <a:lnTo>
                    <a:pt x="5940663" y="0"/>
                  </a:lnTo>
                  <a:lnTo>
                    <a:pt x="5830898" y="25400"/>
                  </a:lnTo>
                  <a:lnTo>
                    <a:pt x="5776228" y="25400"/>
                  </a:lnTo>
                  <a:lnTo>
                    <a:pt x="5613086" y="63500"/>
                  </a:lnTo>
                  <a:lnTo>
                    <a:pt x="5559001" y="63500"/>
                  </a:lnTo>
                  <a:lnTo>
                    <a:pt x="4974404" y="203200"/>
                  </a:lnTo>
                  <a:lnTo>
                    <a:pt x="4922245" y="228600"/>
                  </a:lnTo>
                  <a:lnTo>
                    <a:pt x="4818445" y="254000"/>
                  </a:lnTo>
                  <a:lnTo>
                    <a:pt x="4766807" y="279400"/>
                  </a:lnTo>
                  <a:lnTo>
                    <a:pt x="4664065" y="304800"/>
                  </a:lnTo>
                  <a:lnTo>
                    <a:pt x="4612965" y="330200"/>
                  </a:lnTo>
                  <a:lnTo>
                    <a:pt x="4511314" y="355600"/>
                  </a:lnTo>
                  <a:lnTo>
                    <a:pt x="4460767" y="381000"/>
                  </a:lnTo>
                  <a:lnTo>
                    <a:pt x="4410408" y="393700"/>
                  </a:lnTo>
                  <a:lnTo>
                    <a:pt x="4310260" y="444500"/>
                  </a:lnTo>
                  <a:lnTo>
                    <a:pt x="4260476" y="457200"/>
                  </a:lnTo>
                  <a:lnTo>
                    <a:pt x="4210887" y="482600"/>
                  </a:lnTo>
                  <a:lnTo>
                    <a:pt x="4161494" y="495300"/>
                  </a:lnTo>
                  <a:lnTo>
                    <a:pt x="4014515" y="571500"/>
                  </a:lnTo>
                  <a:lnTo>
                    <a:pt x="3965928" y="584200"/>
                  </a:lnTo>
                  <a:lnTo>
                    <a:pt x="3584785" y="787400"/>
                  </a:lnTo>
                  <a:lnTo>
                    <a:pt x="3262800" y="965200"/>
                  </a:lnTo>
                  <a:lnTo>
                    <a:pt x="3217717" y="1003300"/>
                  </a:lnTo>
                  <a:lnTo>
                    <a:pt x="3128256" y="1054100"/>
                  </a:lnTo>
                  <a:lnTo>
                    <a:pt x="3083881" y="1092200"/>
                  </a:lnTo>
                  <a:lnTo>
                    <a:pt x="2995851" y="1143000"/>
                  </a:lnTo>
                  <a:lnTo>
                    <a:pt x="2952200" y="1181100"/>
                  </a:lnTo>
                  <a:lnTo>
                    <a:pt x="2865634" y="1231900"/>
                  </a:lnTo>
                  <a:lnTo>
                    <a:pt x="2822722" y="1270000"/>
                  </a:lnTo>
                  <a:lnTo>
                    <a:pt x="2780061" y="1295400"/>
                  </a:lnTo>
                  <a:lnTo>
                    <a:pt x="2737651" y="1333500"/>
                  </a:lnTo>
                  <a:lnTo>
                    <a:pt x="2695495" y="1358900"/>
                  </a:lnTo>
                  <a:lnTo>
                    <a:pt x="2611951" y="1435100"/>
                  </a:lnTo>
                  <a:lnTo>
                    <a:pt x="2570566" y="1460500"/>
                  </a:lnTo>
                  <a:lnTo>
                    <a:pt x="2529443" y="1498600"/>
                  </a:lnTo>
                  <a:lnTo>
                    <a:pt x="2488582" y="1524000"/>
                  </a:lnTo>
                  <a:lnTo>
                    <a:pt x="2367591" y="1638300"/>
                  </a:lnTo>
                  <a:lnTo>
                    <a:pt x="2327797" y="1663700"/>
                  </a:lnTo>
                  <a:lnTo>
                    <a:pt x="2249027" y="1739900"/>
                  </a:lnTo>
                  <a:lnTo>
                    <a:pt x="2171356" y="1816100"/>
                  </a:lnTo>
                  <a:lnTo>
                    <a:pt x="2132937" y="1841500"/>
                  </a:lnTo>
                  <a:lnTo>
                    <a:pt x="2094798" y="1879600"/>
                  </a:lnTo>
                  <a:lnTo>
                    <a:pt x="2019369" y="1955800"/>
                  </a:lnTo>
                  <a:lnTo>
                    <a:pt x="1945083" y="2032000"/>
                  </a:lnTo>
                  <a:lnTo>
                    <a:pt x="1871953" y="2108200"/>
                  </a:lnTo>
                  <a:lnTo>
                    <a:pt x="1799993" y="2184400"/>
                  </a:lnTo>
                  <a:lnTo>
                    <a:pt x="1729219" y="2260600"/>
                  </a:lnTo>
                  <a:lnTo>
                    <a:pt x="1694280" y="2311400"/>
                  </a:lnTo>
                  <a:lnTo>
                    <a:pt x="1659643" y="2349500"/>
                  </a:lnTo>
                  <a:lnTo>
                    <a:pt x="1591281" y="2425700"/>
                  </a:lnTo>
                  <a:lnTo>
                    <a:pt x="1557559" y="2463800"/>
                  </a:lnTo>
                  <a:lnTo>
                    <a:pt x="1524146" y="2514600"/>
                  </a:lnTo>
                  <a:lnTo>
                    <a:pt x="1491044" y="2552700"/>
                  </a:lnTo>
                  <a:lnTo>
                    <a:pt x="1458253" y="2590800"/>
                  </a:lnTo>
                  <a:lnTo>
                    <a:pt x="1425777" y="2628900"/>
                  </a:lnTo>
                  <a:lnTo>
                    <a:pt x="1393616" y="2679700"/>
                  </a:lnTo>
                  <a:lnTo>
                    <a:pt x="1361773" y="2717800"/>
                  </a:lnTo>
                  <a:lnTo>
                    <a:pt x="1330250" y="2755900"/>
                  </a:lnTo>
                  <a:lnTo>
                    <a:pt x="1299047" y="2806700"/>
                  </a:lnTo>
                  <a:lnTo>
                    <a:pt x="1268167" y="2844800"/>
                  </a:lnTo>
                  <a:lnTo>
                    <a:pt x="1237612" y="2895600"/>
                  </a:lnTo>
                  <a:lnTo>
                    <a:pt x="1207383" y="2933700"/>
                  </a:lnTo>
                  <a:lnTo>
                    <a:pt x="1177482" y="2984500"/>
                  </a:lnTo>
                  <a:lnTo>
                    <a:pt x="1147911" y="3022600"/>
                  </a:lnTo>
                  <a:lnTo>
                    <a:pt x="1118672" y="3060700"/>
                  </a:lnTo>
                  <a:lnTo>
                    <a:pt x="1089766" y="3111500"/>
                  </a:lnTo>
                  <a:lnTo>
                    <a:pt x="1061196" y="3162300"/>
                  </a:lnTo>
                  <a:lnTo>
                    <a:pt x="1032963" y="3200400"/>
                  </a:lnTo>
                  <a:lnTo>
                    <a:pt x="1005068" y="3251200"/>
                  </a:lnTo>
                  <a:lnTo>
                    <a:pt x="977515" y="3289300"/>
                  </a:lnTo>
                  <a:lnTo>
                    <a:pt x="950303" y="3340100"/>
                  </a:lnTo>
                  <a:lnTo>
                    <a:pt x="923436" y="3378200"/>
                  </a:lnTo>
                  <a:lnTo>
                    <a:pt x="896914" y="3429000"/>
                  </a:lnTo>
                  <a:lnTo>
                    <a:pt x="870740" y="3479800"/>
                  </a:lnTo>
                  <a:lnTo>
                    <a:pt x="844916" y="3517900"/>
                  </a:lnTo>
                  <a:lnTo>
                    <a:pt x="819443" y="3568700"/>
                  </a:lnTo>
                  <a:lnTo>
                    <a:pt x="794323" y="3619500"/>
                  </a:lnTo>
                  <a:lnTo>
                    <a:pt x="769558" y="3670300"/>
                  </a:lnTo>
                  <a:lnTo>
                    <a:pt x="745149" y="3708400"/>
                  </a:lnTo>
                  <a:lnTo>
                    <a:pt x="721098" y="3759200"/>
                  </a:lnTo>
                  <a:lnTo>
                    <a:pt x="697408" y="3810000"/>
                  </a:lnTo>
                  <a:lnTo>
                    <a:pt x="674080" y="3860800"/>
                  </a:lnTo>
                  <a:lnTo>
                    <a:pt x="651115" y="3898900"/>
                  </a:lnTo>
                  <a:lnTo>
                    <a:pt x="628516" y="3949700"/>
                  </a:lnTo>
                  <a:lnTo>
                    <a:pt x="606284" y="4000500"/>
                  </a:lnTo>
                  <a:lnTo>
                    <a:pt x="584420" y="4051300"/>
                  </a:lnTo>
                  <a:lnTo>
                    <a:pt x="562928" y="4102100"/>
                  </a:lnTo>
                  <a:lnTo>
                    <a:pt x="541808" y="4152900"/>
                  </a:lnTo>
                  <a:lnTo>
                    <a:pt x="521063" y="4203700"/>
                  </a:lnTo>
                  <a:lnTo>
                    <a:pt x="500693" y="4254500"/>
                  </a:lnTo>
                  <a:lnTo>
                    <a:pt x="480701" y="4292600"/>
                  </a:lnTo>
                  <a:lnTo>
                    <a:pt x="461089" y="4343400"/>
                  </a:lnTo>
                  <a:lnTo>
                    <a:pt x="441859" y="4394200"/>
                  </a:lnTo>
                  <a:lnTo>
                    <a:pt x="423011" y="4445000"/>
                  </a:lnTo>
                  <a:lnTo>
                    <a:pt x="404549" y="4495800"/>
                  </a:lnTo>
                  <a:lnTo>
                    <a:pt x="386473" y="4546600"/>
                  </a:lnTo>
                  <a:lnTo>
                    <a:pt x="368786" y="4597400"/>
                  </a:lnTo>
                  <a:lnTo>
                    <a:pt x="351489" y="4648200"/>
                  </a:lnTo>
                  <a:lnTo>
                    <a:pt x="334584" y="4711700"/>
                  </a:lnTo>
                  <a:lnTo>
                    <a:pt x="318073" y="4762500"/>
                  </a:lnTo>
                  <a:lnTo>
                    <a:pt x="301957" y="4813300"/>
                  </a:lnTo>
                  <a:lnTo>
                    <a:pt x="286239" y="4864100"/>
                  </a:lnTo>
                  <a:lnTo>
                    <a:pt x="270920" y="4914900"/>
                  </a:lnTo>
                  <a:lnTo>
                    <a:pt x="256002" y="4965700"/>
                  </a:lnTo>
                  <a:lnTo>
                    <a:pt x="241486" y="5016500"/>
                  </a:lnTo>
                  <a:lnTo>
                    <a:pt x="227375" y="5067300"/>
                  </a:lnTo>
                  <a:lnTo>
                    <a:pt x="213670" y="5118100"/>
                  </a:lnTo>
                  <a:lnTo>
                    <a:pt x="200374" y="5181600"/>
                  </a:lnTo>
                  <a:lnTo>
                    <a:pt x="187487" y="5232400"/>
                  </a:lnTo>
                  <a:lnTo>
                    <a:pt x="175011" y="5283200"/>
                  </a:lnTo>
                  <a:lnTo>
                    <a:pt x="162949" y="5334000"/>
                  </a:lnTo>
                  <a:lnTo>
                    <a:pt x="151302" y="5384800"/>
                  </a:lnTo>
                  <a:lnTo>
                    <a:pt x="140072" y="5448300"/>
                  </a:lnTo>
                  <a:lnTo>
                    <a:pt x="129261" y="5499100"/>
                  </a:lnTo>
                  <a:lnTo>
                    <a:pt x="118870" y="5549900"/>
                  </a:lnTo>
                  <a:lnTo>
                    <a:pt x="108901" y="5600700"/>
                  </a:lnTo>
                  <a:lnTo>
                    <a:pt x="99357" y="5664200"/>
                  </a:lnTo>
                  <a:lnTo>
                    <a:pt x="90238" y="5715000"/>
                  </a:lnTo>
                  <a:lnTo>
                    <a:pt x="81546" y="5765800"/>
                  </a:lnTo>
                  <a:lnTo>
                    <a:pt x="73284" y="5829300"/>
                  </a:lnTo>
                  <a:lnTo>
                    <a:pt x="65453" y="5880100"/>
                  </a:lnTo>
                  <a:lnTo>
                    <a:pt x="58055" y="5930900"/>
                  </a:lnTo>
                  <a:lnTo>
                    <a:pt x="51091" y="5994400"/>
                  </a:lnTo>
                  <a:lnTo>
                    <a:pt x="44564" y="6045200"/>
                  </a:lnTo>
                  <a:lnTo>
                    <a:pt x="38475" y="6096000"/>
                  </a:lnTo>
                  <a:lnTo>
                    <a:pt x="32826" y="6159500"/>
                  </a:lnTo>
                  <a:lnTo>
                    <a:pt x="27619" y="6210300"/>
                  </a:lnTo>
                  <a:lnTo>
                    <a:pt x="22855" y="6273800"/>
                  </a:lnTo>
                  <a:lnTo>
                    <a:pt x="18536" y="6324600"/>
                  </a:lnTo>
                  <a:lnTo>
                    <a:pt x="14665" y="6375400"/>
                  </a:lnTo>
                  <a:lnTo>
                    <a:pt x="11242" y="6438900"/>
                  </a:lnTo>
                  <a:lnTo>
                    <a:pt x="8270" y="6489700"/>
                  </a:lnTo>
                  <a:lnTo>
                    <a:pt x="5750" y="6553200"/>
                  </a:lnTo>
                  <a:lnTo>
                    <a:pt x="3685" y="6604000"/>
                  </a:lnTo>
                  <a:lnTo>
                    <a:pt x="2075" y="6667500"/>
                  </a:lnTo>
                  <a:lnTo>
                    <a:pt x="923" y="6718300"/>
                  </a:lnTo>
                  <a:lnTo>
                    <a:pt x="231" y="6781800"/>
                  </a:lnTo>
                  <a:lnTo>
                    <a:pt x="0" y="6832600"/>
                  </a:lnTo>
                  <a:lnTo>
                    <a:pt x="75" y="6845300"/>
                  </a:lnTo>
                  <a:lnTo>
                    <a:pt x="1076710" y="6845300"/>
                  </a:lnTo>
                  <a:lnTo>
                    <a:pt x="1076629" y="6832600"/>
                  </a:lnTo>
                  <a:lnTo>
                    <a:pt x="1076826" y="6781800"/>
                  </a:lnTo>
                  <a:lnTo>
                    <a:pt x="1077417" y="6731000"/>
                  </a:lnTo>
                  <a:lnTo>
                    <a:pt x="1078398" y="6692900"/>
                  </a:lnTo>
                  <a:lnTo>
                    <a:pt x="1079770" y="6642100"/>
                  </a:lnTo>
                  <a:lnTo>
                    <a:pt x="1081531" y="6591300"/>
                  </a:lnTo>
                  <a:lnTo>
                    <a:pt x="1083678" y="6540500"/>
                  </a:lnTo>
                  <a:lnTo>
                    <a:pt x="1086211" y="6489700"/>
                  </a:lnTo>
                  <a:lnTo>
                    <a:pt x="1089128" y="6451600"/>
                  </a:lnTo>
                  <a:lnTo>
                    <a:pt x="1092428" y="6400800"/>
                  </a:lnTo>
                  <a:lnTo>
                    <a:pt x="1096108" y="6350000"/>
                  </a:lnTo>
                  <a:lnTo>
                    <a:pt x="1100168" y="6299200"/>
                  </a:lnTo>
                  <a:lnTo>
                    <a:pt x="1104606" y="6261100"/>
                  </a:lnTo>
                  <a:lnTo>
                    <a:pt x="1109420" y="6210300"/>
                  </a:lnTo>
                  <a:lnTo>
                    <a:pt x="1114610" y="6159500"/>
                  </a:lnTo>
                  <a:lnTo>
                    <a:pt x="1120172" y="6121400"/>
                  </a:lnTo>
                  <a:lnTo>
                    <a:pt x="1126106" y="6070600"/>
                  </a:lnTo>
                  <a:lnTo>
                    <a:pt x="1132411" y="6019800"/>
                  </a:lnTo>
                  <a:lnTo>
                    <a:pt x="1139085" y="5969000"/>
                  </a:lnTo>
                  <a:lnTo>
                    <a:pt x="1146125" y="5930900"/>
                  </a:lnTo>
                  <a:lnTo>
                    <a:pt x="1153532" y="5880100"/>
                  </a:lnTo>
                  <a:lnTo>
                    <a:pt x="1161303" y="5829300"/>
                  </a:lnTo>
                  <a:lnTo>
                    <a:pt x="1169436" y="5791200"/>
                  </a:lnTo>
                  <a:lnTo>
                    <a:pt x="1177931" y="5740400"/>
                  </a:lnTo>
                  <a:lnTo>
                    <a:pt x="1186785" y="5702300"/>
                  </a:lnTo>
                  <a:lnTo>
                    <a:pt x="1195998" y="5651500"/>
                  </a:lnTo>
                  <a:lnTo>
                    <a:pt x="1205567" y="5600700"/>
                  </a:lnTo>
                  <a:lnTo>
                    <a:pt x="1215492" y="5562600"/>
                  </a:lnTo>
                  <a:lnTo>
                    <a:pt x="1225770" y="5511800"/>
                  </a:lnTo>
                  <a:lnTo>
                    <a:pt x="1236400" y="5473700"/>
                  </a:lnTo>
                  <a:lnTo>
                    <a:pt x="1247380" y="5422900"/>
                  </a:lnTo>
                  <a:lnTo>
                    <a:pt x="1258710" y="5384800"/>
                  </a:lnTo>
                  <a:lnTo>
                    <a:pt x="1270387" y="5334000"/>
                  </a:lnTo>
                  <a:lnTo>
                    <a:pt x="1282410" y="5295900"/>
                  </a:lnTo>
                  <a:lnTo>
                    <a:pt x="1294778" y="5245100"/>
                  </a:lnTo>
                  <a:lnTo>
                    <a:pt x="1307489" y="5207000"/>
                  </a:lnTo>
                  <a:lnTo>
                    <a:pt x="1320541" y="5156200"/>
                  </a:lnTo>
                  <a:lnTo>
                    <a:pt x="1333933" y="5118100"/>
                  </a:lnTo>
                  <a:lnTo>
                    <a:pt x="1347663" y="5067300"/>
                  </a:lnTo>
                  <a:lnTo>
                    <a:pt x="1361731" y="5029200"/>
                  </a:lnTo>
                  <a:lnTo>
                    <a:pt x="1376134" y="4978400"/>
                  </a:lnTo>
                  <a:lnTo>
                    <a:pt x="1390870" y="4940300"/>
                  </a:lnTo>
                  <a:lnTo>
                    <a:pt x="1405939" y="4889500"/>
                  </a:lnTo>
                  <a:lnTo>
                    <a:pt x="1421339" y="4851400"/>
                  </a:lnTo>
                  <a:lnTo>
                    <a:pt x="1437068" y="4813300"/>
                  </a:lnTo>
                  <a:lnTo>
                    <a:pt x="1453124" y="4762500"/>
                  </a:lnTo>
                  <a:lnTo>
                    <a:pt x="1469507" y="4724400"/>
                  </a:lnTo>
                  <a:lnTo>
                    <a:pt x="1486215" y="4673600"/>
                  </a:lnTo>
                  <a:lnTo>
                    <a:pt x="1503246" y="4635500"/>
                  </a:lnTo>
                  <a:lnTo>
                    <a:pt x="1520599" y="4597400"/>
                  </a:lnTo>
                  <a:lnTo>
                    <a:pt x="1538271" y="4546600"/>
                  </a:lnTo>
                  <a:lnTo>
                    <a:pt x="1556263" y="4508500"/>
                  </a:lnTo>
                  <a:lnTo>
                    <a:pt x="1574571" y="4470400"/>
                  </a:lnTo>
                  <a:lnTo>
                    <a:pt x="1593196" y="4432300"/>
                  </a:lnTo>
                  <a:lnTo>
                    <a:pt x="1612134" y="4381500"/>
                  </a:lnTo>
                  <a:lnTo>
                    <a:pt x="1631385" y="4343400"/>
                  </a:lnTo>
                  <a:lnTo>
                    <a:pt x="1650947" y="4305300"/>
                  </a:lnTo>
                  <a:lnTo>
                    <a:pt x="1670818" y="4267200"/>
                  </a:lnTo>
                  <a:lnTo>
                    <a:pt x="1690997" y="4216400"/>
                  </a:lnTo>
                  <a:lnTo>
                    <a:pt x="1711483" y="4178300"/>
                  </a:lnTo>
                  <a:lnTo>
                    <a:pt x="1732274" y="4140200"/>
                  </a:lnTo>
                  <a:lnTo>
                    <a:pt x="1753369" y="4102100"/>
                  </a:lnTo>
                  <a:lnTo>
                    <a:pt x="1774765" y="4064000"/>
                  </a:lnTo>
                  <a:lnTo>
                    <a:pt x="1796462" y="4025900"/>
                  </a:lnTo>
                  <a:lnTo>
                    <a:pt x="1818457" y="3987800"/>
                  </a:lnTo>
                  <a:lnTo>
                    <a:pt x="1840750" y="3937000"/>
                  </a:lnTo>
                  <a:lnTo>
                    <a:pt x="1863339" y="3898900"/>
                  </a:lnTo>
                  <a:lnTo>
                    <a:pt x="1886222" y="3860800"/>
                  </a:lnTo>
                  <a:lnTo>
                    <a:pt x="1909398" y="3822700"/>
                  </a:lnTo>
                  <a:lnTo>
                    <a:pt x="1932865" y="3784600"/>
                  </a:lnTo>
                  <a:lnTo>
                    <a:pt x="1956622" y="3746500"/>
                  </a:lnTo>
                  <a:lnTo>
                    <a:pt x="1980667" y="3708400"/>
                  </a:lnTo>
                  <a:lnTo>
                    <a:pt x="2004999" y="3670300"/>
                  </a:lnTo>
                  <a:lnTo>
                    <a:pt x="2029616" y="3632200"/>
                  </a:lnTo>
                  <a:lnTo>
                    <a:pt x="2054517" y="3594100"/>
                  </a:lnTo>
                  <a:lnTo>
                    <a:pt x="2079700" y="3556000"/>
                  </a:lnTo>
                  <a:lnTo>
                    <a:pt x="2105164" y="3517900"/>
                  </a:lnTo>
                  <a:lnTo>
                    <a:pt x="2130907" y="3479800"/>
                  </a:lnTo>
                  <a:lnTo>
                    <a:pt x="2156927" y="3441700"/>
                  </a:lnTo>
                  <a:lnTo>
                    <a:pt x="2183224" y="3416300"/>
                  </a:lnTo>
                  <a:lnTo>
                    <a:pt x="2209795" y="3378200"/>
                  </a:lnTo>
                  <a:lnTo>
                    <a:pt x="2236639" y="3340100"/>
                  </a:lnTo>
                  <a:lnTo>
                    <a:pt x="2263754" y="3302000"/>
                  </a:lnTo>
                  <a:lnTo>
                    <a:pt x="2291140" y="3263900"/>
                  </a:lnTo>
                  <a:lnTo>
                    <a:pt x="2318794" y="3225800"/>
                  </a:lnTo>
                  <a:lnTo>
                    <a:pt x="2346715" y="3200400"/>
                  </a:lnTo>
                  <a:lnTo>
                    <a:pt x="2374902" y="3162300"/>
                  </a:lnTo>
                  <a:lnTo>
                    <a:pt x="2403352" y="3124200"/>
                  </a:lnTo>
                  <a:lnTo>
                    <a:pt x="2432065" y="3086100"/>
                  </a:lnTo>
                  <a:lnTo>
                    <a:pt x="2461039" y="3060700"/>
                  </a:lnTo>
                  <a:lnTo>
                    <a:pt x="2490272" y="3022600"/>
                  </a:lnTo>
                  <a:lnTo>
                    <a:pt x="2519763" y="2984500"/>
                  </a:lnTo>
                  <a:lnTo>
                    <a:pt x="2549511" y="2959100"/>
                  </a:lnTo>
                  <a:lnTo>
                    <a:pt x="2579513" y="2921000"/>
                  </a:lnTo>
                  <a:lnTo>
                    <a:pt x="2609768" y="2882900"/>
                  </a:lnTo>
                  <a:lnTo>
                    <a:pt x="2640275" y="2857500"/>
                  </a:lnTo>
                  <a:lnTo>
                    <a:pt x="2671033" y="2819400"/>
                  </a:lnTo>
                  <a:lnTo>
                    <a:pt x="2702039" y="2794000"/>
                  </a:lnTo>
                  <a:lnTo>
                    <a:pt x="2733292" y="2755900"/>
                  </a:lnTo>
                  <a:lnTo>
                    <a:pt x="2764792" y="2730500"/>
                  </a:lnTo>
                  <a:lnTo>
                    <a:pt x="2796535" y="2692400"/>
                  </a:lnTo>
                  <a:lnTo>
                    <a:pt x="2828521" y="2667000"/>
                  </a:lnTo>
                  <a:lnTo>
                    <a:pt x="2860748" y="2628900"/>
                  </a:lnTo>
                  <a:lnTo>
                    <a:pt x="2893214" y="2603500"/>
                  </a:lnTo>
                  <a:lnTo>
                    <a:pt x="2925919" y="2565400"/>
                  </a:lnTo>
                  <a:lnTo>
                    <a:pt x="2992037" y="2514600"/>
                  </a:lnTo>
                  <a:lnTo>
                    <a:pt x="3025447" y="2476500"/>
                  </a:lnTo>
                  <a:lnTo>
                    <a:pt x="3092961" y="2425700"/>
                  </a:lnTo>
                  <a:lnTo>
                    <a:pt x="3127062" y="2387600"/>
                  </a:lnTo>
                  <a:lnTo>
                    <a:pt x="3195946" y="2336800"/>
                  </a:lnTo>
                  <a:lnTo>
                    <a:pt x="3230725" y="2298700"/>
                  </a:lnTo>
                  <a:lnTo>
                    <a:pt x="3372056" y="2197100"/>
                  </a:lnTo>
                  <a:lnTo>
                    <a:pt x="3407934" y="2171700"/>
                  </a:lnTo>
                  <a:lnTo>
                    <a:pt x="3444028" y="2133600"/>
                  </a:lnTo>
                  <a:lnTo>
                    <a:pt x="3627672" y="2006600"/>
                  </a:lnTo>
                  <a:lnTo>
                    <a:pt x="3816472" y="1879600"/>
                  </a:lnTo>
                  <a:lnTo>
                    <a:pt x="3854833" y="1866900"/>
                  </a:lnTo>
                  <a:lnTo>
                    <a:pt x="4010235" y="1765300"/>
                  </a:lnTo>
                  <a:lnTo>
                    <a:pt x="4049567" y="1752600"/>
                  </a:lnTo>
                  <a:lnTo>
                    <a:pt x="4168692" y="1676400"/>
                  </a:lnTo>
                  <a:lnTo>
                    <a:pt x="4208772" y="1663700"/>
                  </a:lnTo>
                  <a:lnTo>
                    <a:pt x="4289482" y="1612900"/>
                  </a:lnTo>
                  <a:lnTo>
                    <a:pt x="4330108" y="1600200"/>
                  </a:lnTo>
                  <a:lnTo>
                    <a:pt x="4370912" y="1574800"/>
                  </a:lnTo>
                  <a:lnTo>
                    <a:pt x="4411894" y="1562100"/>
                  </a:lnTo>
                  <a:lnTo>
                    <a:pt x="4453052" y="1536700"/>
                  </a:lnTo>
                  <a:lnTo>
                    <a:pt x="4494384" y="1524000"/>
                  </a:lnTo>
                  <a:lnTo>
                    <a:pt x="4535889" y="1498600"/>
                  </a:lnTo>
                  <a:lnTo>
                    <a:pt x="4577565" y="1485900"/>
                  </a:lnTo>
                  <a:lnTo>
                    <a:pt x="4619411" y="1460500"/>
                  </a:lnTo>
                  <a:lnTo>
                    <a:pt x="4703605" y="1435100"/>
                  </a:lnTo>
                  <a:lnTo>
                    <a:pt x="4745951" y="1409700"/>
                  </a:lnTo>
                  <a:lnTo>
                    <a:pt x="4831131" y="1384300"/>
                  </a:lnTo>
                  <a:lnTo>
                    <a:pt x="4873963" y="1358900"/>
                  </a:lnTo>
                  <a:lnTo>
                    <a:pt x="5046866" y="1308100"/>
                  </a:lnTo>
                  <a:lnTo>
                    <a:pt x="5090478" y="1282700"/>
                  </a:lnTo>
                  <a:lnTo>
                    <a:pt x="5489619" y="1168400"/>
                  </a:lnTo>
                  <a:lnTo>
                    <a:pt x="5534677" y="1168400"/>
                  </a:lnTo>
                  <a:lnTo>
                    <a:pt x="5716257" y="1117600"/>
                  </a:lnTo>
                  <a:lnTo>
                    <a:pt x="5761981" y="1117600"/>
                  </a:lnTo>
                  <a:lnTo>
                    <a:pt x="5853814" y="1092200"/>
                  </a:lnTo>
                  <a:lnTo>
                    <a:pt x="5899919" y="1092200"/>
                  </a:lnTo>
                  <a:lnTo>
                    <a:pt x="5992501" y="1066800"/>
                  </a:lnTo>
                  <a:lnTo>
                    <a:pt x="6009604" y="1066800"/>
                  </a:lnTo>
                  <a:lnTo>
                    <a:pt x="6009604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29313" y="658276"/>
              <a:ext cx="5362575" cy="6057900"/>
            </a:xfrm>
            <a:custGeom>
              <a:avLst/>
              <a:gdLst/>
              <a:ahLst/>
              <a:cxnLst/>
              <a:rect l="l" t="t" r="r" b="b"/>
              <a:pathLst>
                <a:path w="5362575" h="6057900">
                  <a:moveTo>
                    <a:pt x="5362089" y="0"/>
                  </a:moveTo>
                  <a:lnTo>
                    <a:pt x="5344505" y="0"/>
                  </a:lnTo>
                  <a:lnTo>
                    <a:pt x="5295443" y="12700"/>
                  </a:lnTo>
                  <a:lnTo>
                    <a:pt x="5246505" y="12700"/>
                  </a:lnTo>
                  <a:lnTo>
                    <a:pt x="5149006" y="38100"/>
                  </a:lnTo>
                  <a:lnTo>
                    <a:pt x="5100450" y="38100"/>
                  </a:lnTo>
                  <a:lnTo>
                    <a:pt x="4955567" y="76200"/>
                  </a:lnTo>
                  <a:lnTo>
                    <a:pt x="4907541" y="76200"/>
                  </a:lnTo>
                  <a:lnTo>
                    <a:pt x="4342317" y="228600"/>
                  </a:lnTo>
                  <a:lnTo>
                    <a:pt x="4296187" y="254000"/>
                  </a:lnTo>
                  <a:lnTo>
                    <a:pt x="4158743" y="292100"/>
                  </a:lnTo>
                  <a:lnTo>
                    <a:pt x="4113250" y="317500"/>
                  </a:lnTo>
                  <a:lnTo>
                    <a:pt x="4022753" y="342900"/>
                  </a:lnTo>
                  <a:lnTo>
                    <a:pt x="3977753" y="368300"/>
                  </a:lnTo>
                  <a:lnTo>
                    <a:pt x="3932921" y="381000"/>
                  </a:lnTo>
                  <a:lnTo>
                    <a:pt x="3888258" y="406400"/>
                  </a:lnTo>
                  <a:lnTo>
                    <a:pt x="3799446" y="431800"/>
                  </a:lnTo>
                  <a:lnTo>
                    <a:pt x="3755300" y="457200"/>
                  </a:lnTo>
                  <a:lnTo>
                    <a:pt x="3711330" y="469900"/>
                  </a:lnTo>
                  <a:lnTo>
                    <a:pt x="3623922" y="520700"/>
                  </a:lnTo>
                  <a:lnTo>
                    <a:pt x="3580488" y="533400"/>
                  </a:lnTo>
                  <a:lnTo>
                    <a:pt x="3537235" y="558800"/>
                  </a:lnTo>
                  <a:lnTo>
                    <a:pt x="3494166" y="571500"/>
                  </a:lnTo>
                  <a:lnTo>
                    <a:pt x="3366074" y="647700"/>
                  </a:lnTo>
                  <a:lnTo>
                    <a:pt x="3323753" y="660400"/>
                  </a:lnTo>
                  <a:lnTo>
                    <a:pt x="3115049" y="787400"/>
                  </a:lnTo>
                  <a:lnTo>
                    <a:pt x="3073899" y="800100"/>
                  </a:lnTo>
                  <a:lnTo>
                    <a:pt x="2992201" y="850900"/>
                  </a:lnTo>
                  <a:lnTo>
                    <a:pt x="2752045" y="1003300"/>
                  </a:lnTo>
                  <a:lnTo>
                    <a:pt x="2712755" y="1041400"/>
                  </a:lnTo>
                  <a:lnTo>
                    <a:pt x="2519555" y="1168400"/>
                  </a:lnTo>
                  <a:lnTo>
                    <a:pt x="2481575" y="1206500"/>
                  </a:lnTo>
                  <a:lnTo>
                    <a:pt x="2406290" y="1257300"/>
                  </a:lnTo>
                  <a:lnTo>
                    <a:pt x="2368987" y="1295400"/>
                  </a:lnTo>
                  <a:lnTo>
                    <a:pt x="2295068" y="1346200"/>
                  </a:lnTo>
                  <a:lnTo>
                    <a:pt x="2258456" y="1384300"/>
                  </a:lnTo>
                  <a:lnTo>
                    <a:pt x="2222077" y="1409700"/>
                  </a:lnTo>
                  <a:lnTo>
                    <a:pt x="2185932" y="1447800"/>
                  </a:lnTo>
                  <a:lnTo>
                    <a:pt x="2114354" y="1498600"/>
                  </a:lnTo>
                  <a:lnTo>
                    <a:pt x="2078923" y="1536700"/>
                  </a:lnTo>
                  <a:lnTo>
                    <a:pt x="2043733" y="1562100"/>
                  </a:lnTo>
                  <a:lnTo>
                    <a:pt x="2008786" y="1600200"/>
                  </a:lnTo>
                  <a:lnTo>
                    <a:pt x="1974084" y="1625600"/>
                  </a:lnTo>
                  <a:lnTo>
                    <a:pt x="1905417" y="1701800"/>
                  </a:lnTo>
                  <a:lnTo>
                    <a:pt x="1871456" y="1727200"/>
                  </a:lnTo>
                  <a:lnTo>
                    <a:pt x="1804286" y="1803400"/>
                  </a:lnTo>
                  <a:lnTo>
                    <a:pt x="1771081" y="1828800"/>
                  </a:lnTo>
                  <a:lnTo>
                    <a:pt x="1705438" y="1905000"/>
                  </a:lnTo>
                  <a:lnTo>
                    <a:pt x="1673003" y="1930400"/>
                  </a:lnTo>
                  <a:lnTo>
                    <a:pt x="1640828" y="1968500"/>
                  </a:lnTo>
                  <a:lnTo>
                    <a:pt x="1577263" y="2044700"/>
                  </a:lnTo>
                  <a:lnTo>
                    <a:pt x="1545876" y="2070100"/>
                  </a:lnTo>
                  <a:lnTo>
                    <a:pt x="1514755" y="2108200"/>
                  </a:lnTo>
                  <a:lnTo>
                    <a:pt x="1483902" y="2146300"/>
                  </a:lnTo>
                  <a:lnTo>
                    <a:pt x="1453319" y="2184400"/>
                  </a:lnTo>
                  <a:lnTo>
                    <a:pt x="1423005" y="2222500"/>
                  </a:lnTo>
                  <a:lnTo>
                    <a:pt x="1392964" y="2260600"/>
                  </a:lnTo>
                  <a:lnTo>
                    <a:pt x="1363197" y="2298700"/>
                  </a:lnTo>
                  <a:lnTo>
                    <a:pt x="1333706" y="2336800"/>
                  </a:lnTo>
                  <a:lnTo>
                    <a:pt x="1304491" y="2362200"/>
                  </a:lnTo>
                  <a:lnTo>
                    <a:pt x="1275555" y="2400300"/>
                  </a:lnTo>
                  <a:lnTo>
                    <a:pt x="1246898" y="2438400"/>
                  </a:lnTo>
                  <a:lnTo>
                    <a:pt x="1218524" y="2476500"/>
                  </a:lnTo>
                  <a:lnTo>
                    <a:pt x="1190432" y="2514600"/>
                  </a:lnTo>
                  <a:lnTo>
                    <a:pt x="1162626" y="2552700"/>
                  </a:lnTo>
                  <a:lnTo>
                    <a:pt x="1135105" y="2603500"/>
                  </a:lnTo>
                  <a:lnTo>
                    <a:pt x="1107873" y="2641600"/>
                  </a:lnTo>
                  <a:lnTo>
                    <a:pt x="1080930" y="2679700"/>
                  </a:lnTo>
                  <a:lnTo>
                    <a:pt x="1054278" y="2717800"/>
                  </a:lnTo>
                  <a:lnTo>
                    <a:pt x="1027918" y="2755900"/>
                  </a:lnTo>
                  <a:lnTo>
                    <a:pt x="1001853" y="2794000"/>
                  </a:lnTo>
                  <a:lnTo>
                    <a:pt x="976083" y="2832099"/>
                  </a:lnTo>
                  <a:lnTo>
                    <a:pt x="950610" y="2870199"/>
                  </a:lnTo>
                  <a:lnTo>
                    <a:pt x="925437" y="2920999"/>
                  </a:lnTo>
                  <a:lnTo>
                    <a:pt x="900563" y="2959099"/>
                  </a:lnTo>
                  <a:lnTo>
                    <a:pt x="875992" y="2997199"/>
                  </a:lnTo>
                  <a:lnTo>
                    <a:pt x="851724" y="3035299"/>
                  </a:lnTo>
                  <a:lnTo>
                    <a:pt x="827761" y="3073399"/>
                  </a:lnTo>
                  <a:lnTo>
                    <a:pt x="804104" y="3124199"/>
                  </a:lnTo>
                  <a:lnTo>
                    <a:pt x="780756" y="3162299"/>
                  </a:lnTo>
                  <a:lnTo>
                    <a:pt x="757718" y="3200399"/>
                  </a:lnTo>
                  <a:lnTo>
                    <a:pt x="734990" y="3251199"/>
                  </a:lnTo>
                  <a:lnTo>
                    <a:pt x="712576" y="3289300"/>
                  </a:lnTo>
                  <a:lnTo>
                    <a:pt x="690476" y="3327400"/>
                  </a:lnTo>
                  <a:lnTo>
                    <a:pt x="668692" y="3378200"/>
                  </a:lnTo>
                  <a:lnTo>
                    <a:pt x="647225" y="3416300"/>
                  </a:lnTo>
                  <a:lnTo>
                    <a:pt x="626078" y="3454400"/>
                  </a:lnTo>
                  <a:lnTo>
                    <a:pt x="605251" y="3505200"/>
                  </a:lnTo>
                  <a:lnTo>
                    <a:pt x="584746" y="3543300"/>
                  </a:lnTo>
                  <a:lnTo>
                    <a:pt x="564565" y="3594100"/>
                  </a:lnTo>
                  <a:lnTo>
                    <a:pt x="544710" y="3632200"/>
                  </a:lnTo>
                  <a:lnTo>
                    <a:pt x="525181" y="3683000"/>
                  </a:lnTo>
                  <a:lnTo>
                    <a:pt x="505981" y="3721100"/>
                  </a:lnTo>
                  <a:lnTo>
                    <a:pt x="487110" y="3771900"/>
                  </a:lnTo>
                  <a:lnTo>
                    <a:pt x="468572" y="3810000"/>
                  </a:lnTo>
                  <a:lnTo>
                    <a:pt x="450366" y="3860800"/>
                  </a:lnTo>
                  <a:lnTo>
                    <a:pt x="432495" y="3898900"/>
                  </a:lnTo>
                  <a:lnTo>
                    <a:pt x="414961" y="3949700"/>
                  </a:lnTo>
                  <a:lnTo>
                    <a:pt x="397764" y="3987800"/>
                  </a:lnTo>
                  <a:lnTo>
                    <a:pt x="380906" y="4038600"/>
                  </a:lnTo>
                  <a:lnTo>
                    <a:pt x="364390" y="4076700"/>
                  </a:lnTo>
                  <a:lnTo>
                    <a:pt x="348215" y="4127500"/>
                  </a:lnTo>
                  <a:lnTo>
                    <a:pt x="332385" y="4165600"/>
                  </a:lnTo>
                  <a:lnTo>
                    <a:pt x="316901" y="4216400"/>
                  </a:lnTo>
                  <a:lnTo>
                    <a:pt x="301764" y="4267200"/>
                  </a:lnTo>
                  <a:lnTo>
                    <a:pt x="286975" y="4305300"/>
                  </a:lnTo>
                  <a:lnTo>
                    <a:pt x="272537" y="4356100"/>
                  </a:lnTo>
                  <a:lnTo>
                    <a:pt x="258450" y="4406900"/>
                  </a:lnTo>
                  <a:lnTo>
                    <a:pt x="244717" y="4445000"/>
                  </a:lnTo>
                  <a:lnTo>
                    <a:pt x="231339" y="4495800"/>
                  </a:lnTo>
                  <a:lnTo>
                    <a:pt x="218317" y="4546600"/>
                  </a:lnTo>
                  <a:lnTo>
                    <a:pt x="205654" y="4584700"/>
                  </a:lnTo>
                  <a:lnTo>
                    <a:pt x="193350" y="4635500"/>
                  </a:lnTo>
                  <a:lnTo>
                    <a:pt x="181408" y="4686300"/>
                  </a:lnTo>
                  <a:lnTo>
                    <a:pt x="169828" y="4737100"/>
                  </a:lnTo>
                  <a:lnTo>
                    <a:pt x="158612" y="4775200"/>
                  </a:lnTo>
                  <a:lnTo>
                    <a:pt x="147763" y="4826000"/>
                  </a:lnTo>
                  <a:lnTo>
                    <a:pt x="137280" y="4876800"/>
                  </a:lnTo>
                  <a:lnTo>
                    <a:pt x="127167" y="4927600"/>
                  </a:lnTo>
                  <a:lnTo>
                    <a:pt x="117425" y="4978400"/>
                  </a:lnTo>
                  <a:lnTo>
                    <a:pt x="108054" y="5016500"/>
                  </a:lnTo>
                  <a:lnTo>
                    <a:pt x="99057" y="5067300"/>
                  </a:lnTo>
                  <a:lnTo>
                    <a:pt x="90436" y="5118100"/>
                  </a:lnTo>
                  <a:lnTo>
                    <a:pt x="82191" y="5168900"/>
                  </a:lnTo>
                  <a:lnTo>
                    <a:pt x="74325" y="5219700"/>
                  </a:lnTo>
                  <a:lnTo>
                    <a:pt x="66838" y="5270500"/>
                  </a:lnTo>
                  <a:lnTo>
                    <a:pt x="59733" y="5308600"/>
                  </a:lnTo>
                  <a:lnTo>
                    <a:pt x="53011" y="5359400"/>
                  </a:lnTo>
                  <a:lnTo>
                    <a:pt x="46674" y="5410200"/>
                  </a:lnTo>
                  <a:lnTo>
                    <a:pt x="40723" y="5461000"/>
                  </a:lnTo>
                  <a:lnTo>
                    <a:pt x="35160" y="5511800"/>
                  </a:lnTo>
                  <a:lnTo>
                    <a:pt x="29986" y="5562600"/>
                  </a:lnTo>
                  <a:lnTo>
                    <a:pt x="25202" y="5613400"/>
                  </a:lnTo>
                  <a:lnTo>
                    <a:pt x="20812" y="5664200"/>
                  </a:lnTo>
                  <a:lnTo>
                    <a:pt x="16815" y="5715000"/>
                  </a:lnTo>
                  <a:lnTo>
                    <a:pt x="13213" y="5765800"/>
                  </a:lnTo>
                  <a:lnTo>
                    <a:pt x="10009" y="5816600"/>
                  </a:lnTo>
                  <a:lnTo>
                    <a:pt x="7204" y="5867400"/>
                  </a:lnTo>
                  <a:lnTo>
                    <a:pt x="4798" y="5918200"/>
                  </a:lnTo>
                  <a:lnTo>
                    <a:pt x="2795" y="5969000"/>
                  </a:lnTo>
                  <a:lnTo>
                    <a:pt x="0" y="6057900"/>
                  </a:lnTo>
                  <a:lnTo>
                    <a:pt x="727405" y="6057900"/>
                  </a:lnTo>
                  <a:lnTo>
                    <a:pt x="730358" y="5969000"/>
                  </a:lnTo>
                  <a:lnTo>
                    <a:pt x="732451" y="5918200"/>
                  </a:lnTo>
                  <a:lnTo>
                    <a:pt x="734952" y="5867400"/>
                  </a:lnTo>
                  <a:lnTo>
                    <a:pt x="737860" y="5829300"/>
                  </a:lnTo>
                  <a:lnTo>
                    <a:pt x="741172" y="5778500"/>
                  </a:lnTo>
                  <a:lnTo>
                    <a:pt x="744888" y="5727700"/>
                  </a:lnTo>
                  <a:lnTo>
                    <a:pt x="749005" y="5676900"/>
                  </a:lnTo>
                  <a:lnTo>
                    <a:pt x="753521" y="5638800"/>
                  </a:lnTo>
                  <a:lnTo>
                    <a:pt x="758436" y="5588000"/>
                  </a:lnTo>
                  <a:lnTo>
                    <a:pt x="763748" y="5537200"/>
                  </a:lnTo>
                  <a:lnTo>
                    <a:pt x="769453" y="5499100"/>
                  </a:lnTo>
                  <a:lnTo>
                    <a:pt x="775552" y="5448300"/>
                  </a:lnTo>
                  <a:lnTo>
                    <a:pt x="782042" y="5397500"/>
                  </a:lnTo>
                  <a:lnTo>
                    <a:pt x="788922" y="5359400"/>
                  </a:lnTo>
                  <a:lnTo>
                    <a:pt x="796189" y="5308600"/>
                  </a:lnTo>
                  <a:lnTo>
                    <a:pt x="803843" y="5257800"/>
                  </a:lnTo>
                  <a:lnTo>
                    <a:pt x="811881" y="5219700"/>
                  </a:lnTo>
                  <a:lnTo>
                    <a:pt x="820301" y="5168900"/>
                  </a:lnTo>
                  <a:lnTo>
                    <a:pt x="829103" y="5118100"/>
                  </a:lnTo>
                  <a:lnTo>
                    <a:pt x="838284" y="5080000"/>
                  </a:lnTo>
                  <a:lnTo>
                    <a:pt x="847842" y="5029200"/>
                  </a:lnTo>
                  <a:lnTo>
                    <a:pt x="857777" y="4991100"/>
                  </a:lnTo>
                  <a:lnTo>
                    <a:pt x="868085" y="4940300"/>
                  </a:lnTo>
                  <a:lnTo>
                    <a:pt x="878766" y="4889500"/>
                  </a:lnTo>
                  <a:lnTo>
                    <a:pt x="889818" y="4851400"/>
                  </a:lnTo>
                  <a:lnTo>
                    <a:pt x="901239" y="4800600"/>
                  </a:lnTo>
                  <a:lnTo>
                    <a:pt x="913027" y="4762500"/>
                  </a:lnTo>
                  <a:lnTo>
                    <a:pt x="925181" y="4711700"/>
                  </a:lnTo>
                  <a:lnTo>
                    <a:pt x="937699" y="4673600"/>
                  </a:lnTo>
                  <a:lnTo>
                    <a:pt x="950579" y="4622800"/>
                  </a:lnTo>
                  <a:lnTo>
                    <a:pt x="963819" y="4584700"/>
                  </a:lnTo>
                  <a:lnTo>
                    <a:pt x="977418" y="4533900"/>
                  </a:lnTo>
                  <a:lnTo>
                    <a:pt x="991375" y="4495800"/>
                  </a:lnTo>
                  <a:lnTo>
                    <a:pt x="1005687" y="4445000"/>
                  </a:lnTo>
                  <a:lnTo>
                    <a:pt x="1020352" y="4406900"/>
                  </a:lnTo>
                  <a:lnTo>
                    <a:pt x="1035370" y="4368800"/>
                  </a:lnTo>
                  <a:lnTo>
                    <a:pt x="1050738" y="4318000"/>
                  </a:lnTo>
                  <a:lnTo>
                    <a:pt x="1066454" y="4279900"/>
                  </a:lnTo>
                  <a:lnTo>
                    <a:pt x="1082518" y="4229100"/>
                  </a:lnTo>
                  <a:lnTo>
                    <a:pt x="1098926" y="4191000"/>
                  </a:lnTo>
                  <a:lnTo>
                    <a:pt x="1115678" y="4152900"/>
                  </a:lnTo>
                  <a:lnTo>
                    <a:pt x="1132772" y="4102100"/>
                  </a:lnTo>
                  <a:lnTo>
                    <a:pt x="1150206" y="4064000"/>
                  </a:lnTo>
                  <a:lnTo>
                    <a:pt x="1167978" y="4025900"/>
                  </a:lnTo>
                  <a:lnTo>
                    <a:pt x="1186086" y="3975100"/>
                  </a:lnTo>
                  <a:lnTo>
                    <a:pt x="1204530" y="3937000"/>
                  </a:lnTo>
                  <a:lnTo>
                    <a:pt x="1223307" y="3898900"/>
                  </a:lnTo>
                  <a:lnTo>
                    <a:pt x="1242416" y="3860800"/>
                  </a:lnTo>
                  <a:lnTo>
                    <a:pt x="1261854" y="3810000"/>
                  </a:lnTo>
                  <a:lnTo>
                    <a:pt x="1281620" y="3771900"/>
                  </a:lnTo>
                  <a:lnTo>
                    <a:pt x="1301713" y="3733800"/>
                  </a:lnTo>
                  <a:lnTo>
                    <a:pt x="1322131" y="3695700"/>
                  </a:lnTo>
                  <a:lnTo>
                    <a:pt x="1342871" y="3657600"/>
                  </a:lnTo>
                  <a:lnTo>
                    <a:pt x="1363933" y="3606800"/>
                  </a:lnTo>
                  <a:lnTo>
                    <a:pt x="1385314" y="3568700"/>
                  </a:lnTo>
                  <a:lnTo>
                    <a:pt x="1407014" y="3530600"/>
                  </a:lnTo>
                  <a:lnTo>
                    <a:pt x="1429029" y="3492500"/>
                  </a:lnTo>
                  <a:lnTo>
                    <a:pt x="1451359" y="3454400"/>
                  </a:lnTo>
                  <a:lnTo>
                    <a:pt x="1474002" y="3416300"/>
                  </a:lnTo>
                  <a:lnTo>
                    <a:pt x="1496956" y="3378200"/>
                  </a:lnTo>
                  <a:lnTo>
                    <a:pt x="1520219" y="3340100"/>
                  </a:lnTo>
                  <a:lnTo>
                    <a:pt x="1543789" y="3302000"/>
                  </a:lnTo>
                  <a:lnTo>
                    <a:pt x="1567666" y="3263900"/>
                  </a:lnTo>
                  <a:lnTo>
                    <a:pt x="1591847" y="3225799"/>
                  </a:lnTo>
                  <a:lnTo>
                    <a:pt x="1616330" y="3187699"/>
                  </a:lnTo>
                  <a:lnTo>
                    <a:pt x="1641115" y="3149599"/>
                  </a:lnTo>
                  <a:lnTo>
                    <a:pt x="1666198" y="3111499"/>
                  </a:lnTo>
                  <a:lnTo>
                    <a:pt x="1691579" y="3073399"/>
                  </a:lnTo>
                  <a:lnTo>
                    <a:pt x="1717255" y="3035299"/>
                  </a:lnTo>
                  <a:lnTo>
                    <a:pt x="1743226" y="2997199"/>
                  </a:lnTo>
                  <a:lnTo>
                    <a:pt x="1769489" y="2959099"/>
                  </a:lnTo>
                  <a:lnTo>
                    <a:pt x="1796042" y="2920999"/>
                  </a:lnTo>
                  <a:lnTo>
                    <a:pt x="1822884" y="2882899"/>
                  </a:lnTo>
                  <a:lnTo>
                    <a:pt x="1850014" y="2857499"/>
                  </a:lnTo>
                  <a:lnTo>
                    <a:pt x="1877429" y="2819399"/>
                  </a:lnTo>
                  <a:lnTo>
                    <a:pt x="1905127" y="2781300"/>
                  </a:lnTo>
                  <a:lnTo>
                    <a:pt x="1933108" y="2743200"/>
                  </a:lnTo>
                  <a:lnTo>
                    <a:pt x="1961369" y="2705100"/>
                  </a:lnTo>
                  <a:lnTo>
                    <a:pt x="1989909" y="2679700"/>
                  </a:lnTo>
                  <a:lnTo>
                    <a:pt x="2018725" y="2641600"/>
                  </a:lnTo>
                  <a:lnTo>
                    <a:pt x="2047817" y="2603500"/>
                  </a:lnTo>
                  <a:lnTo>
                    <a:pt x="2077183" y="2578100"/>
                  </a:lnTo>
                  <a:lnTo>
                    <a:pt x="2106820" y="2540000"/>
                  </a:lnTo>
                  <a:lnTo>
                    <a:pt x="2136727" y="2501900"/>
                  </a:lnTo>
                  <a:lnTo>
                    <a:pt x="2166903" y="2476500"/>
                  </a:lnTo>
                  <a:lnTo>
                    <a:pt x="2197346" y="2438400"/>
                  </a:lnTo>
                  <a:lnTo>
                    <a:pt x="2228053" y="2400300"/>
                  </a:lnTo>
                  <a:lnTo>
                    <a:pt x="2259024" y="2374900"/>
                  </a:lnTo>
                  <a:lnTo>
                    <a:pt x="2290256" y="2336800"/>
                  </a:lnTo>
                  <a:lnTo>
                    <a:pt x="2321748" y="2311400"/>
                  </a:lnTo>
                  <a:lnTo>
                    <a:pt x="2353499" y="2273300"/>
                  </a:lnTo>
                  <a:lnTo>
                    <a:pt x="2385506" y="2247900"/>
                  </a:lnTo>
                  <a:lnTo>
                    <a:pt x="2417767" y="2209800"/>
                  </a:lnTo>
                  <a:lnTo>
                    <a:pt x="2450282" y="2184400"/>
                  </a:lnTo>
                  <a:lnTo>
                    <a:pt x="2483048" y="2146300"/>
                  </a:lnTo>
                  <a:lnTo>
                    <a:pt x="2549327" y="2095500"/>
                  </a:lnTo>
                  <a:lnTo>
                    <a:pt x="2582837" y="2057400"/>
                  </a:lnTo>
                  <a:lnTo>
                    <a:pt x="2650589" y="2006600"/>
                  </a:lnTo>
                  <a:lnTo>
                    <a:pt x="2684827" y="1968500"/>
                  </a:lnTo>
                  <a:lnTo>
                    <a:pt x="2754020" y="1917700"/>
                  </a:lnTo>
                  <a:lnTo>
                    <a:pt x="2788972" y="1879600"/>
                  </a:lnTo>
                  <a:lnTo>
                    <a:pt x="2931103" y="1778000"/>
                  </a:lnTo>
                  <a:lnTo>
                    <a:pt x="3003541" y="1727200"/>
                  </a:lnTo>
                  <a:lnTo>
                    <a:pt x="3040096" y="1689100"/>
                  </a:lnTo>
                  <a:lnTo>
                    <a:pt x="3226176" y="1562100"/>
                  </a:lnTo>
                  <a:lnTo>
                    <a:pt x="3264040" y="1536700"/>
                  </a:lnTo>
                  <a:lnTo>
                    <a:pt x="3302116" y="1524000"/>
                  </a:lnTo>
                  <a:lnTo>
                    <a:pt x="3495620" y="1397000"/>
                  </a:lnTo>
                  <a:lnTo>
                    <a:pt x="3534933" y="1384300"/>
                  </a:lnTo>
                  <a:lnTo>
                    <a:pt x="3654067" y="1308100"/>
                  </a:lnTo>
                  <a:lnTo>
                    <a:pt x="3694171" y="1295400"/>
                  </a:lnTo>
                  <a:lnTo>
                    <a:pt x="3774956" y="1244600"/>
                  </a:lnTo>
                  <a:lnTo>
                    <a:pt x="3815635" y="1231900"/>
                  </a:lnTo>
                  <a:lnTo>
                    <a:pt x="3856502" y="1206500"/>
                  </a:lnTo>
                  <a:lnTo>
                    <a:pt x="3897555" y="1193800"/>
                  </a:lnTo>
                  <a:lnTo>
                    <a:pt x="3938793" y="1168400"/>
                  </a:lnTo>
                  <a:lnTo>
                    <a:pt x="3980214" y="1155700"/>
                  </a:lnTo>
                  <a:lnTo>
                    <a:pt x="4021817" y="1130300"/>
                  </a:lnTo>
                  <a:lnTo>
                    <a:pt x="4063600" y="1117600"/>
                  </a:lnTo>
                  <a:lnTo>
                    <a:pt x="4105560" y="1092200"/>
                  </a:lnTo>
                  <a:lnTo>
                    <a:pt x="4190008" y="1066800"/>
                  </a:lnTo>
                  <a:lnTo>
                    <a:pt x="4232492" y="1041400"/>
                  </a:lnTo>
                  <a:lnTo>
                    <a:pt x="4360965" y="1003300"/>
                  </a:lnTo>
                  <a:lnTo>
                    <a:pt x="4404123" y="977900"/>
                  </a:lnTo>
                  <a:lnTo>
                    <a:pt x="5070270" y="787400"/>
                  </a:lnTo>
                  <a:lnTo>
                    <a:pt x="5115854" y="787400"/>
                  </a:lnTo>
                  <a:lnTo>
                    <a:pt x="5253420" y="749300"/>
                  </a:lnTo>
                  <a:lnTo>
                    <a:pt x="5299541" y="749300"/>
                  </a:lnTo>
                  <a:lnTo>
                    <a:pt x="5345793" y="736600"/>
                  </a:lnTo>
                  <a:lnTo>
                    <a:pt x="5362089" y="736600"/>
                  </a:lnTo>
                  <a:lnTo>
                    <a:pt x="536208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pc="-200"/>
              <a:t>A</a:t>
            </a:r>
            <a:r>
              <a:rPr dirty="0" spc="-400"/>
              <a:t> </a:t>
            </a:r>
            <a:r>
              <a:rPr dirty="0" spc="-285"/>
              <a:t>quarter</a:t>
            </a:r>
            <a:r>
              <a:rPr dirty="0" spc="-395"/>
              <a:t> </a:t>
            </a:r>
            <a:r>
              <a:rPr dirty="0" spc="-110"/>
              <a:t>of</a:t>
            </a:r>
            <a:r>
              <a:rPr dirty="0" spc="-400"/>
              <a:t> </a:t>
            </a:r>
            <a:r>
              <a:rPr dirty="0" spc="-495"/>
              <a:t>a</a:t>
            </a:r>
            <a:r>
              <a:rPr dirty="0" spc="-395"/>
              <a:t> </a:t>
            </a:r>
            <a:r>
              <a:rPr dirty="0" spc="-305"/>
              <a:t>million </a:t>
            </a:r>
            <a:r>
              <a:rPr dirty="0" spc="-290"/>
              <a:t>privately</a:t>
            </a:r>
            <a:r>
              <a:rPr dirty="0" spc="-380"/>
              <a:t> </a:t>
            </a:r>
            <a:r>
              <a:rPr dirty="0" spc="-290"/>
              <a:t>rented </a:t>
            </a:r>
            <a:r>
              <a:rPr dirty="0" spc="-400"/>
              <a:t>homes</a:t>
            </a:r>
            <a:r>
              <a:rPr dirty="0" spc="-405"/>
              <a:t> </a:t>
            </a:r>
            <a:r>
              <a:rPr dirty="0" spc="-330"/>
              <a:t>headed</a:t>
            </a:r>
            <a:r>
              <a:rPr dirty="0" spc="-405"/>
              <a:t> </a:t>
            </a:r>
            <a:r>
              <a:rPr dirty="0" spc="-25"/>
              <a:t>by </a:t>
            </a:r>
            <a:r>
              <a:rPr dirty="0" spc="-380"/>
              <a:t>someone</a:t>
            </a:r>
            <a:r>
              <a:rPr dirty="0" spc="-390"/>
              <a:t> </a:t>
            </a:r>
            <a:r>
              <a:rPr dirty="0" spc="-315"/>
              <a:t>aged</a:t>
            </a:r>
            <a:r>
              <a:rPr dirty="0" spc="-385"/>
              <a:t> </a:t>
            </a:r>
            <a:r>
              <a:rPr dirty="0" spc="-25"/>
              <a:t>55 </a:t>
            </a:r>
            <a:r>
              <a:rPr dirty="0" spc="-335"/>
              <a:t>and</a:t>
            </a:r>
            <a:r>
              <a:rPr dirty="0" spc="-405"/>
              <a:t> </a:t>
            </a:r>
            <a:r>
              <a:rPr dirty="0" spc="-315"/>
              <a:t>over</a:t>
            </a:r>
            <a:r>
              <a:rPr dirty="0" spc="-405"/>
              <a:t> </a:t>
            </a:r>
            <a:r>
              <a:rPr dirty="0" spc="-285"/>
              <a:t>in</a:t>
            </a:r>
            <a:r>
              <a:rPr dirty="0" spc="-405"/>
              <a:t> </a:t>
            </a:r>
            <a:r>
              <a:rPr dirty="0" spc="-335"/>
              <a:t>England </a:t>
            </a:r>
            <a:r>
              <a:rPr dirty="0" spc="-390"/>
              <a:t>are</a:t>
            </a:r>
            <a:r>
              <a:rPr dirty="0" spc="-380"/>
              <a:t> </a:t>
            </a:r>
            <a:r>
              <a:rPr dirty="0" spc="-135"/>
              <a:t>non-</a:t>
            </a:r>
            <a:r>
              <a:rPr dirty="0" spc="-290"/>
              <a:t>decent.</a:t>
            </a:r>
          </a:p>
          <a:p>
            <a:pPr marL="12700">
              <a:lnSpc>
                <a:spcPts val="1480"/>
              </a:lnSpc>
              <a:spcBef>
                <a:spcPts val="2055"/>
              </a:spcBef>
            </a:pPr>
            <a:r>
              <a:rPr dirty="0" sz="1300" spc="-20">
                <a:latin typeface="Arial"/>
                <a:cs typeface="Arial"/>
              </a:rPr>
              <a:t>Two</a:t>
            </a:r>
            <a:r>
              <a:rPr dirty="0" sz="1300" spc="-5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five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homes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privately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rented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55">
                <a:latin typeface="Arial"/>
                <a:cs typeface="Arial"/>
              </a:rPr>
              <a:t>by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someone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aged</a:t>
            </a:r>
            <a:r>
              <a:rPr dirty="0" sz="1300" spc="-45">
                <a:latin typeface="Arial"/>
                <a:cs typeface="Arial"/>
              </a:rPr>
              <a:t> </a:t>
            </a:r>
            <a:r>
              <a:rPr dirty="0" sz="1300" spc="105">
                <a:latin typeface="Arial"/>
                <a:cs typeface="Arial"/>
              </a:rPr>
              <a:t>50-</a:t>
            </a:r>
            <a:r>
              <a:rPr dirty="0" sz="1300" spc="50">
                <a:latin typeface="Arial"/>
                <a:cs typeface="Arial"/>
              </a:rPr>
              <a:t>69</a:t>
            </a:r>
            <a:endParaRPr sz="1300">
              <a:latin typeface="Arial"/>
              <a:cs typeface="Arial"/>
            </a:endParaRPr>
          </a:p>
          <a:p>
            <a:pPr marL="12700" marR="330200">
              <a:lnSpc>
                <a:spcPts val="1400"/>
              </a:lnSpc>
              <a:spcBef>
                <a:spcPts val="100"/>
              </a:spcBef>
            </a:pPr>
            <a:r>
              <a:rPr dirty="0" sz="1300" spc="-25">
                <a:latin typeface="Arial"/>
                <a:cs typeface="Arial"/>
              </a:rPr>
              <a:t>have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condensation,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damp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mould.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20">
                <a:latin typeface="Arial"/>
                <a:cs typeface="Arial"/>
              </a:rPr>
              <a:t>The</a:t>
            </a:r>
            <a:r>
              <a:rPr dirty="0" sz="1300" spc="-3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number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65">
                <a:latin typeface="Arial"/>
                <a:cs typeface="Arial"/>
              </a:rPr>
              <a:t>of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private</a:t>
            </a:r>
            <a:r>
              <a:rPr dirty="0" sz="1300" spc="-3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renters </a:t>
            </a:r>
            <a:r>
              <a:rPr dirty="0" sz="1300">
                <a:latin typeface="Arial"/>
                <a:cs typeface="Arial"/>
              </a:rPr>
              <a:t>aged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105">
                <a:latin typeface="Arial"/>
                <a:cs typeface="Arial"/>
              </a:rPr>
              <a:t>50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over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doubled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in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the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110">
                <a:latin typeface="Arial"/>
                <a:cs typeface="Arial"/>
              </a:rPr>
              <a:t>20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years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75">
                <a:latin typeface="Arial"/>
                <a:cs typeface="Arial"/>
              </a:rPr>
              <a:t>to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2021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and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 spc="-30">
                <a:latin typeface="Arial"/>
                <a:cs typeface="Arial"/>
              </a:rPr>
              <a:t>is</a:t>
            </a:r>
            <a:r>
              <a:rPr dirty="0" sz="1300" spc="-60">
                <a:latin typeface="Arial"/>
                <a:cs typeface="Arial"/>
              </a:rPr>
              <a:t> </a:t>
            </a:r>
            <a:r>
              <a:rPr dirty="0" sz="1300">
                <a:latin typeface="Arial"/>
                <a:cs typeface="Arial"/>
              </a:rPr>
              <a:t>set</a:t>
            </a:r>
            <a:r>
              <a:rPr dirty="0" sz="1300" spc="-65">
                <a:latin typeface="Arial"/>
                <a:cs typeface="Arial"/>
              </a:rPr>
              <a:t> </a:t>
            </a:r>
            <a:r>
              <a:rPr dirty="0" sz="1300" spc="50">
                <a:latin typeface="Arial"/>
                <a:cs typeface="Arial"/>
              </a:rPr>
              <a:t>to </a:t>
            </a:r>
            <a:r>
              <a:rPr dirty="0" sz="1300">
                <a:latin typeface="Arial"/>
                <a:cs typeface="Arial"/>
              </a:rPr>
              <a:t>continue</a:t>
            </a:r>
            <a:r>
              <a:rPr dirty="0" sz="1300" spc="-20">
                <a:latin typeface="Arial"/>
                <a:cs typeface="Arial"/>
              </a:rPr>
              <a:t> </a:t>
            </a:r>
            <a:r>
              <a:rPr dirty="0" sz="1300" spc="75">
                <a:latin typeface="Arial"/>
                <a:cs typeface="Arial"/>
              </a:rPr>
              <a:t>to</a:t>
            </a:r>
            <a:r>
              <a:rPr dirty="0" sz="1300" spc="-15">
                <a:latin typeface="Arial"/>
                <a:cs typeface="Arial"/>
              </a:rPr>
              <a:t> </a:t>
            </a:r>
            <a:r>
              <a:rPr dirty="0" sz="1300" spc="-10">
                <a:latin typeface="Arial"/>
                <a:cs typeface="Arial"/>
              </a:rPr>
              <a:t>increase.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7299" y="6230954"/>
            <a:ext cx="59855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4.03,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4.05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4.09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better.org.uk/homes-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167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398" y="160728"/>
            <a:ext cx="100393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Homes</a:t>
            </a:r>
          </a:p>
        </p:txBody>
      </p:sp>
      <p:grpSp>
        <p:nvGrpSpPr>
          <p:cNvPr id="9" name="object 9" descr=""/>
          <p:cNvGrpSpPr/>
          <p:nvPr/>
        </p:nvGrpSpPr>
        <p:grpSpPr>
          <a:xfrm>
            <a:off x="7418698" y="432003"/>
            <a:ext cx="4053204" cy="5994400"/>
            <a:chOff x="7418698" y="432003"/>
            <a:chExt cx="4053204" cy="5994400"/>
          </a:xfrm>
        </p:grpSpPr>
        <p:sp>
          <p:nvSpPr>
            <p:cNvPr id="10" name="object 10" descr=""/>
            <p:cNvSpPr/>
            <p:nvPr/>
          </p:nvSpPr>
          <p:spPr>
            <a:xfrm>
              <a:off x="9761257" y="3546055"/>
              <a:ext cx="1609725" cy="2076450"/>
            </a:xfrm>
            <a:custGeom>
              <a:avLst/>
              <a:gdLst/>
              <a:ahLst/>
              <a:cxnLst/>
              <a:rect l="l" t="t" r="r" b="b"/>
              <a:pathLst>
                <a:path w="1609725" h="2076450">
                  <a:moveTo>
                    <a:pt x="1609229" y="0"/>
                  </a:moveTo>
                  <a:lnTo>
                    <a:pt x="0" y="0"/>
                  </a:lnTo>
                  <a:lnTo>
                    <a:pt x="0" y="2075840"/>
                  </a:lnTo>
                  <a:lnTo>
                    <a:pt x="1609229" y="2075840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814623" y="3107740"/>
              <a:ext cx="259715" cy="127000"/>
            </a:xfrm>
            <a:custGeom>
              <a:avLst/>
              <a:gdLst/>
              <a:ahLst/>
              <a:cxnLst/>
              <a:rect l="l" t="t" r="r" b="b"/>
              <a:pathLst>
                <a:path w="259715" h="127000">
                  <a:moveTo>
                    <a:pt x="110248" y="0"/>
                  </a:moveTo>
                  <a:lnTo>
                    <a:pt x="0" y="0"/>
                  </a:lnTo>
                  <a:lnTo>
                    <a:pt x="0" y="126809"/>
                  </a:lnTo>
                  <a:lnTo>
                    <a:pt x="110248" y="126809"/>
                  </a:lnTo>
                  <a:lnTo>
                    <a:pt x="110248" y="0"/>
                  </a:lnTo>
                  <a:close/>
                </a:path>
                <a:path w="259715" h="127000">
                  <a:moveTo>
                    <a:pt x="259638" y="0"/>
                  </a:moveTo>
                  <a:lnTo>
                    <a:pt x="149377" y="0"/>
                  </a:lnTo>
                  <a:lnTo>
                    <a:pt x="149377" y="126809"/>
                  </a:lnTo>
                  <a:lnTo>
                    <a:pt x="259638" y="126809"/>
                  </a:lnTo>
                  <a:lnTo>
                    <a:pt x="259638" y="0"/>
                  </a:lnTo>
                  <a:close/>
                </a:path>
              </a:pathLst>
            </a:custGeom>
            <a:solidFill>
              <a:srgbClr val="F5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671314" y="4890906"/>
              <a:ext cx="441325" cy="101600"/>
            </a:xfrm>
            <a:custGeom>
              <a:avLst/>
              <a:gdLst/>
              <a:ahLst/>
              <a:cxnLst/>
              <a:rect l="l" t="t" r="r" b="b"/>
              <a:pathLst>
                <a:path w="441325" h="101600">
                  <a:moveTo>
                    <a:pt x="0" y="101513"/>
                  </a:moveTo>
                  <a:lnTo>
                    <a:pt x="440804" y="101513"/>
                  </a:lnTo>
                  <a:lnTo>
                    <a:pt x="440804" y="0"/>
                  </a:lnTo>
                  <a:lnTo>
                    <a:pt x="0" y="0"/>
                  </a:lnTo>
                  <a:lnTo>
                    <a:pt x="0" y="101513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673131" y="4995404"/>
              <a:ext cx="437515" cy="626745"/>
            </a:xfrm>
            <a:custGeom>
              <a:avLst/>
              <a:gdLst/>
              <a:ahLst/>
              <a:cxnLst/>
              <a:rect l="l" t="t" r="r" b="b"/>
              <a:pathLst>
                <a:path w="437515" h="626745">
                  <a:moveTo>
                    <a:pt x="437184" y="0"/>
                  </a:moveTo>
                  <a:lnTo>
                    <a:pt x="25" y="152"/>
                  </a:lnTo>
                  <a:lnTo>
                    <a:pt x="0" y="626491"/>
                  </a:lnTo>
                  <a:lnTo>
                    <a:pt x="437184" y="626491"/>
                  </a:lnTo>
                  <a:lnTo>
                    <a:pt x="437184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752162" y="5408447"/>
              <a:ext cx="278765" cy="163195"/>
            </a:xfrm>
            <a:custGeom>
              <a:avLst/>
              <a:gdLst/>
              <a:ahLst/>
              <a:cxnLst/>
              <a:rect l="l" t="t" r="r" b="b"/>
              <a:pathLst>
                <a:path w="278765" h="163195">
                  <a:moveTo>
                    <a:pt x="278549" y="0"/>
                  </a:moveTo>
                  <a:lnTo>
                    <a:pt x="0" y="0"/>
                  </a:lnTo>
                  <a:lnTo>
                    <a:pt x="0" y="163042"/>
                  </a:lnTo>
                  <a:lnTo>
                    <a:pt x="278549" y="163042"/>
                  </a:lnTo>
                  <a:lnTo>
                    <a:pt x="278549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630509" y="4829746"/>
              <a:ext cx="522605" cy="793115"/>
            </a:xfrm>
            <a:custGeom>
              <a:avLst/>
              <a:gdLst/>
              <a:ahLst/>
              <a:cxnLst/>
              <a:rect l="l" t="t" r="r" b="b"/>
              <a:pathLst>
                <a:path w="522604" h="793114">
                  <a:moveTo>
                    <a:pt x="496214" y="61239"/>
                  </a:moveTo>
                  <a:lnTo>
                    <a:pt x="467042" y="61239"/>
                  </a:lnTo>
                  <a:lnTo>
                    <a:pt x="467042" y="151409"/>
                  </a:lnTo>
                  <a:lnTo>
                    <a:pt x="55410" y="151409"/>
                  </a:lnTo>
                  <a:lnTo>
                    <a:pt x="55410" y="61239"/>
                  </a:lnTo>
                  <a:lnTo>
                    <a:pt x="26225" y="61239"/>
                  </a:lnTo>
                  <a:lnTo>
                    <a:pt x="26225" y="151409"/>
                  </a:lnTo>
                  <a:lnTo>
                    <a:pt x="26225" y="152679"/>
                  </a:lnTo>
                  <a:lnTo>
                    <a:pt x="26276" y="176809"/>
                  </a:lnTo>
                  <a:lnTo>
                    <a:pt x="26250" y="792759"/>
                  </a:lnTo>
                  <a:lnTo>
                    <a:pt x="55397" y="792759"/>
                  </a:lnTo>
                  <a:lnTo>
                    <a:pt x="55397" y="176809"/>
                  </a:lnTo>
                  <a:lnTo>
                    <a:pt x="467042" y="176809"/>
                  </a:lnTo>
                  <a:lnTo>
                    <a:pt x="467042" y="792162"/>
                  </a:lnTo>
                  <a:lnTo>
                    <a:pt x="496189" y="792162"/>
                  </a:lnTo>
                  <a:lnTo>
                    <a:pt x="496189" y="176809"/>
                  </a:lnTo>
                  <a:lnTo>
                    <a:pt x="496189" y="152679"/>
                  </a:lnTo>
                  <a:lnTo>
                    <a:pt x="496214" y="151409"/>
                  </a:lnTo>
                  <a:lnTo>
                    <a:pt x="496214" y="61239"/>
                  </a:lnTo>
                  <a:close/>
                </a:path>
                <a:path w="522604" h="793114">
                  <a:moveTo>
                    <a:pt x="522439" y="0"/>
                  </a:moveTo>
                  <a:lnTo>
                    <a:pt x="0" y="0"/>
                  </a:lnTo>
                  <a:lnTo>
                    <a:pt x="0" y="61163"/>
                  </a:lnTo>
                  <a:lnTo>
                    <a:pt x="522439" y="61163"/>
                  </a:lnTo>
                  <a:lnTo>
                    <a:pt x="522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752163" y="5052580"/>
              <a:ext cx="278765" cy="276860"/>
            </a:xfrm>
            <a:custGeom>
              <a:avLst/>
              <a:gdLst/>
              <a:ahLst/>
              <a:cxnLst/>
              <a:rect l="l" t="t" r="r" b="b"/>
              <a:pathLst>
                <a:path w="278765" h="276860">
                  <a:moveTo>
                    <a:pt x="120713" y="0"/>
                  </a:moveTo>
                  <a:lnTo>
                    <a:pt x="0" y="0"/>
                  </a:lnTo>
                  <a:lnTo>
                    <a:pt x="0" y="276237"/>
                  </a:lnTo>
                  <a:lnTo>
                    <a:pt x="120713" y="276237"/>
                  </a:lnTo>
                  <a:lnTo>
                    <a:pt x="120713" y="0"/>
                  </a:lnTo>
                  <a:close/>
                </a:path>
                <a:path w="278765" h="276860">
                  <a:moveTo>
                    <a:pt x="278523" y="0"/>
                  </a:moveTo>
                  <a:lnTo>
                    <a:pt x="157822" y="0"/>
                  </a:lnTo>
                  <a:lnTo>
                    <a:pt x="157822" y="276237"/>
                  </a:lnTo>
                  <a:lnTo>
                    <a:pt x="278523" y="276237"/>
                  </a:lnTo>
                  <a:lnTo>
                    <a:pt x="278523" y="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985373" y="5351640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70">
                  <a:moveTo>
                    <a:pt x="45224" y="21628"/>
                  </a:moveTo>
                  <a:lnTo>
                    <a:pt x="44399" y="14097"/>
                  </a:lnTo>
                  <a:lnTo>
                    <a:pt x="40398" y="7366"/>
                  </a:lnTo>
                  <a:lnTo>
                    <a:pt x="33489" y="2324"/>
                  </a:lnTo>
                  <a:lnTo>
                    <a:pt x="24866" y="0"/>
                  </a:lnTo>
                  <a:lnTo>
                    <a:pt x="16205" y="711"/>
                  </a:lnTo>
                  <a:lnTo>
                    <a:pt x="8470" y="4203"/>
                  </a:lnTo>
                  <a:lnTo>
                    <a:pt x="2667" y="10210"/>
                  </a:lnTo>
                  <a:lnTo>
                    <a:pt x="0" y="17703"/>
                  </a:lnTo>
                  <a:lnTo>
                    <a:pt x="825" y="25260"/>
                  </a:lnTo>
                  <a:lnTo>
                    <a:pt x="4826" y="31978"/>
                  </a:lnTo>
                  <a:lnTo>
                    <a:pt x="11734" y="37020"/>
                  </a:lnTo>
                  <a:lnTo>
                    <a:pt x="20358" y="39344"/>
                  </a:lnTo>
                  <a:lnTo>
                    <a:pt x="29019" y="38646"/>
                  </a:lnTo>
                  <a:lnTo>
                    <a:pt x="36753" y="35140"/>
                  </a:lnTo>
                  <a:lnTo>
                    <a:pt x="42557" y="29121"/>
                  </a:lnTo>
                  <a:lnTo>
                    <a:pt x="45224" y="21628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739754" y="4281170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4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704753" y="4263389"/>
              <a:ext cx="410845" cy="438150"/>
            </a:xfrm>
            <a:custGeom>
              <a:avLst/>
              <a:gdLst/>
              <a:ahLst/>
              <a:cxnLst/>
              <a:rect l="l" t="t" r="r" b="b"/>
              <a:pathLst>
                <a:path w="410845" h="438150">
                  <a:moveTo>
                    <a:pt x="388912" y="0"/>
                  </a:moveTo>
                  <a:lnTo>
                    <a:pt x="353860" y="0"/>
                  </a:lnTo>
                  <a:lnTo>
                    <a:pt x="353860" y="31750"/>
                  </a:lnTo>
                  <a:lnTo>
                    <a:pt x="353860" y="124460"/>
                  </a:lnTo>
                  <a:lnTo>
                    <a:pt x="56603" y="124460"/>
                  </a:lnTo>
                  <a:lnTo>
                    <a:pt x="56603" y="31750"/>
                  </a:lnTo>
                  <a:lnTo>
                    <a:pt x="353860" y="31750"/>
                  </a:lnTo>
                  <a:lnTo>
                    <a:pt x="353860" y="0"/>
                  </a:lnTo>
                  <a:lnTo>
                    <a:pt x="21577" y="0"/>
                  </a:lnTo>
                  <a:lnTo>
                    <a:pt x="21577" y="31750"/>
                  </a:lnTo>
                  <a:lnTo>
                    <a:pt x="21577" y="124460"/>
                  </a:lnTo>
                  <a:lnTo>
                    <a:pt x="21577" y="154940"/>
                  </a:lnTo>
                  <a:lnTo>
                    <a:pt x="21577" y="381000"/>
                  </a:lnTo>
                  <a:lnTo>
                    <a:pt x="56603" y="381000"/>
                  </a:lnTo>
                  <a:lnTo>
                    <a:pt x="56603" y="154940"/>
                  </a:lnTo>
                  <a:lnTo>
                    <a:pt x="388912" y="154940"/>
                  </a:lnTo>
                  <a:lnTo>
                    <a:pt x="388912" y="125044"/>
                  </a:lnTo>
                  <a:lnTo>
                    <a:pt x="388912" y="124460"/>
                  </a:lnTo>
                  <a:lnTo>
                    <a:pt x="388912" y="31750"/>
                  </a:lnTo>
                  <a:lnTo>
                    <a:pt x="388912" y="31115"/>
                  </a:lnTo>
                  <a:lnTo>
                    <a:pt x="388912" y="0"/>
                  </a:lnTo>
                  <a:close/>
                </a:path>
                <a:path w="410845" h="438150">
                  <a:moveTo>
                    <a:pt x="410489" y="381330"/>
                  </a:moveTo>
                  <a:lnTo>
                    <a:pt x="388912" y="381330"/>
                  </a:lnTo>
                  <a:lnTo>
                    <a:pt x="388912" y="155549"/>
                  </a:lnTo>
                  <a:lnTo>
                    <a:pt x="353860" y="155549"/>
                  </a:lnTo>
                  <a:lnTo>
                    <a:pt x="353860" y="381330"/>
                  </a:lnTo>
                  <a:lnTo>
                    <a:pt x="0" y="381330"/>
                  </a:lnTo>
                  <a:lnTo>
                    <a:pt x="0" y="438137"/>
                  </a:lnTo>
                  <a:lnTo>
                    <a:pt x="410489" y="438137"/>
                  </a:lnTo>
                  <a:lnTo>
                    <a:pt x="410489" y="381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041597" y="4281170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4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001808" y="4263389"/>
              <a:ext cx="410845" cy="438150"/>
            </a:xfrm>
            <a:custGeom>
              <a:avLst/>
              <a:gdLst/>
              <a:ahLst/>
              <a:cxnLst/>
              <a:rect l="l" t="t" r="r" b="b"/>
              <a:pathLst>
                <a:path w="410845" h="438150">
                  <a:moveTo>
                    <a:pt x="388912" y="0"/>
                  </a:moveTo>
                  <a:lnTo>
                    <a:pt x="353847" y="0"/>
                  </a:lnTo>
                  <a:lnTo>
                    <a:pt x="353847" y="31750"/>
                  </a:lnTo>
                  <a:lnTo>
                    <a:pt x="353847" y="124460"/>
                  </a:lnTo>
                  <a:lnTo>
                    <a:pt x="56603" y="124460"/>
                  </a:lnTo>
                  <a:lnTo>
                    <a:pt x="56603" y="31750"/>
                  </a:lnTo>
                  <a:lnTo>
                    <a:pt x="353847" y="31750"/>
                  </a:lnTo>
                  <a:lnTo>
                    <a:pt x="353847" y="0"/>
                  </a:lnTo>
                  <a:lnTo>
                    <a:pt x="21577" y="0"/>
                  </a:lnTo>
                  <a:lnTo>
                    <a:pt x="21577" y="31750"/>
                  </a:lnTo>
                  <a:lnTo>
                    <a:pt x="21577" y="124460"/>
                  </a:lnTo>
                  <a:lnTo>
                    <a:pt x="21577" y="154940"/>
                  </a:lnTo>
                  <a:lnTo>
                    <a:pt x="21577" y="381000"/>
                  </a:lnTo>
                  <a:lnTo>
                    <a:pt x="56603" y="381000"/>
                  </a:lnTo>
                  <a:lnTo>
                    <a:pt x="56603" y="154940"/>
                  </a:lnTo>
                  <a:lnTo>
                    <a:pt x="388912" y="154940"/>
                  </a:lnTo>
                  <a:lnTo>
                    <a:pt x="388912" y="125044"/>
                  </a:lnTo>
                  <a:lnTo>
                    <a:pt x="388912" y="124460"/>
                  </a:lnTo>
                  <a:lnTo>
                    <a:pt x="388912" y="31750"/>
                  </a:lnTo>
                  <a:lnTo>
                    <a:pt x="388912" y="31115"/>
                  </a:lnTo>
                  <a:lnTo>
                    <a:pt x="388912" y="0"/>
                  </a:lnTo>
                  <a:close/>
                </a:path>
                <a:path w="410845" h="438150">
                  <a:moveTo>
                    <a:pt x="410489" y="381330"/>
                  </a:moveTo>
                  <a:lnTo>
                    <a:pt x="388912" y="381330"/>
                  </a:lnTo>
                  <a:lnTo>
                    <a:pt x="388912" y="155549"/>
                  </a:lnTo>
                  <a:lnTo>
                    <a:pt x="353847" y="155549"/>
                  </a:lnTo>
                  <a:lnTo>
                    <a:pt x="353847" y="381330"/>
                  </a:lnTo>
                  <a:lnTo>
                    <a:pt x="0" y="381330"/>
                  </a:lnTo>
                  <a:lnTo>
                    <a:pt x="0" y="438137"/>
                  </a:lnTo>
                  <a:lnTo>
                    <a:pt x="410489" y="438137"/>
                  </a:lnTo>
                  <a:lnTo>
                    <a:pt x="410489" y="3813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041597" y="4940642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4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001808" y="3834078"/>
              <a:ext cx="702945" cy="1527175"/>
            </a:xfrm>
            <a:custGeom>
              <a:avLst/>
              <a:gdLst/>
              <a:ahLst/>
              <a:cxnLst/>
              <a:rect l="l" t="t" r="r" b="b"/>
              <a:pathLst>
                <a:path w="702945" h="1527175">
                  <a:moveTo>
                    <a:pt x="410489" y="1470113"/>
                  </a:moveTo>
                  <a:lnTo>
                    <a:pt x="56603" y="1470113"/>
                  </a:lnTo>
                  <a:lnTo>
                    <a:pt x="56603" y="1244650"/>
                  </a:lnTo>
                  <a:lnTo>
                    <a:pt x="353847" y="1244650"/>
                  </a:lnTo>
                  <a:lnTo>
                    <a:pt x="353847" y="1470101"/>
                  </a:lnTo>
                  <a:lnTo>
                    <a:pt x="388912" y="1470101"/>
                  </a:lnTo>
                  <a:lnTo>
                    <a:pt x="388912" y="1244650"/>
                  </a:lnTo>
                  <a:lnTo>
                    <a:pt x="388912" y="1244333"/>
                  </a:lnTo>
                  <a:lnTo>
                    <a:pt x="388912" y="1214170"/>
                  </a:lnTo>
                  <a:lnTo>
                    <a:pt x="56603" y="1214170"/>
                  </a:lnTo>
                  <a:lnTo>
                    <a:pt x="56603" y="1120190"/>
                  </a:lnTo>
                  <a:lnTo>
                    <a:pt x="353847" y="1120190"/>
                  </a:lnTo>
                  <a:lnTo>
                    <a:pt x="353847" y="1213827"/>
                  </a:lnTo>
                  <a:lnTo>
                    <a:pt x="388912" y="1213827"/>
                  </a:lnTo>
                  <a:lnTo>
                    <a:pt x="388912" y="1120190"/>
                  </a:lnTo>
                  <a:lnTo>
                    <a:pt x="388912" y="1119898"/>
                  </a:lnTo>
                  <a:lnTo>
                    <a:pt x="388912" y="1089710"/>
                  </a:lnTo>
                  <a:lnTo>
                    <a:pt x="21577" y="1089710"/>
                  </a:lnTo>
                  <a:lnTo>
                    <a:pt x="21577" y="1120190"/>
                  </a:lnTo>
                  <a:lnTo>
                    <a:pt x="21577" y="1214170"/>
                  </a:lnTo>
                  <a:lnTo>
                    <a:pt x="21577" y="1244650"/>
                  </a:lnTo>
                  <a:lnTo>
                    <a:pt x="21577" y="1470113"/>
                  </a:lnTo>
                  <a:lnTo>
                    <a:pt x="0" y="1470113"/>
                  </a:lnTo>
                  <a:lnTo>
                    <a:pt x="0" y="1526921"/>
                  </a:lnTo>
                  <a:lnTo>
                    <a:pt x="410489" y="1526921"/>
                  </a:lnTo>
                  <a:lnTo>
                    <a:pt x="410489" y="1470113"/>
                  </a:lnTo>
                  <a:close/>
                </a:path>
                <a:path w="702945" h="1527175">
                  <a:moveTo>
                    <a:pt x="702945" y="120878"/>
                  </a:moveTo>
                  <a:lnTo>
                    <a:pt x="692035" y="73825"/>
                  </a:lnTo>
                  <a:lnTo>
                    <a:pt x="662266" y="35407"/>
                  </a:lnTo>
                  <a:lnTo>
                    <a:pt x="618121" y="9499"/>
                  </a:lnTo>
                  <a:lnTo>
                    <a:pt x="564057" y="0"/>
                  </a:lnTo>
                  <a:lnTo>
                    <a:pt x="509993" y="9499"/>
                  </a:lnTo>
                  <a:lnTo>
                    <a:pt x="465848" y="35407"/>
                  </a:lnTo>
                  <a:lnTo>
                    <a:pt x="436092" y="73825"/>
                  </a:lnTo>
                  <a:lnTo>
                    <a:pt x="425170" y="120878"/>
                  </a:lnTo>
                  <a:lnTo>
                    <a:pt x="436092" y="167932"/>
                  </a:lnTo>
                  <a:lnTo>
                    <a:pt x="465848" y="206362"/>
                  </a:lnTo>
                  <a:lnTo>
                    <a:pt x="509993" y="232283"/>
                  </a:lnTo>
                  <a:lnTo>
                    <a:pt x="564057" y="241782"/>
                  </a:lnTo>
                  <a:lnTo>
                    <a:pt x="618121" y="232283"/>
                  </a:lnTo>
                  <a:lnTo>
                    <a:pt x="662266" y="206362"/>
                  </a:lnTo>
                  <a:lnTo>
                    <a:pt x="692035" y="167932"/>
                  </a:lnTo>
                  <a:lnTo>
                    <a:pt x="702945" y="120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761257" y="3234537"/>
              <a:ext cx="361315" cy="268605"/>
            </a:xfrm>
            <a:custGeom>
              <a:avLst/>
              <a:gdLst/>
              <a:ahLst/>
              <a:cxnLst/>
              <a:rect l="l" t="t" r="r" b="b"/>
              <a:pathLst>
                <a:path w="361315" h="268604">
                  <a:moveTo>
                    <a:pt x="361022" y="0"/>
                  </a:moveTo>
                  <a:lnTo>
                    <a:pt x="0" y="0"/>
                  </a:lnTo>
                  <a:lnTo>
                    <a:pt x="0" y="267995"/>
                  </a:lnTo>
                  <a:lnTo>
                    <a:pt x="361022" y="267995"/>
                  </a:lnTo>
                  <a:lnTo>
                    <a:pt x="361022" y="0"/>
                  </a:lnTo>
                  <a:close/>
                </a:path>
              </a:pathLst>
            </a:custGeom>
            <a:solidFill>
              <a:srgbClr val="C9CC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761267" y="3546047"/>
              <a:ext cx="1609725" cy="575310"/>
            </a:xfrm>
            <a:custGeom>
              <a:avLst/>
              <a:gdLst/>
              <a:ahLst/>
              <a:cxnLst/>
              <a:rect l="l" t="t" r="r" b="b"/>
              <a:pathLst>
                <a:path w="1609725" h="575310">
                  <a:moveTo>
                    <a:pt x="1609229" y="0"/>
                  </a:moveTo>
                  <a:lnTo>
                    <a:pt x="0" y="0"/>
                  </a:lnTo>
                  <a:lnTo>
                    <a:pt x="0" y="575081"/>
                  </a:lnTo>
                  <a:lnTo>
                    <a:pt x="804608" y="101320"/>
                  </a:lnTo>
                  <a:lnTo>
                    <a:pt x="1609229" y="575081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761267" y="3474796"/>
              <a:ext cx="1609725" cy="575310"/>
            </a:xfrm>
            <a:custGeom>
              <a:avLst/>
              <a:gdLst/>
              <a:ahLst/>
              <a:cxnLst/>
              <a:rect l="l" t="t" r="r" b="b"/>
              <a:pathLst>
                <a:path w="1609725" h="575310">
                  <a:moveTo>
                    <a:pt x="1609229" y="0"/>
                  </a:moveTo>
                  <a:lnTo>
                    <a:pt x="0" y="0"/>
                  </a:lnTo>
                  <a:lnTo>
                    <a:pt x="0" y="575081"/>
                  </a:lnTo>
                  <a:lnTo>
                    <a:pt x="804608" y="101320"/>
                  </a:lnTo>
                  <a:lnTo>
                    <a:pt x="1609229" y="575081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754755" y="870305"/>
              <a:ext cx="1609725" cy="2076450"/>
            </a:xfrm>
            <a:custGeom>
              <a:avLst/>
              <a:gdLst/>
              <a:ahLst/>
              <a:cxnLst/>
              <a:rect l="l" t="t" r="r" b="b"/>
              <a:pathLst>
                <a:path w="1609725" h="2076450">
                  <a:moveTo>
                    <a:pt x="1609229" y="0"/>
                  </a:moveTo>
                  <a:lnTo>
                    <a:pt x="0" y="0"/>
                  </a:lnTo>
                  <a:lnTo>
                    <a:pt x="0" y="2075840"/>
                  </a:lnTo>
                  <a:lnTo>
                    <a:pt x="1609229" y="2075840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808121" y="432002"/>
              <a:ext cx="259715" cy="127000"/>
            </a:xfrm>
            <a:custGeom>
              <a:avLst/>
              <a:gdLst/>
              <a:ahLst/>
              <a:cxnLst/>
              <a:rect l="l" t="t" r="r" b="b"/>
              <a:pathLst>
                <a:path w="259715" h="127000">
                  <a:moveTo>
                    <a:pt x="110248" y="0"/>
                  </a:moveTo>
                  <a:lnTo>
                    <a:pt x="0" y="0"/>
                  </a:lnTo>
                  <a:lnTo>
                    <a:pt x="0" y="126784"/>
                  </a:lnTo>
                  <a:lnTo>
                    <a:pt x="110248" y="126784"/>
                  </a:lnTo>
                  <a:lnTo>
                    <a:pt x="110248" y="0"/>
                  </a:lnTo>
                  <a:close/>
                </a:path>
                <a:path w="259715" h="127000">
                  <a:moveTo>
                    <a:pt x="259638" y="0"/>
                  </a:moveTo>
                  <a:lnTo>
                    <a:pt x="149377" y="0"/>
                  </a:lnTo>
                  <a:lnTo>
                    <a:pt x="149377" y="126784"/>
                  </a:lnTo>
                  <a:lnTo>
                    <a:pt x="259638" y="126784"/>
                  </a:lnTo>
                  <a:lnTo>
                    <a:pt x="259638" y="0"/>
                  </a:lnTo>
                  <a:close/>
                </a:path>
              </a:pathLst>
            </a:custGeom>
            <a:solidFill>
              <a:srgbClr val="F5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0664812" y="2215169"/>
              <a:ext cx="441325" cy="101600"/>
            </a:xfrm>
            <a:custGeom>
              <a:avLst/>
              <a:gdLst/>
              <a:ahLst/>
              <a:cxnLst/>
              <a:rect l="l" t="t" r="r" b="b"/>
              <a:pathLst>
                <a:path w="441325" h="101600">
                  <a:moveTo>
                    <a:pt x="0" y="101513"/>
                  </a:moveTo>
                  <a:lnTo>
                    <a:pt x="440804" y="101513"/>
                  </a:lnTo>
                  <a:lnTo>
                    <a:pt x="440804" y="0"/>
                  </a:lnTo>
                  <a:lnTo>
                    <a:pt x="0" y="0"/>
                  </a:lnTo>
                  <a:lnTo>
                    <a:pt x="0" y="101513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0666634" y="2319674"/>
              <a:ext cx="437515" cy="626745"/>
            </a:xfrm>
            <a:custGeom>
              <a:avLst/>
              <a:gdLst/>
              <a:ahLst/>
              <a:cxnLst/>
              <a:rect l="l" t="t" r="r" b="b"/>
              <a:pathLst>
                <a:path w="437515" h="626744">
                  <a:moveTo>
                    <a:pt x="437184" y="0"/>
                  </a:moveTo>
                  <a:lnTo>
                    <a:pt x="25" y="139"/>
                  </a:lnTo>
                  <a:lnTo>
                    <a:pt x="0" y="626478"/>
                  </a:lnTo>
                  <a:lnTo>
                    <a:pt x="437184" y="626478"/>
                  </a:lnTo>
                  <a:lnTo>
                    <a:pt x="437184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745672" y="2732709"/>
              <a:ext cx="278765" cy="163195"/>
            </a:xfrm>
            <a:custGeom>
              <a:avLst/>
              <a:gdLst/>
              <a:ahLst/>
              <a:cxnLst/>
              <a:rect l="l" t="t" r="r" b="b"/>
              <a:pathLst>
                <a:path w="278765" h="163194">
                  <a:moveTo>
                    <a:pt x="278549" y="0"/>
                  </a:moveTo>
                  <a:lnTo>
                    <a:pt x="0" y="0"/>
                  </a:lnTo>
                  <a:lnTo>
                    <a:pt x="0" y="163042"/>
                  </a:lnTo>
                  <a:lnTo>
                    <a:pt x="278549" y="163042"/>
                  </a:lnTo>
                  <a:lnTo>
                    <a:pt x="278549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624007" y="2154008"/>
              <a:ext cx="522605" cy="793115"/>
            </a:xfrm>
            <a:custGeom>
              <a:avLst/>
              <a:gdLst/>
              <a:ahLst/>
              <a:cxnLst/>
              <a:rect l="l" t="t" r="r" b="b"/>
              <a:pathLst>
                <a:path w="522604" h="793114">
                  <a:moveTo>
                    <a:pt x="496214" y="61239"/>
                  </a:moveTo>
                  <a:lnTo>
                    <a:pt x="467042" y="61239"/>
                  </a:lnTo>
                  <a:lnTo>
                    <a:pt x="467042" y="151409"/>
                  </a:lnTo>
                  <a:lnTo>
                    <a:pt x="55410" y="151409"/>
                  </a:lnTo>
                  <a:lnTo>
                    <a:pt x="55410" y="61239"/>
                  </a:lnTo>
                  <a:lnTo>
                    <a:pt x="26225" y="61239"/>
                  </a:lnTo>
                  <a:lnTo>
                    <a:pt x="26225" y="151409"/>
                  </a:lnTo>
                  <a:lnTo>
                    <a:pt x="26225" y="152679"/>
                  </a:lnTo>
                  <a:lnTo>
                    <a:pt x="26276" y="176809"/>
                  </a:lnTo>
                  <a:lnTo>
                    <a:pt x="26263" y="792759"/>
                  </a:lnTo>
                  <a:lnTo>
                    <a:pt x="55397" y="792759"/>
                  </a:lnTo>
                  <a:lnTo>
                    <a:pt x="55397" y="176809"/>
                  </a:lnTo>
                  <a:lnTo>
                    <a:pt x="467042" y="176809"/>
                  </a:lnTo>
                  <a:lnTo>
                    <a:pt x="467042" y="792149"/>
                  </a:lnTo>
                  <a:lnTo>
                    <a:pt x="496189" y="792149"/>
                  </a:lnTo>
                  <a:lnTo>
                    <a:pt x="496189" y="176809"/>
                  </a:lnTo>
                  <a:lnTo>
                    <a:pt x="496189" y="152679"/>
                  </a:lnTo>
                  <a:lnTo>
                    <a:pt x="496214" y="151409"/>
                  </a:lnTo>
                  <a:lnTo>
                    <a:pt x="496214" y="61239"/>
                  </a:lnTo>
                  <a:close/>
                </a:path>
                <a:path w="522604" h="793114">
                  <a:moveTo>
                    <a:pt x="522439" y="0"/>
                  </a:moveTo>
                  <a:lnTo>
                    <a:pt x="0" y="0"/>
                  </a:lnTo>
                  <a:lnTo>
                    <a:pt x="0" y="61163"/>
                  </a:lnTo>
                  <a:lnTo>
                    <a:pt x="522439" y="61163"/>
                  </a:lnTo>
                  <a:lnTo>
                    <a:pt x="522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0745673" y="2376842"/>
              <a:ext cx="278765" cy="276225"/>
            </a:xfrm>
            <a:custGeom>
              <a:avLst/>
              <a:gdLst/>
              <a:ahLst/>
              <a:cxnLst/>
              <a:rect l="l" t="t" r="r" b="b"/>
              <a:pathLst>
                <a:path w="278765" h="276225">
                  <a:moveTo>
                    <a:pt x="120713" y="0"/>
                  </a:moveTo>
                  <a:lnTo>
                    <a:pt x="0" y="0"/>
                  </a:lnTo>
                  <a:lnTo>
                    <a:pt x="0" y="276225"/>
                  </a:lnTo>
                  <a:lnTo>
                    <a:pt x="120713" y="276225"/>
                  </a:lnTo>
                  <a:lnTo>
                    <a:pt x="120713" y="0"/>
                  </a:lnTo>
                  <a:close/>
                </a:path>
                <a:path w="278765" h="276225">
                  <a:moveTo>
                    <a:pt x="278523" y="0"/>
                  </a:moveTo>
                  <a:lnTo>
                    <a:pt x="157822" y="0"/>
                  </a:lnTo>
                  <a:lnTo>
                    <a:pt x="157822" y="276225"/>
                  </a:lnTo>
                  <a:lnTo>
                    <a:pt x="278523" y="276225"/>
                  </a:lnTo>
                  <a:lnTo>
                    <a:pt x="278523" y="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978883" y="2675902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69">
                  <a:moveTo>
                    <a:pt x="45212" y="21628"/>
                  </a:moveTo>
                  <a:lnTo>
                    <a:pt x="44399" y="14097"/>
                  </a:lnTo>
                  <a:lnTo>
                    <a:pt x="40386" y="7366"/>
                  </a:lnTo>
                  <a:lnTo>
                    <a:pt x="33489" y="2324"/>
                  </a:lnTo>
                  <a:lnTo>
                    <a:pt x="24866" y="0"/>
                  </a:lnTo>
                  <a:lnTo>
                    <a:pt x="16192" y="711"/>
                  </a:lnTo>
                  <a:lnTo>
                    <a:pt x="8458" y="4203"/>
                  </a:lnTo>
                  <a:lnTo>
                    <a:pt x="2667" y="10210"/>
                  </a:lnTo>
                  <a:lnTo>
                    <a:pt x="0" y="17703"/>
                  </a:lnTo>
                  <a:lnTo>
                    <a:pt x="812" y="25247"/>
                  </a:lnTo>
                  <a:lnTo>
                    <a:pt x="4826" y="31978"/>
                  </a:lnTo>
                  <a:lnTo>
                    <a:pt x="11734" y="37020"/>
                  </a:lnTo>
                  <a:lnTo>
                    <a:pt x="20345" y="39344"/>
                  </a:lnTo>
                  <a:lnTo>
                    <a:pt x="29019" y="38646"/>
                  </a:lnTo>
                  <a:lnTo>
                    <a:pt x="36741" y="35140"/>
                  </a:lnTo>
                  <a:lnTo>
                    <a:pt x="42545" y="29121"/>
                  </a:lnTo>
                  <a:lnTo>
                    <a:pt x="45212" y="21628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733265" y="1605419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5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698251" y="1588769"/>
              <a:ext cx="410845" cy="437515"/>
            </a:xfrm>
            <a:custGeom>
              <a:avLst/>
              <a:gdLst/>
              <a:ahLst/>
              <a:cxnLst/>
              <a:rect l="l" t="t" r="r" b="b"/>
              <a:pathLst>
                <a:path w="410845" h="437514">
                  <a:moveTo>
                    <a:pt x="410489" y="380199"/>
                  </a:moveTo>
                  <a:lnTo>
                    <a:pt x="388912" y="380199"/>
                  </a:lnTo>
                  <a:lnTo>
                    <a:pt x="388912" y="154940"/>
                  </a:lnTo>
                  <a:lnTo>
                    <a:pt x="388912" y="154432"/>
                  </a:lnTo>
                  <a:lnTo>
                    <a:pt x="388912" y="124460"/>
                  </a:lnTo>
                  <a:lnTo>
                    <a:pt x="56616" y="124460"/>
                  </a:lnTo>
                  <a:lnTo>
                    <a:pt x="56616" y="30480"/>
                  </a:lnTo>
                  <a:lnTo>
                    <a:pt x="353872" y="30480"/>
                  </a:lnTo>
                  <a:lnTo>
                    <a:pt x="353872" y="123926"/>
                  </a:lnTo>
                  <a:lnTo>
                    <a:pt x="388912" y="123926"/>
                  </a:lnTo>
                  <a:lnTo>
                    <a:pt x="388912" y="30480"/>
                  </a:lnTo>
                  <a:lnTo>
                    <a:pt x="388912" y="29997"/>
                  </a:lnTo>
                  <a:lnTo>
                    <a:pt x="388912" y="0"/>
                  </a:lnTo>
                  <a:lnTo>
                    <a:pt x="21577" y="0"/>
                  </a:lnTo>
                  <a:lnTo>
                    <a:pt x="21577" y="30480"/>
                  </a:lnTo>
                  <a:lnTo>
                    <a:pt x="21577" y="124460"/>
                  </a:lnTo>
                  <a:lnTo>
                    <a:pt x="21577" y="154940"/>
                  </a:lnTo>
                  <a:lnTo>
                    <a:pt x="21577" y="379730"/>
                  </a:lnTo>
                  <a:lnTo>
                    <a:pt x="56616" y="379730"/>
                  </a:lnTo>
                  <a:lnTo>
                    <a:pt x="56616" y="154940"/>
                  </a:lnTo>
                  <a:lnTo>
                    <a:pt x="353872" y="154940"/>
                  </a:lnTo>
                  <a:lnTo>
                    <a:pt x="353872" y="380199"/>
                  </a:lnTo>
                  <a:lnTo>
                    <a:pt x="0" y="380199"/>
                  </a:lnTo>
                  <a:lnTo>
                    <a:pt x="0" y="437007"/>
                  </a:lnTo>
                  <a:lnTo>
                    <a:pt x="410489" y="437007"/>
                  </a:lnTo>
                  <a:lnTo>
                    <a:pt x="410489" y="38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035107" y="1605419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5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995319" y="1588769"/>
              <a:ext cx="410845" cy="437515"/>
            </a:xfrm>
            <a:custGeom>
              <a:avLst/>
              <a:gdLst/>
              <a:ahLst/>
              <a:cxnLst/>
              <a:rect l="l" t="t" r="r" b="b"/>
              <a:pathLst>
                <a:path w="410845" h="437514">
                  <a:moveTo>
                    <a:pt x="410476" y="380199"/>
                  </a:moveTo>
                  <a:lnTo>
                    <a:pt x="388912" y="380199"/>
                  </a:lnTo>
                  <a:lnTo>
                    <a:pt x="388912" y="154940"/>
                  </a:lnTo>
                  <a:lnTo>
                    <a:pt x="388912" y="154432"/>
                  </a:lnTo>
                  <a:lnTo>
                    <a:pt x="388912" y="124460"/>
                  </a:lnTo>
                  <a:lnTo>
                    <a:pt x="56603" y="124460"/>
                  </a:lnTo>
                  <a:lnTo>
                    <a:pt x="56603" y="30480"/>
                  </a:lnTo>
                  <a:lnTo>
                    <a:pt x="353860" y="30480"/>
                  </a:lnTo>
                  <a:lnTo>
                    <a:pt x="353860" y="123926"/>
                  </a:lnTo>
                  <a:lnTo>
                    <a:pt x="388912" y="123926"/>
                  </a:lnTo>
                  <a:lnTo>
                    <a:pt x="388912" y="30480"/>
                  </a:lnTo>
                  <a:lnTo>
                    <a:pt x="388912" y="29997"/>
                  </a:lnTo>
                  <a:lnTo>
                    <a:pt x="388912" y="0"/>
                  </a:lnTo>
                  <a:lnTo>
                    <a:pt x="21577" y="0"/>
                  </a:lnTo>
                  <a:lnTo>
                    <a:pt x="21577" y="30480"/>
                  </a:lnTo>
                  <a:lnTo>
                    <a:pt x="21577" y="124460"/>
                  </a:lnTo>
                  <a:lnTo>
                    <a:pt x="21577" y="154940"/>
                  </a:lnTo>
                  <a:lnTo>
                    <a:pt x="21577" y="379730"/>
                  </a:lnTo>
                  <a:lnTo>
                    <a:pt x="56603" y="379730"/>
                  </a:lnTo>
                  <a:lnTo>
                    <a:pt x="56603" y="154940"/>
                  </a:lnTo>
                  <a:lnTo>
                    <a:pt x="353860" y="154940"/>
                  </a:lnTo>
                  <a:lnTo>
                    <a:pt x="353860" y="380199"/>
                  </a:lnTo>
                  <a:lnTo>
                    <a:pt x="0" y="380199"/>
                  </a:lnTo>
                  <a:lnTo>
                    <a:pt x="0" y="437007"/>
                  </a:lnTo>
                  <a:lnTo>
                    <a:pt x="410476" y="437007"/>
                  </a:lnTo>
                  <a:lnTo>
                    <a:pt x="410476" y="38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035107" y="2264905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5">
                  <a:moveTo>
                    <a:pt x="0" y="363537"/>
                  </a:moveTo>
                  <a:lnTo>
                    <a:pt x="327939" y="363537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37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995319" y="1158341"/>
              <a:ext cx="702945" cy="1527175"/>
            </a:xfrm>
            <a:custGeom>
              <a:avLst/>
              <a:gdLst/>
              <a:ahLst/>
              <a:cxnLst/>
              <a:rect l="l" t="t" r="r" b="b"/>
              <a:pathLst>
                <a:path w="702945" h="1527175">
                  <a:moveTo>
                    <a:pt x="410476" y="1470101"/>
                  </a:moveTo>
                  <a:lnTo>
                    <a:pt x="388912" y="1470101"/>
                  </a:lnTo>
                  <a:lnTo>
                    <a:pt x="388912" y="1244498"/>
                  </a:lnTo>
                  <a:lnTo>
                    <a:pt x="388912" y="1244333"/>
                  </a:lnTo>
                  <a:lnTo>
                    <a:pt x="388912" y="1214018"/>
                  </a:lnTo>
                  <a:lnTo>
                    <a:pt x="353860" y="1214018"/>
                  </a:lnTo>
                  <a:lnTo>
                    <a:pt x="353860" y="1244498"/>
                  </a:lnTo>
                  <a:lnTo>
                    <a:pt x="353860" y="1470101"/>
                  </a:lnTo>
                  <a:lnTo>
                    <a:pt x="56603" y="1470101"/>
                  </a:lnTo>
                  <a:lnTo>
                    <a:pt x="56603" y="1244498"/>
                  </a:lnTo>
                  <a:lnTo>
                    <a:pt x="353860" y="1244498"/>
                  </a:lnTo>
                  <a:lnTo>
                    <a:pt x="353860" y="1214018"/>
                  </a:lnTo>
                  <a:lnTo>
                    <a:pt x="56603" y="1214018"/>
                  </a:lnTo>
                  <a:lnTo>
                    <a:pt x="56603" y="1120038"/>
                  </a:lnTo>
                  <a:lnTo>
                    <a:pt x="353860" y="1120038"/>
                  </a:lnTo>
                  <a:lnTo>
                    <a:pt x="353860" y="1213827"/>
                  </a:lnTo>
                  <a:lnTo>
                    <a:pt x="388912" y="1213827"/>
                  </a:lnTo>
                  <a:lnTo>
                    <a:pt x="388912" y="1120038"/>
                  </a:lnTo>
                  <a:lnTo>
                    <a:pt x="388912" y="1119898"/>
                  </a:lnTo>
                  <a:lnTo>
                    <a:pt x="388912" y="1089558"/>
                  </a:lnTo>
                  <a:lnTo>
                    <a:pt x="21577" y="1089558"/>
                  </a:lnTo>
                  <a:lnTo>
                    <a:pt x="21577" y="1120038"/>
                  </a:lnTo>
                  <a:lnTo>
                    <a:pt x="21577" y="1214018"/>
                  </a:lnTo>
                  <a:lnTo>
                    <a:pt x="21577" y="1244498"/>
                  </a:lnTo>
                  <a:lnTo>
                    <a:pt x="21577" y="1470101"/>
                  </a:lnTo>
                  <a:lnTo>
                    <a:pt x="0" y="1470101"/>
                  </a:lnTo>
                  <a:lnTo>
                    <a:pt x="0" y="1526921"/>
                  </a:lnTo>
                  <a:lnTo>
                    <a:pt x="410476" y="1526921"/>
                  </a:lnTo>
                  <a:lnTo>
                    <a:pt x="410476" y="1470101"/>
                  </a:lnTo>
                  <a:close/>
                </a:path>
                <a:path w="702945" h="1527175">
                  <a:moveTo>
                    <a:pt x="702945" y="120878"/>
                  </a:moveTo>
                  <a:lnTo>
                    <a:pt x="692023" y="73825"/>
                  </a:lnTo>
                  <a:lnTo>
                    <a:pt x="662266" y="35407"/>
                  </a:lnTo>
                  <a:lnTo>
                    <a:pt x="618109" y="9499"/>
                  </a:lnTo>
                  <a:lnTo>
                    <a:pt x="564057" y="0"/>
                  </a:lnTo>
                  <a:lnTo>
                    <a:pt x="509993" y="9499"/>
                  </a:lnTo>
                  <a:lnTo>
                    <a:pt x="465848" y="35407"/>
                  </a:lnTo>
                  <a:lnTo>
                    <a:pt x="436079" y="73825"/>
                  </a:lnTo>
                  <a:lnTo>
                    <a:pt x="425170" y="120878"/>
                  </a:lnTo>
                  <a:lnTo>
                    <a:pt x="436079" y="167932"/>
                  </a:lnTo>
                  <a:lnTo>
                    <a:pt x="465848" y="206362"/>
                  </a:lnTo>
                  <a:lnTo>
                    <a:pt x="509993" y="232283"/>
                  </a:lnTo>
                  <a:lnTo>
                    <a:pt x="564057" y="241782"/>
                  </a:lnTo>
                  <a:lnTo>
                    <a:pt x="618109" y="232283"/>
                  </a:lnTo>
                  <a:lnTo>
                    <a:pt x="662266" y="206362"/>
                  </a:lnTo>
                  <a:lnTo>
                    <a:pt x="692023" y="167932"/>
                  </a:lnTo>
                  <a:lnTo>
                    <a:pt x="702945" y="120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754755" y="558787"/>
              <a:ext cx="361315" cy="268605"/>
            </a:xfrm>
            <a:custGeom>
              <a:avLst/>
              <a:gdLst/>
              <a:ahLst/>
              <a:cxnLst/>
              <a:rect l="l" t="t" r="r" b="b"/>
              <a:pathLst>
                <a:path w="361315" h="268605">
                  <a:moveTo>
                    <a:pt x="361022" y="0"/>
                  </a:moveTo>
                  <a:lnTo>
                    <a:pt x="0" y="0"/>
                  </a:lnTo>
                  <a:lnTo>
                    <a:pt x="0" y="267995"/>
                  </a:lnTo>
                  <a:lnTo>
                    <a:pt x="361022" y="267995"/>
                  </a:lnTo>
                  <a:lnTo>
                    <a:pt x="361022" y="0"/>
                  </a:lnTo>
                  <a:close/>
                </a:path>
              </a:pathLst>
            </a:custGeom>
            <a:solidFill>
              <a:srgbClr val="C9CC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754770" y="870303"/>
              <a:ext cx="1609725" cy="575310"/>
            </a:xfrm>
            <a:custGeom>
              <a:avLst/>
              <a:gdLst/>
              <a:ahLst/>
              <a:cxnLst/>
              <a:rect l="l" t="t" r="r" b="b"/>
              <a:pathLst>
                <a:path w="1609725" h="575310">
                  <a:moveTo>
                    <a:pt x="1609229" y="0"/>
                  </a:moveTo>
                  <a:lnTo>
                    <a:pt x="0" y="0"/>
                  </a:lnTo>
                  <a:lnTo>
                    <a:pt x="0" y="575081"/>
                  </a:lnTo>
                  <a:lnTo>
                    <a:pt x="804608" y="101320"/>
                  </a:lnTo>
                  <a:lnTo>
                    <a:pt x="1609229" y="575081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754770" y="799052"/>
              <a:ext cx="1609725" cy="575310"/>
            </a:xfrm>
            <a:custGeom>
              <a:avLst/>
              <a:gdLst/>
              <a:ahLst/>
              <a:cxnLst/>
              <a:rect l="l" t="t" r="r" b="b"/>
              <a:pathLst>
                <a:path w="1609725" h="575310">
                  <a:moveTo>
                    <a:pt x="1609229" y="0"/>
                  </a:moveTo>
                  <a:lnTo>
                    <a:pt x="0" y="0"/>
                  </a:lnTo>
                  <a:lnTo>
                    <a:pt x="0" y="575081"/>
                  </a:lnTo>
                  <a:lnTo>
                    <a:pt x="804608" y="101320"/>
                  </a:lnTo>
                  <a:lnTo>
                    <a:pt x="1609229" y="575081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604442" y="3537978"/>
              <a:ext cx="1609725" cy="2076450"/>
            </a:xfrm>
            <a:custGeom>
              <a:avLst/>
              <a:gdLst/>
              <a:ahLst/>
              <a:cxnLst/>
              <a:rect l="l" t="t" r="r" b="b"/>
              <a:pathLst>
                <a:path w="1609725" h="2076450">
                  <a:moveTo>
                    <a:pt x="1609229" y="0"/>
                  </a:moveTo>
                  <a:lnTo>
                    <a:pt x="0" y="0"/>
                  </a:lnTo>
                  <a:lnTo>
                    <a:pt x="0" y="2075827"/>
                  </a:lnTo>
                  <a:lnTo>
                    <a:pt x="1609229" y="2075827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7657795" y="3099663"/>
              <a:ext cx="259715" cy="127000"/>
            </a:xfrm>
            <a:custGeom>
              <a:avLst/>
              <a:gdLst/>
              <a:ahLst/>
              <a:cxnLst/>
              <a:rect l="l" t="t" r="r" b="b"/>
              <a:pathLst>
                <a:path w="259715" h="127000">
                  <a:moveTo>
                    <a:pt x="110248" y="0"/>
                  </a:moveTo>
                  <a:lnTo>
                    <a:pt x="0" y="0"/>
                  </a:lnTo>
                  <a:lnTo>
                    <a:pt x="0" y="126771"/>
                  </a:lnTo>
                  <a:lnTo>
                    <a:pt x="110248" y="126771"/>
                  </a:lnTo>
                  <a:lnTo>
                    <a:pt x="110248" y="0"/>
                  </a:lnTo>
                  <a:close/>
                </a:path>
                <a:path w="259715" h="127000">
                  <a:moveTo>
                    <a:pt x="259651" y="0"/>
                  </a:moveTo>
                  <a:lnTo>
                    <a:pt x="149390" y="0"/>
                  </a:lnTo>
                  <a:lnTo>
                    <a:pt x="149390" y="126771"/>
                  </a:lnTo>
                  <a:lnTo>
                    <a:pt x="259651" y="126771"/>
                  </a:lnTo>
                  <a:lnTo>
                    <a:pt x="259651" y="0"/>
                  </a:lnTo>
                  <a:close/>
                </a:path>
              </a:pathLst>
            </a:custGeom>
            <a:solidFill>
              <a:srgbClr val="F5C2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514498" y="4882827"/>
              <a:ext cx="441325" cy="101600"/>
            </a:xfrm>
            <a:custGeom>
              <a:avLst/>
              <a:gdLst/>
              <a:ahLst/>
              <a:cxnLst/>
              <a:rect l="l" t="t" r="r" b="b"/>
              <a:pathLst>
                <a:path w="441325" h="101600">
                  <a:moveTo>
                    <a:pt x="0" y="101528"/>
                  </a:moveTo>
                  <a:lnTo>
                    <a:pt x="440804" y="101528"/>
                  </a:lnTo>
                  <a:lnTo>
                    <a:pt x="440804" y="0"/>
                  </a:lnTo>
                  <a:lnTo>
                    <a:pt x="0" y="0"/>
                  </a:lnTo>
                  <a:lnTo>
                    <a:pt x="0" y="101528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516312" y="4987330"/>
              <a:ext cx="437515" cy="626745"/>
            </a:xfrm>
            <a:custGeom>
              <a:avLst/>
              <a:gdLst/>
              <a:ahLst/>
              <a:cxnLst/>
              <a:rect l="l" t="t" r="r" b="b"/>
              <a:pathLst>
                <a:path w="437515" h="626745">
                  <a:moveTo>
                    <a:pt x="437184" y="0"/>
                  </a:moveTo>
                  <a:lnTo>
                    <a:pt x="25" y="139"/>
                  </a:lnTo>
                  <a:lnTo>
                    <a:pt x="0" y="626478"/>
                  </a:lnTo>
                  <a:lnTo>
                    <a:pt x="437184" y="626478"/>
                  </a:lnTo>
                  <a:lnTo>
                    <a:pt x="437184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595346" y="5400357"/>
              <a:ext cx="278765" cy="163195"/>
            </a:xfrm>
            <a:custGeom>
              <a:avLst/>
              <a:gdLst/>
              <a:ahLst/>
              <a:cxnLst/>
              <a:rect l="l" t="t" r="r" b="b"/>
              <a:pathLst>
                <a:path w="278765" h="163195">
                  <a:moveTo>
                    <a:pt x="278549" y="0"/>
                  </a:moveTo>
                  <a:lnTo>
                    <a:pt x="0" y="0"/>
                  </a:lnTo>
                  <a:lnTo>
                    <a:pt x="0" y="163042"/>
                  </a:lnTo>
                  <a:lnTo>
                    <a:pt x="278549" y="163042"/>
                  </a:lnTo>
                  <a:lnTo>
                    <a:pt x="278549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473681" y="4821669"/>
              <a:ext cx="522605" cy="793115"/>
            </a:xfrm>
            <a:custGeom>
              <a:avLst/>
              <a:gdLst/>
              <a:ahLst/>
              <a:cxnLst/>
              <a:rect l="l" t="t" r="r" b="b"/>
              <a:pathLst>
                <a:path w="522604" h="793114">
                  <a:moveTo>
                    <a:pt x="496214" y="61239"/>
                  </a:moveTo>
                  <a:lnTo>
                    <a:pt x="467042" y="61239"/>
                  </a:lnTo>
                  <a:lnTo>
                    <a:pt x="467042" y="151409"/>
                  </a:lnTo>
                  <a:lnTo>
                    <a:pt x="55410" y="151409"/>
                  </a:lnTo>
                  <a:lnTo>
                    <a:pt x="55410" y="61239"/>
                  </a:lnTo>
                  <a:lnTo>
                    <a:pt x="26225" y="61239"/>
                  </a:lnTo>
                  <a:lnTo>
                    <a:pt x="26225" y="151409"/>
                  </a:lnTo>
                  <a:lnTo>
                    <a:pt x="26225" y="152679"/>
                  </a:lnTo>
                  <a:lnTo>
                    <a:pt x="26276" y="176809"/>
                  </a:lnTo>
                  <a:lnTo>
                    <a:pt x="26263" y="792759"/>
                  </a:lnTo>
                  <a:lnTo>
                    <a:pt x="55397" y="792759"/>
                  </a:lnTo>
                  <a:lnTo>
                    <a:pt x="55397" y="176809"/>
                  </a:lnTo>
                  <a:lnTo>
                    <a:pt x="467042" y="176809"/>
                  </a:lnTo>
                  <a:lnTo>
                    <a:pt x="467042" y="792162"/>
                  </a:lnTo>
                  <a:lnTo>
                    <a:pt x="496189" y="792162"/>
                  </a:lnTo>
                  <a:lnTo>
                    <a:pt x="496189" y="176809"/>
                  </a:lnTo>
                  <a:lnTo>
                    <a:pt x="496189" y="152679"/>
                  </a:lnTo>
                  <a:lnTo>
                    <a:pt x="496214" y="151409"/>
                  </a:lnTo>
                  <a:lnTo>
                    <a:pt x="496214" y="61239"/>
                  </a:lnTo>
                  <a:close/>
                </a:path>
                <a:path w="522604" h="793114">
                  <a:moveTo>
                    <a:pt x="522439" y="0"/>
                  </a:moveTo>
                  <a:lnTo>
                    <a:pt x="0" y="0"/>
                  </a:lnTo>
                  <a:lnTo>
                    <a:pt x="0" y="61163"/>
                  </a:lnTo>
                  <a:lnTo>
                    <a:pt x="522439" y="61163"/>
                  </a:lnTo>
                  <a:lnTo>
                    <a:pt x="5224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595347" y="5044503"/>
              <a:ext cx="278765" cy="276860"/>
            </a:xfrm>
            <a:custGeom>
              <a:avLst/>
              <a:gdLst/>
              <a:ahLst/>
              <a:cxnLst/>
              <a:rect l="l" t="t" r="r" b="b"/>
              <a:pathLst>
                <a:path w="278765" h="276860">
                  <a:moveTo>
                    <a:pt x="120713" y="0"/>
                  </a:moveTo>
                  <a:lnTo>
                    <a:pt x="0" y="0"/>
                  </a:lnTo>
                  <a:lnTo>
                    <a:pt x="0" y="276237"/>
                  </a:lnTo>
                  <a:lnTo>
                    <a:pt x="120713" y="276237"/>
                  </a:lnTo>
                  <a:lnTo>
                    <a:pt x="120713" y="0"/>
                  </a:lnTo>
                  <a:close/>
                </a:path>
                <a:path w="278765" h="276860">
                  <a:moveTo>
                    <a:pt x="278523" y="0"/>
                  </a:moveTo>
                  <a:lnTo>
                    <a:pt x="157822" y="0"/>
                  </a:lnTo>
                  <a:lnTo>
                    <a:pt x="157822" y="276237"/>
                  </a:lnTo>
                  <a:lnTo>
                    <a:pt x="278523" y="276237"/>
                  </a:lnTo>
                  <a:lnTo>
                    <a:pt x="278523" y="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828557" y="5343563"/>
              <a:ext cx="45720" cy="39370"/>
            </a:xfrm>
            <a:custGeom>
              <a:avLst/>
              <a:gdLst/>
              <a:ahLst/>
              <a:cxnLst/>
              <a:rect l="l" t="t" r="r" b="b"/>
              <a:pathLst>
                <a:path w="45720" h="39370">
                  <a:moveTo>
                    <a:pt x="45212" y="21628"/>
                  </a:moveTo>
                  <a:lnTo>
                    <a:pt x="44399" y="14084"/>
                  </a:lnTo>
                  <a:lnTo>
                    <a:pt x="40386" y="7366"/>
                  </a:lnTo>
                  <a:lnTo>
                    <a:pt x="33489" y="2324"/>
                  </a:lnTo>
                  <a:lnTo>
                    <a:pt x="24866" y="0"/>
                  </a:lnTo>
                  <a:lnTo>
                    <a:pt x="16192" y="698"/>
                  </a:lnTo>
                  <a:lnTo>
                    <a:pt x="8470" y="4191"/>
                  </a:lnTo>
                  <a:lnTo>
                    <a:pt x="2667" y="10210"/>
                  </a:lnTo>
                  <a:lnTo>
                    <a:pt x="0" y="17703"/>
                  </a:lnTo>
                  <a:lnTo>
                    <a:pt x="812" y="25247"/>
                  </a:lnTo>
                  <a:lnTo>
                    <a:pt x="4826" y="31978"/>
                  </a:lnTo>
                  <a:lnTo>
                    <a:pt x="11734" y="37020"/>
                  </a:lnTo>
                  <a:lnTo>
                    <a:pt x="20358" y="39344"/>
                  </a:lnTo>
                  <a:lnTo>
                    <a:pt x="29019" y="38633"/>
                  </a:lnTo>
                  <a:lnTo>
                    <a:pt x="36753" y="35140"/>
                  </a:lnTo>
                  <a:lnTo>
                    <a:pt x="42545" y="29121"/>
                  </a:lnTo>
                  <a:lnTo>
                    <a:pt x="45212" y="21628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582939" y="4273079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4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547938" y="4255769"/>
              <a:ext cx="410845" cy="438150"/>
            </a:xfrm>
            <a:custGeom>
              <a:avLst/>
              <a:gdLst/>
              <a:ahLst/>
              <a:cxnLst/>
              <a:rect l="l" t="t" r="r" b="b"/>
              <a:pathLst>
                <a:path w="410845" h="438150">
                  <a:moveTo>
                    <a:pt x="410476" y="380860"/>
                  </a:moveTo>
                  <a:lnTo>
                    <a:pt x="388912" y="380860"/>
                  </a:lnTo>
                  <a:lnTo>
                    <a:pt x="388912" y="155092"/>
                  </a:lnTo>
                  <a:lnTo>
                    <a:pt x="353860" y="155092"/>
                  </a:lnTo>
                  <a:lnTo>
                    <a:pt x="353860" y="380860"/>
                  </a:lnTo>
                  <a:lnTo>
                    <a:pt x="56603" y="380860"/>
                  </a:lnTo>
                  <a:lnTo>
                    <a:pt x="56603" y="154940"/>
                  </a:lnTo>
                  <a:lnTo>
                    <a:pt x="388912" y="154940"/>
                  </a:lnTo>
                  <a:lnTo>
                    <a:pt x="388912" y="124587"/>
                  </a:lnTo>
                  <a:lnTo>
                    <a:pt x="388912" y="124460"/>
                  </a:lnTo>
                  <a:lnTo>
                    <a:pt x="388912" y="30657"/>
                  </a:lnTo>
                  <a:lnTo>
                    <a:pt x="353860" y="30657"/>
                  </a:lnTo>
                  <a:lnTo>
                    <a:pt x="353860" y="124460"/>
                  </a:lnTo>
                  <a:lnTo>
                    <a:pt x="56603" y="124460"/>
                  </a:lnTo>
                  <a:lnTo>
                    <a:pt x="56603" y="30480"/>
                  </a:lnTo>
                  <a:lnTo>
                    <a:pt x="388912" y="30480"/>
                  </a:lnTo>
                  <a:lnTo>
                    <a:pt x="388912" y="0"/>
                  </a:lnTo>
                  <a:lnTo>
                    <a:pt x="21564" y="0"/>
                  </a:lnTo>
                  <a:lnTo>
                    <a:pt x="21564" y="30480"/>
                  </a:lnTo>
                  <a:lnTo>
                    <a:pt x="21564" y="124460"/>
                  </a:lnTo>
                  <a:lnTo>
                    <a:pt x="21564" y="154940"/>
                  </a:lnTo>
                  <a:lnTo>
                    <a:pt x="21564" y="380860"/>
                  </a:lnTo>
                  <a:lnTo>
                    <a:pt x="0" y="380860"/>
                  </a:lnTo>
                  <a:lnTo>
                    <a:pt x="0" y="437680"/>
                  </a:lnTo>
                  <a:lnTo>
                    <a:pt x="410476" y="437680"/>
                  </a:lnTo>
                  <a:lnTo>
                    <a:pt x="410476" y="380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884781" y="4273079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4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7844993" y="4255769"/>
              <a:ext cx="410845" cy="438150"/>
            </a:xfrm>
            <a:custGeom>
              <a:avLst/>
              <a:gdLst/>
              <a:ahLst/>
              <a:cxnLst/>
              <a:rect l="l" t="t" r="r" b="b"/>
              <a:pathLst>
                <a:path w="410845" h="438150">
                  <a:moveTo>
                    <a:pt x="410489" y="380860"/>
                  </a:moveTo>
                  <a:lnTo>
                    <a:pt x="388912" y="380860"/>
                  </a:lnTo>
                  <a:lnTo>
                    <a:pt x="388912" y="155092"/>
                  </a:lnTo>
                  <a:lnTo>
                    <a:pt x="353860" y="155092"/>
                  </a:lnTo>
                  <a:lnTo>
                    <a:pt x="353860" y="380860"/>
                  </a:lnTo>
                  <a:lnTo>
                    <a:pt x="56603" y="380860"/>
                  </a:lnTo>
                  <a:lnTo>
                    <a:pt x="56603" y="154940"/>
                  </a:lnTo>
                  <a:lnTo>
                    <a:pt x="388912" y="154940"/>
                  </a:lnTo>
                  <a:lnTo>
                    <a:pt x="388912" y="124587"/>
                  </a:lnTo>
                  <a:lnTo>
                    <a:pt x="388912" y="124460"/>
                  </a:lnTo>
                  <a:lnTo>
                    <a:pt x="388912" y="30657"/>
                  </a:lnTo>
                  <a:lnTo>
                    <a:pt x="353860" y="30657"/>
                  </a:lnTo>
                  <a:lnTo>
                    <a:pt x="353860" y="124460"/>
                  </a:lnTo>
                  <a:lnTo>
                    <a:pt x="56603" y="124460"/>
                  </a:lnTo>
                  <a:lnTo>
                    <a:pt x="56603" y="30480"/>
                  </a:lnTo>
                  <a:lnTo>
                    <a:pt x="388912" y="30480"/>
                  </a:lnTo>
                  <a:lnTo>
                    <a:pt x="388912" y="0"/>
                  </a:lnTo>
                  <a:lnTo>
                    <a:pt x="21577" y="0"/>
                  </a:lnTo>
                  <a:lnTo>
                    <a:pt x="21577" y="30480"/>
                  </a:lnTo>
                  <a:lnTo>
                    <a:pt x="21577" y="124460"/>
                  </a:lnTo>
                  <a:lnTo>
                    <a:pt x="21577" y="154940"/>
                  </a:lnTo>
                  <a:lnTo>
                    <a:pt x="21577" y="380860"/>
                  </a:lnTo>
                  <a:lnTo>
                    <a:pt x="0" y="380860"/>
                  </a:lnTo>
                  <a:lnTo>
                    <a:pt x="0" y="437680"/>
                  </a:lnTo>
                  <a:lnTo>
                    <a:pt x="410489" y="437680"/>
                  </a:lnTo>
                  <a:lnTo>
                    <a:pt x="410489" y="3808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7884781" y="4932552"/>
              <a:ext cx="328295" cy="363855"/>
            </a:xfrm>
            <a:custGeom>
              <a:avLst/>
              <a:gdLst/>
              <a:ahLst/>
              <a:cxnLst/>
              <a:rect l="l" t="t" r="r" b="b"/>
              <a:pathLst>
                <a:path w="328295" h="363854">
                  <a:moveTo>
                    <a:pt x="0" y="363550"/>
                  </a:moveTo>
                  <a:lnTo>
                    <a:pt x="327939" y="363550"/>
                  </a:lnTo>
                  <a:lnTo>
                    <a:pt x="327939" y="0"/>
                  </a:lnTo>
                  <a:lnTo>
                    <a:pt x="0" y="0"/>
                  </a:lnTo>
                  <a:lnTo>
                    <a:pt x="0" y="363550"/>
                  </a:lnTo>
                  <a:close/>
                </a:path>
              </a:pathLst>
            </a:custGeom>
            <a:solidFill>
              <a:srgbClr val="BDD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844993" y="3825989"/>
              <a:ext cx="702945" cy="1527175"/>
            </a:xfrm>
            <a:custGeom>
              <a:avLst/>
              <a:gdLst/>
              <a:ahLst/>
              <a:cxnLst/>
              <a:rect l="l" t="t" r="r" b="b"/>
              <a:pathLst>
                <a:path w="702945" h="1527175">
                  <a:moveTo>
                    <a:pt x="388912" y="1088910"/>
                  </a:moveTo>
                  <a:lnTo>
                    <a:pt x="21577" y="1088910"/>
                  </a:lnTo>
                  <a:lnTo>
                    <a:pt x="21577" y="1119390"/>
                  </a:lnTo>
                  <a:lnTo>
                    <a:pt x="21577" y="1213370"/>
                  </a:lnTo>
                  <a:lnTo>
                    <a:pt x="21577" y="1243850"/>
                  </a:lnTo>
                  <a:lnTo>
                    <a:pt x="21577" y="1469910"/>
                  </a:lnTo>
                  <a:lnTo>
                    <a:pt x="56603" y="1469910"/>
                  </a:lnTo>
                  <a:lnTo>
                    <a:pt x="56603" y="1243850"/>
                  </a:lnTo>
                  <a:lnTo>
                    <a:pt x="388912" y="1243850"/>
                  </a:lnTo>
                  <a:lnTo>
                    <a:pt x="388912" y="1213840"/>
                  </a:lnTo>
                  <a:lnTo>
                    <a:pt x="388912" y="1213370"/>
                  </a:lnTo>
                  <a:lnTo>
                    <a:pt x="388912" y="1119911"/>
                  </a:lnTo>
                  <a:lnTo>
                    <a:pt x="353860" y="1119911"/>
                  </a:lnTo>
                  <a:lnTo>
                    <a:pt x="353860" y="1213370"/>
                  </a:lnTo>
                  <a:lnTo>
                    <a:pt x="56603" y="1213370"/>
                  </a:lnTo>
                  <a:lnTo>
                    <a:pt x="56603" y="1119390"/>
                  </a:lnTo>
                  <a:lnTo>
                    <a:pt x="388912" y="1119390"/>
                  </a:lnTo>
                  <a:lnTo>
                    <a:pt x="388912" y="1088910"/>
                  </a:lnTo>
                  <a:close/>
                </a:path>
                <a:path w="702945" h="1527175">
                  <a:moveTo>
                    <a:pt x="410489" y="1470113"/>
                  </a:moveTo>
                  <a:lnTo>
                    <a:pt x="388912" y="1470113"/>
                  </a:lnTo>
                  <a:lnTo>
                    <a:pt x="388912" y="1244346"/>
                  </a:lnTo>
                  <a:lnTo>
                    <a:pt x="353860" y="1244346"/>
                  </a:lnTo>
                  <a:lnTo>
                    <a:pt x="353860" y="1470113"/>
                  </a:lnTo>
                  <a:lnTo>
                    <a:pt x="0" y="1470113"/>
                  </a:lnTo>
                  <a:lnTo>
                    <a:pt x="0" y="1526921"/>
                  </a:lnTo>
                  <a:lnTo>
                    <a:pt x="410489" y="1526921"/>
                  </a:lnTo>
                  <a:lnTo>
                    <a:pt x="410489" y="1470113"/>
                  </a:lnTo>
                  <a:close/>
                </a:path>
                <a:path w="702945" h="1527175">
                  <a:moveTo>
                    <a:pt x="702945" y="120878"/>
                  </a:moveTo>
                  <a:lnTo>
                    <a:pt x="692035" y="73837"/>
                  </a:lnTo>
                  <a:lnTo>
                    <a:pt x="662266" y="35407"/>
                  </a:lnTo>
                  <a:lnTo>
                    <a:pt x="618121" y="9499"/>
                  </a:lnTo>
                  <a:lnTo>
                    <a:pt x="564057" y="0"/>
                  </a:lnTo>
                  <a:lnTo>
                    <a:pt x="509993" y="9499"/>
                  </a:lnTo>
                  <a:lnTo>
                    <a:pt x="465848" y="35407"/>
                  </a:lnTo>
                  <a:lnTo>
                    <a:pt x="436079" y="73837"/>
                  </a:lnTo>
                  <a:lnTo>
                    <a:pt x="425170" y="120878"/>
                  </a:lnTo>
                  <a:lnTo>
                    <a:pt x="436079" y="167944"/>
                  </a:lnTo>
                  <a:lnTo>
                    <a:pt x="465848" y="206375"/>
                  </a:lnTo>
                  <a:lnTo>
                    <a:pt x="509993" y="232283"/>
                  </a:lnTo>
                  <a:lnTo>
                    <a:pt x="564057" y="241782"/>
                  </a:lnTo>
                  <a:lnTo>
                    <a:pt x="618121" y="232283"/>
                  </a:lnTo>
                  <a:lnTo>
                    <a:pt x="662266" y="206375"/>
                  </a:lnTo>
                  <a:lnTo>
                    <a:pt x="692035" y="167944"/>
                  </a:lnTo>
                  <a:lnTo>
                    <a:pt x="702945" y="1208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7604442" y="3226434"/>
              <a:ext cx="361315" cy="268605"/>
            </a:xfrm>
            <a:custGeom>
              <a:avLst/>
              <a:gdLst/>
              <a:ahLst/>
              <a:cxnLst/>
              <a:rect l="l" t="t" r="r" b="b"/>
              <a:pathLst>
                <a:path w="361315" h="268604">
                  <a:moveTo>
                    <a:pt x="361022" y="0"/>
                  </a:moveTo>
                  <a:lnTo>
                    <a:pt x="0" y="0"/>
                  </a:lnTo>
                  <a:lnTo>
                    <a:pt x="0" y="268008"/>
                  </a:lnTo>
                  <a:lnTo>
                    <a:pt x="361022" y="268008"/>
                  </a:lnTo>
                  <a:lnTo>
                    <a:pt x="361022" y="0"/>
                  </a:lnTo>
                  <a:close/>
                </a:path>
              </a:pathLst>
            </a:custGeom>
            <a:solidFill>
              <a:srgbClr val="C9CC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604447" y="3537967"/>
              <a:ext cx="1609725" cy="575310"/>
            </a:xfrm>
            <a:custGeom>
              <a:avLst/>
              <a:gdLst/>
              <a:ahLst/>
              <a:cxnLst/>
              <a:rect l="l" t="t" r="r" b="b"/>
              <a:pathLst>
                <a:path w="1609725" h="575310">
                  <a:moveTo>
                    <a:pt x="1609229" y="0"/>
                  </a:moveTo>
                  <a:lnTo>
                    <a:pt x="0" y="0"/>
                  </a:lnTo>
                  <a:lnTo>
                    <a:pt x="0" y="575081"/>
                  </a:lnTo>
                  <a:lnTo>
                    <a:pt x="804608" y="101320"/>
                  </a:lnTo>
                  <a:lnTo>
                    <a:pt x="1609229" y="575081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7604447" y="3466715"/>
              <a:ext cx="1609725" cy="575310"/>
            </a:xfrm>
            <a:custGeom>
              <a:avLst/>
              <a:gdLst/>
              <a:ahLst/>
              <a:cxnLst/>
              <a:rect l="l" t="t" r="r" b="b"/>
              <a:pathLst>
                <a:path w="1609725" h="575310">
                  <a:moveTo>
                    <a:pt x="1609229" y="0"/>
                  </a:moveTo>
                  <a:lnTo>
                    <a:pt x="0" y="0"/>
                  </a:lnTo>
                  <a:lnTo>
                    <a:pt x="0" y="575081"/>
                  </a:lnTo>
                  <a:lnTo>
                    <a:pt x="804608" y="101320"/>
                  </a:lnTo>
                  <a:lnTo>
                    <a:pt x="1609229" y="575081"/>
                  </a:lnTo>
                  <a:lnTo>
                    <a:pt x="1609229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7604542" y="801028"/>
              <a:ext cx="1635760" cy="2143125"/>
            </a:xfrm>
            <a:custGeom>
              <a:avLst/>
              <a:gdLst/>
              <a:ahLst/>
              <a:cxnLst/>
              <a:rect l="l" t="t" r="r" b="b"/>
              <a:pathLst>
                <a:path w="1635759" h="2143125">
                  <a:moveTo>
                    <a:pt x="0" y="0"/>
                  </a:moveTo>
                  <a:lnTo>
                    <a:pt x="0" y="2143125"/>
                  </a:lnTo>
                  <a:lnTo>
                    <a:pt x="1635620" y="2143125"/>
                  </a:lnTo>
                  <a:lnTo>
                    <a:pt x="1586572" y="305193"/>
                  </a:lnTo>
                  <a:lnTo>
                    <a:pt x="1526679" y="424383"/>
                  </a:lnTo>
                  <a:lnTo>
                    <a:pt x="1510195" y="262420"/>
                  </a:lnTo>
                  <a:lnTo>
                    <a:pt x="1218514" y="317322"/>
                  </a:lnTo>
                  <a:lnTo>
                    <a:pt x="1405051" y="186956"/>
                  </a:lnTo>
                  <a:lnTo>
                    <a:pt x="1307363" y="63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2592" y="2334611"/>
              <a:ext cx="166451" cy="264045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8713558" y="2462936"/>
              <a:ext cx="262890" cy="424815"/>
            </a:xfrm>
            <a:custGeom>
              <a:avLst/>
              <a:gdLst/>
              <a:ahLst/>
              <a:cxnLst/>
              <a:rect l="l" t="t" r="r" b="b"/>
              <a:pathLst>
                <a:path w="262890" h="424814">
                  <a:moveTo>
                    <a:pt x="262724" y="0"/>
                  </a:moveTo>
                  <a:lnTo>
                    <a:pt x="0" y="0"/>
                  </a:lnTo>
                  <a:lnTo>
                    <a:pt x="0" y="424611"/>
                  </a:lnTo>
                  <a:lnTo>
                    <a:pt x="262724" y="424611"/>
                  </a:lnTo>
                  <a:lnTo>
                    <a:pt x="2627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894955" y="1625548"/>
              <a:ext cx="1118235" cy="837565"/>
            </a:xfrm>
            <a:custGeom>
              <a:avLst/>
              <a:gdLst/>
              <a:ahLst/>
              <a:cxnLst/>
              <a:rect l="l" t="t" r="r" b="b"/>
              <a:pathLst>
                <a:path w="1118234" h="837564">
                  <a:moveTo>
                    <a:pt x="394741" y="0"/>
                  </a:moveTo>
                  <a:lnTo>
                    <a:pt x="0" y="0"/>
                  </a:lnTo>
                  <a:lnTo>
                    <a:pt x="0" y="424294"/>
                  </a:lnTo>
                  <a:lnTo>
                    <a:pt x="394741" y="424294"/>
                  </a:lnTo>
                  <a:lnTo>
                    <a:pt x="394741" y="0"/>
                  </a:lnTo>
                  <a:close/>
                </a:path>
                <a:path w="1118234" h="837564">
                  <a:moveTo>
                    <a:pt x="1117866" y="771486"/>
                  </a:moveTo>
                  <a:lnTo>
                    <a:pt x="782027" y="771486"/>
                  </a:lnTo>
                  <a:lnTo>
                    <a:pt x="782027" y="837387"/>
                  </a:lnTo>
                  <a:lnTo>
                    <a:pt x="1117866" y="837387"/>
                  </a:lnTo>
                  <a:lnTo>
                    <a:pt x="1117866" y="771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934883" y="1660296"/>
              <a:ext cx="314960" cy="354965"/>
            </a:xfrm>
            <a:custGeom>
              <a:avLst/>
              <a:gdLst/>
              <a:ahLst/>
              <a:cxnLst/>
              <a:rect l="l" t="t" r="r" b="b"/>
              <a:pathLst>
                <a:path w="314959" h="354964">
                  <a:moveTo>
                    <a:pt x="314871" y="0"/>
                  </a:moveTo>
                  <a:lnTo>
                    <a:pt x="0" y="0"/>
                  </a:lnTo>
                  <a:lnTo>
                    <a:pt x="0" y="354787"/>
                  </a:lnTo>
                  <a:lnTo>
                    <a:pt x="314871" y="354787"/>
                  </a:lnTo>
                  <a:lnTo>
                    <a:pt x="314871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858772" y="1638998"/>
              <a:ext cx="568960" cy="1160780"/>
            </a:xfrm>
            <a:custGeom>
              <a:avLst/>
              <a:gdLst/>
              <a:ahLst/>
              <a:cxnLst/>
              <a:rect l="l" t="t" r="r" b="b"/>
              <a:pathLst>
                <a:path w="568959" h="1160780">
                  <a:moveTo>
                    <a:pt x="417029" y="210235"/>
                  </a:moveTo>
                  <a:lnTo>
                    <a:pt x="255333" y="185420"/>
                  </a:lnTo>
                  <a:lnTo>
                    <a:pt x="291731" y="5689"/>
                  </a:lnTo>
                  <a:lnTo>
                    <a:pt x="254711" y="0"/>
                  </a:lnTo>
                  <a:lnTo>
                    <a:pt x="218300" y="179730"/>
                  </a:lnTo>
                  <a:lnTo>
                    <a:pt x="56730" y="154940"/>
                  </a:lnTo>
                  <a:lnTo>
                    <a:pt x="50203" y="187159"/>
                  </a:lnTo>
                  <a:lnTo>
                    <a:pt x="211772" y="211950"/>
                  </a:lnTo>
                  <a:lnTo>
                    <a:pt x="175361" y="391718"/>
                  </a:lnTo>
                  <a:lnTo>
                    <a:pt x="212394" y="397408"/>
                  </a:lnTo>
                  <a:lnTo>
                    <a:pt x="248805" y="217639"/>
                  </a:lnTo>
                  <a:lnTo>
                    <a:pt x="410502" y="242455"/>
                  </a:lnTo>
                  <a:lnTo>
                    <a:pt x="417029" y="210235"/>
                  </a:lnTo>
                  <a:close/>
                </a:path>
                <a:path w="568959" h="1160780">
                  <a:moveTo>
                    <a:pt x="568629" y="736079"/>
                  </a:moveTo>
                  <a:lnTo>
                    <a:pt x="0" y="736079"/>
                  </a:lnTo>
                  <a:lnTo>
                    <a:pt x="0" y="1160360"/>
                  </a:lnTo>
                  <a:lnTo>
                    <a:pt x="568629" y="1160360"/>
                  </a:lnTo>
                  <a:lnTo>
                    <a:pt x="568629" y="7360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897545" y="2409824"/>
              <a:ext cx="491490" cy="354965"/>
            </a:xfrm>
            <a:custGeom>
              <a:avLst/>
              <a:gdLst/>
              <a:ahLst/>
              <a:cxnLst/>
              <a:rect l="l" t="t" r="r" b="b"/>
              <a:pathLst>
                <a:path w="491490" h="354964">
                  <a:moveTo>
                    <a:pt x="138645" y="0"/>
                  </a:moveTo>
                  <a:lnTo>
                    <a:pt x="0" y="0"/>
                  </a:lnTo>
                  <a:lnTo>
                    <a:pt x="0" y="161036"/>
                  </a:lnTo>
                  <a:lnTo>
                    <a:pt x="138645" y="161036"/>
                  </a:lnTo>
                  <a:lnTo>
                    <a:pt x="138645" y="0"/>
                  </a:lnTo>
                  <a:close/>
                </a:path>
                <a:path w="491490" h="354964">
                  <a:moveTo>
                    <a:pt x="314858" y="0"/>
                  </a:moveTo>
                  <a:lnTo>
                    <a:pt x="176225" y="0"/>
                  </a:lnTo>
                  <a:lnTo>
                    <a:pt x="176225" y="161036"/>
                  </a:lnTo>
                  <a:lnTo>
                    <a:pt x="314858" y="161036"/>
                  </a:lnTo>
                  <a:lnTo>
                    <a:pt x="314858" y="0"/>
                  </a:lnTo>
                  <a:close/>
                </a:path>
                <a:path w="491490" h="354964">
                  <a:moveTo>
                    <a:pt x="491096" y="194056"/>
                  </a:moveTo>
                  <a:lnTo>
                    <a:pt x="0" y="194056"/>
                  </a:lnTo>
                  <a:lnTo>
                    <a:pt x="0" y="354787"/>
                  </a:lnTo>
                  <a:lnTo>
                    <a:pt x="491096" y="354787"/>
                  </a:lnTo>
                  <a:lnTo>
                    <a:pt x="491096" y="194056"/>
                  </a:lnTo>
                  <a:close/>
                </a:path>
                <a:path w="491490" h="354964">
                  <a:moveTo>
                    <a:pt x="491096" y="0"/>
                  </a:moveTo>
                  <a:lnTo>
                    <a:pt x="352450" y="0"/>
                  </a:lnTo>
                  <a:lnTo>
                    <a:pt x="352450" y="161036"/>
                  </a:lnTo>
                  <a:lnTo>
                    <a:pt x="491096" y="161036"/>
                  </a:lnTo>
                  <a:lnTo>
                    <a:pt x="491096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877670" y="1625548"/>
              <a:ext cx="1072515" cy="1151255"/>
            </a:xfrm>
            <a:custGeom>
              <a:avLst/>
              <a:gdLst/>
              <a:ahLst/>
              <a:cxnLst/>
              <a:rect l="l" t="t" r="r" b="b"/>
              <a:pathLst>
                <a:path w="1072515" h="1151255">
                  <a:moveTo>
                    <a:pt x="531901" y="945311"/>
                  </a:moveTo>
                  <a:lnTo>
                    <a:pt x="372338" y="945311"/>
                  </a:lnTo>
                  <a:lnTo>
                    <a:pt x="372338" y="784110"/>
                  </a:lnTo>
                  <a:lnTo>
                    <a:pt x="372325" y="766241"/>
                  </a:lnTo>
                  <a:lnTo>
                    <a:pt x="334733" y="766241"/>
                  </a:lnTo>
                  <a:lnTo>
                    <a:pt x="334733" y="945311"/>
                  </a:lnTo>
                  <a:lnTo>
                    <a:pt x="0" y="945311"/>
                  </a:lnTo>
                  <a:lnTo>
                    <a:pt x="0" y="978331"/>
                  </a:lnTo>
                  <a:lnTo>
                    <a:pt x="158521" y="978331"/>
                  </a:lnTo>
                  <a:lnTo>
                    <a:pt x="158521" y="1151051"/>
                  </a:lnTo>
                  <a:lnTo>
                    <a:pt x="196100" y="1151051"/>
                  </a:lnTo>
                  <a:lnTo>
                    <a:pt x="196100" y="978331"/>
                  </a:lnTo>
                  <a:lnTo>
                    <a:pt x="334733" y="978331"/>
                  </a:lnTo>
                  <a:lnTo>
                    <a:pt x="334733" y="1151051"/>
                  </a:lnTo>
                  <a:lnTo>
                    <a:pt x="372325" y="1151051"/>
                  </a:lnTo>
                  <a:lnTo>
                    <a:pt x="372325" y="1139202"/>
                  </a:lnTo>
                  <a:lnTo>
                    <a:pt x="372338" y="978331"/>
                  </a:lnTo>
                  <a:lnTo>
                    <a:pt x="531901" y="978331"/>
                  </a:lnTo>
                  <a:lnTo>
                    <a:pt x="531901" y="945311"/>
                  </a:lnTo>
                  <a:close/>
                </a:path>
                <a:path w="1072515" h="1151255">
                  <a:moveTo>
                    <a:pt x="1072095" y="0"/>
                  </a:moveTo>
                  <a:lnTo>
                    <a:pt x="677354" y="0"/>
                  </a:lnTo>
                  <a:lnTo>
                    <a:pt x="677354" y="424294"/>
                  </a:lnTo>
                  <a:lnTo>
                    <a:pt x="1072095" y="424294"/>
                  </a:lnTo>
                  <a:lnTo>
                    <a:pt x="10720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8594953" y="1660296"/>
              <a:ext cx="314960" cy="354965"/>
            </a:xfrm>
            <a:custGeom>
              <a:avLst/>
              <a:gdLst/>
              <a:ahLst/>
              <a:cxnLst/>
              <a:rect l="l" t="t" r="r" b="b"/>
              <a:pathLst>
                <a:path w="314959" h="354964">
                  <a:moveTo>
                    <a:pt x="314871" y="0"/>
                  </a:moveTo>
                  <a:lnTo>
                    <a:pt x="0" y="0"/>
                  </a:lnTo>
                  <a:lnTo>
                    <a:pt x="0" y="354787"/>
                  </a:lnTo>
                  <a:lnTo>
                    <a:pt x="314871" y="354787"/>
                  </a:lnTo>
                  <a:lnTo>
                    <a:pt x="314871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570877" y="1643647"/>
              <a:ext cx="273685" cy="351790"/>
            </a:xfrm>
            <a:custGeom>
              <a:avLst/>
              <a:gdLst/>
              <a:ahLst/>
              <a:cxnLst/>
              <a:rect l="l" t="t" r="r" b="b"/>
              <a:pathLst>
                <a:path w="273684" h="351789">
                  <a:moveTo>
                    <a:pt x="200304" y="0"/>
                  </a:moveTo>
                  <a:lnTo>
                    <a:pt x="162712" y="0"/>
                  </a:lnTo>
                  <a:lnTo>
                    <a:pt x="162712" y="177673"/>
                  </a:lnTo>
                  <a:lnTo>
                    <a:pt x="46139" y="197269"/>
                  </a:lnTo>
                  <a:lnTo>
                    <a:pt x="0" y="210388"/>
                  </a:lnTo>
                  <a:lnTo>
                    <a:pt x="162712" y="210388"/>
                  </a:lnTo>
                  <a:lnTo>
                    <a:pt x="181279" y="351497"/>
                  </a:lnTo>
                  <a:lnTo>
                    <a:pt x="218871" y="351497"/>
                  </a:lnTo>
                  <a:lnTo>
                    <a:pt x="200304" y="210388"/>
                  </a:lnTo>
                  <a:lnTo>
                    <a:pt x="273596" y="210388"/>
                  </a:lnTo>
                  <a:lnTo>
                    <a:pt x="273596" y="177673"/>
                  </a:lnTo>
                  <a:lnTo>
                    <a:pt x="200304" y="177673"/>
                  </a:lnTo>
                  <a:lnTo>
                    <a:pt x="2003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2577" y="466394"/>
              <a:ext cx="292643" cy="186136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7604559" y="559649"/>
              <a:ext cx="339090" cy="278130"/>
            </a:xfrm>
            <a:custGeom>
              <a:avLst/>
              <a:gdLst/>
              <a:ahLst/>
              <a:cxnLst/>
              <a:rect l="l" t="t" r="r" b="b"/>
              <a:pathLst>
                <a:path w="339090" h="278130">
                  <a:moveTo>
                    <a:pt x="0" y="0"/>
                  </a:moveTo>
                  <a:lnTo>
                    <a:pt x="0" y="241477"/>
                  </a:lnTo>
                  <a:lnTo>
                    <a:pt x="296875" y="277825"/>
                  </a:lnTo>
                  <a:lnTo>
                    <a:pt x="338645" y="59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7604547" y="801119"/>
              <a:ext cx="1635760" cy="763905"/>
            </a:xfrm>
            <a:custGeom>
              <a:avLst/>
              <a:gdLst/>
              <a:ahLst/>
              <a:cxnLst/>
              <a:rect l="l" t="t" r="r" b="b"/>
              <a:pathLst>
                <a:path w="1635759" h="763905">
                  <a:moveTo>
                    <a:pt x="0" y="0"/>
                  </a:moveTo>
                  <a:lnTo>
                    <a:pt x="0" y="763663"/>
                  </a:lnTo>
                  <a:lnTo>
                    <a:pt x="821270" y="39585"/>
                  </a:lnTo>
                  <a:lnTo>
                    <a:pt x="1635620" y="763663"/>
                  </a:lnTo>
                  <a:lnTo>
                    <a:pt x="1607007" y="264439"/>
                  </a:lnTo>
                  <a:lnTo>
                    <a:pt x="1526667" y="424281"/>
                  </a:lnTo>
                  <a:lnTo>
                    <a:pt x="1510195" y="262331"/>
                  </a:lnTo>
                  <a:lnTo>
                    <a:pt x="1218501" y="317233"/>
                  </a:lnTo>
                  <a:lnTo>
                    <a:pt x="1405051" y="186867"/>
                  </a:lnTo>
                  <a:lnTo>
                    <a:pt x="1306855" y="628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00073" y="1221814"/>
              <a:ext cx="244576" cy="212902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599677" y="2887459"/>
              <a:ext cx="477520" cy="57150"/>
            </a:xfrm>
            <a:custGeom>
              <a:avLst/>
              <a:gdLst/>
              <a:ahLst/>
              <a:cxnLst/>
              <a:rect l="l" t="t" r="r" b="b"/>
              <a:pathLst>
                <a:path w="477520" h="57150">
                  <a:moveTo>
                    <a:pt x="477443" y="0"/>
                  </a:moveTo>
                  <a:lnTo>
                    <a:pt x="0" y="0"/>
                  </a:lnTo>
                  <a:lnTo>
                    <a:pt x="0" y="56692"/>
                  </a:lnTo>
                  <a:lnTo>
                    <a:pt x="477443" y="56692"/>
                  </a:lnTo>
                  <a:lnTo>
                    <a:pt x="477443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0007" y="2409818"/>
              <a:ext cx="138633" cy="67525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8958984" y="2847677"/>
              <a:ext cx="68580" cy="33655"/>
            </a:xfrm>
            <a:custGeom>
              <a:avLst/>
              <a:gdLst/>
              <a:ahLst/>
              <a:cxnLst/>
              <a:rect l="l" t="t" r="r" b="b"/>
              <a:pathLst>
                <a:path w="68579" h="33655">
                  <a:moveTo>
                    <a:pt x="68580" y="0"/>
                  </a:moveTo>
                  <a:lnTo>
                    <a:pt x="0" y="0"/>
                  </a:lnTo>
                  <a:lnTo>
                    <a:pt x="7670" y="4914"/>
                  </a:lnTo>
                  <a:lnTo>
                    <a:pt x="3848" y="33401"/>
                  </a:lnTo>
                  <a:lnTo>
                    <a:pt x="30302" y="13347"/>
                  </a:lnTo>
                  <a:lnTo>
                    <a:pt x="33921" y="28473"/>
                  </a:lnTo>
                  <a:lnTo>
                    <a:pt x="46050" y="10198"/>
                  </a:lnTo>
                  <a:lnTo>
                    <a:pt x="56946" y="18643"/>
                  </a:lnTo>
                  <a:lnTo>
                    <a:pt x="62611" y="10553"/>
                  </a:lnTo>
                  <a:lnTo>
                    <a:pt x="68580" y="13716"/>
                  </a:lnTo>
                  <a:lnTo>
                    <a:pt x="68580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3774" y="2644504"/>
              <a:ext cx="138734" cy="120294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7934887" y="2409821"/>
              <a:ext cx="50800" cy="161290"/>
            </a:xfrm>
            <a:custGeom>
              <a:avLst/>
              <a:gdLst/>
              <a:ahLst/>
              <a:cxnLst/>
              <a:rect l="l" t="t" r="r" b="b"/>
              <a:pathLst>
                <a:path w="50800" h="161289">
                  <a:moveTo>
                    <a:pt x="41770" y="0"/>
                  </a:moveTo>
                  <a:lnTo>
                    <a:pt x="0" y="0"/>
                  </a:lnTo>
                  <a:lnTo>
                    <a:pt x="26847" y="57137"/>
                  </a:lnTo>
                  <a:lnTo>
                    <a:pt x="1130" y="122085"/>
                  </a:lnTo>
                  <a:lnTo>
                    <a:pt x="25361" y="161036"/>
                  </a:lnTo>
                  <a:lnTo>
                    <a:pt x="12306" y="123367"/>
                  </a:lnTo>
                  <a:lnTo>
                    <a:pt x="50723" y="55841"/>
                  </a:lnTo>
                  <a:lnTo>
                    <a:pt x="41770" y="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8903794" y="2887544"/>
              <a:ext cx="22860" cy="55880"/>
            </a:xfrm>
            <a:custGeom>
              <a:avLst/>
              <a:gdLst/>
              <a:ahLst/>
              <a:cxnLst/>
              <a:rect l="l" t="t" r="r" b="b"/>
              <a:pathLst>
                <a:path w="22859" h="55880">
                  <a:moveTo>
                    <a:pt x="18491" y="0"/>
                  </a:moveTo>
                  <a:lnTo>
                    <a:pt x="0" y="0"/>
                  </a:lnTo>
                  <a:lnTo>
                    <a:pt x="11887" y="19824"/>
                  </a:lnTo>
                  <a:lnTo>
                    <a:pt x="495" y="42341"/>
                  </a:lnTo>
                  <a:lnTo>
                    <a:pt x="11226" y="55854"/>
                  </a:lnTo>
                  <a:lnTo>
                    <a:pt x="5448" y="42786"/>
                  </a:lnTo>
                  <a:lnTo>
                    <a:pt x="22453" y="19367"/>
                  </a:lnTo>
                  <a:lnTo>
                    <a:pt x="18491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8620868" y="2887545"/>
              <a:ext cx="45085" cy="36830"/>
            </a:xfrm>
            <a:custGeom>
              <a:avLst/>
              <a:gdLst/>
              <a:ahLst/>
              <a:cxnLst/>
              <a:rect l="l" t="t" r="r" b="b"/>
              <a:pathLst>
                <a:path w="45084" h="36830">
                  <a:moveTo>
                    <a:pt x="36855" y="0"/>
                  </a:moveTo>
                  <a:lnTo>
                    <a:pt x="0" y="0"/>
                  </a:lnTo>
                  <a:lnTo>
                    <a:pt x="23698" y="12865"/>
                  </a:lnTo>
                  <a:lnTo>
                    <a:pt x="1003" y="27457"/>
                  </a:lnTo>
                  <a:lnTo>
                    <a:pt x="22377" y="36220"/>
                  </a:lnTo>
                  <a:lnTo>
                    <a:pt x="10858" y="27749"/>
                  </a:lnTo>
                  <a:lnTo>
                    <a:pt x="44754" y="12560"/>
                  </a:lnTo>
                  <a:lnTo>
                    <a:pt x="36855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50997" y="1268830"/>
              <a:ext cx="113906" cy="119024"/>
            </a:xfrm>
            <a:prstGeom prst="rect">
              <a:avLst/>
            </a:prstGeom>
          </p:spPr>
        </p:pic>
        <p:pic>
          <p:nvPicPr>
            <p:cNvPr id="83" name="object 8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95454" y="1910492"/>
              <a:ext cx="101053" cy="73304"/>
            </a:xfrm>
            <a:prstGeom prst="rect">
              <a:avLst/>
            </a:prstGeom>
          </p:spPr>
        </p:pic>
        <p:sp>
          <p:nvSpPr>
            <p:cNvPr id="84" name="object 84" descr=""/>
            <p:cNvSpPr/>
            <p:nvPr/>
          </p:nvSpPr>
          <p:spPr>
            <a:xfrm>
              <a:off x="7418698" y="2685319"/>
              <a:ext cx="911860" cy="271780"/>
            </a:xfrm>
            <a:custGeom>
              <a:avLst/>
              <a:gdLst/>
              <a:ahLst/>
              <a:cxnLst/>
              <a:rect l="l" t="t" r="r" b="b"/>
              <a:pathLst>
                <a:path w="911859" h="271780">
                  <a:moveTo>
                    <a:pt x="404918" y="216141"/>
                  </a:moveTo>
                  <a:lnTo>
                    <a:pt x="357238" y="216141"/>
                  </a:lnTo>
                  <a:lnTo>
                    <a:pt x="366534" y="271640"/>
                  </a:lnTo>
                  <a:lnTo>
                    <a:pt x="412978" y="264286"/>
                  </a:lnTo>
                  <a:lnTo>
                    <a:pt x="404918" y="216141"/>
                  </a:lnTo>
                  <a:close/>
                </a:path>
                <a:path w="911859" h="271780">
                  <a:moveTo>
                    <a:pt x="682449" y="212001"/>
                  </a:moveTo>
                  <a:lnTo>
                    <a:pt x="633920" y="212001"/>
                  </a:lnTo>
                  <a:lnTo>
                    <a:pt x="621703" y="258902"/>
                  </a:lnTo>
                  <a:lnTo>
                    <a:pt x="667321" y="270103"/>
                  </a:lnTo>
                  <a:lnTo>
                    <a:pt x="682449" y="212001"/>
                  </a:lnTo>
                  <a:close/>
                </a:path>
                <a:path w="911859" h="271780">
                  <a:moveTo>
                    <a:pt x="806265" y="210121"/>
                  </a:moveTo>
                  <a:lnTo>
                    <a:pt x="758850" y="210121"/>
                  </a:lnTo>
                  <a:lnTo>
                    <a:pt x="765721" y="268223"/>
                  </a:lnTo>
                  <a:lnTo>
                    <a:pt x="812495" y="262762"/>
                  </a:lnTo>
                  <a:lnTo>
                    <a:pt x="806265" y="210121"/>
                  </a:lnTo>
                  <a:close/>
                </a:path>
                <a:path w="911859" h="271780">
                  <a:moveTo>
                    <a:pt x="498179" y="214744"/>
                  </a:moveTo>
                  <a:lnTo>
                    <a:pt x="450672" y="214744"/>
                  </a:lnTo>
                  <a:lnTo>
                    <a:pt x="458851" y="267944"/>
                  </a:lnTo>
                  <a:lnTo>
                    <a:pt x="505510" y="262534"/>
                  </a:lnTo>
                  <a:lnTo>
                    <a:pt x="498179" y="214744"/>
                  </a:lnTo>
                  <a:close/>
                </a:path>
                <a:path w="911859" h="271780">
                  <a:moveTo>
                    <a:pt x="60193" y="221297"/>
                  </a:moveTo>
                  <a:lnTo>
                    <a:pt x="12407" y="221297"/>
                  </a:lnTo>
                  <a:lnTo>
                    <a:pt x="5422" y="259257"/>
                  </a:lnTo>
                  <a:lnTo>
                    <a:pt x="51803" y="266826"/>
                  </a:lnTo>
                  <a:lnTo>
                    <a:pt x="60193" y="221297"/>
                  </a:lnTo>
                  <a:close/>
                </a:path>
                <a:path w="911859" h="271780">
                  <a:moveTo>
                    <a:pt x="174053" y="219582"/>
                  </a:moveTo>
                  <a:lnTo>
                    <a:pt x="126974" y="219582"/>
                  </a:lnTo>
                  <a:lnTo>
                    <a:pt x="126974" y="264998"/>
                  </a:lnTo>
                  <a:lnTo>
                    <a:pt x="174053" y="264998"/>
                  </a:lnTo>
                  <a:lnTo>
                    <a:pt x="174053" y="219582"/>
                  </a:lnTo>
                  <a:close/>
                </a:path>
                <a:path w="911859" h="271780">
                  <a:moveTo>
                    <a:pt x="589419" y="213372"/>
                  </a:moveTo>
                  <a:lnTo>
                    <a:pt x="542340" y="213372"/>
                  </a:lnTo>
                  <a:lnTo>
                    <a:pt x="542340" y="264998"/>
                  </a:lnTo>
                  <a:lnTo>
                    <a:pt x="589419" y="264998"/>
                  </a:lnTo>
                  <a:lnTo>
                    <a:pt x="589419" y="213372"/>
                  </a:lnTo>
                  <a:close/>
                </a:path>
                <a:path w="911859" h="271780">
                  <a:moveTo>
                    <a:pt x="900938" y="208711"/>
                  </a:moveTo>
                  <a:lnTo>
                    <a:pt x="853833" y="208711"/>
                  </a:lnTo>
                  <a:lnTo>
                    <a:pt x="853833" y="264998"/>
                  </a:lnTo>
                  <a:lnTo>
                    <a:pt x="900938" y="264998"/>
                  </a:lnTo>
                  <a:lnTo>
                    <a:pt x="900938" y="208711"/>
                  </a:lnTo>
                  <a:close/>
                </a:path>
                <a:path w="911859" h="271780">
                  <a:moveTo>
                    <a:pt x="1612" y="75628"/>
                  </a:moveTo>
                  <a:lnTo>
                    <a:pt x="0" y="122427"/>
                  </a:lnTo>
                  <a:lnTo>
                    <a:pt x="30416" y="123443"/>
                  </a:lnTo>
                  <a:lnTo>
                    <a:pt x="21056" y="174345"/>
                  </a:lnTo>
                  <a:lnTo>
                    <a:pt x="241" y="174637"/>
                  </a:lnTo>
                  <a:lnTo>
                    <a:pt x="952" y="221462"/>
                  </a:lnTo>
                  <a:lnTo>
                    <a:pt x="12407" y="221297"/>
                  </a:lnTo>
                  <a:lnTo>
                    <a:pt x="60193" y="221297"/>
                  </a:lnTo>
                  <a:lnTo>
                    <a:pt x="60325" y="220586"/>
                  </a:lnTo>
                  <a:lnTo>
                    <a:pt x="126974" y="219582"/>
                  </a:lnTo>
                  <a:lnTo>
                    <a:pt x="174053" y="219582"/>
                  </a:lnTo>
                  <a:lnTo>
                    <a:pt x="174053" y="218884"/>
                  </a:lnTo>
                  <a:lnTo>
                    <a:pt x="357238" y="216141"/>
                  </a:lnTo>
                  <a:lnTo>
                    <a:pt x="404918" y="216141"/>
                  </a:lnTo>
                  <a:lnTo>
                    <a:pt x="404799" y="215430"/>
                  </a:lnTo>
                  <a:lnTo>
                    <a:pt x="450672" y="214744"/>
                  </a:lnTo>
                  <a:lnTo>
                    <a:pt x="498179" y="214744"/>
                  </a:lnTo>
                  <a:lnTo>
                    <a:pt x="498068" y="214020"/>
                  </a:lnTo>
                  <a:lnTo>
                    <a:pt x="542340" y="213372"/>
                  </a:lnTo>
                  <a:lnTo>
                    <a:pt x="589419" y="213372"/>
                  </a:lnTo>
                  <a:lnTo>
                    <a:pt x="589419" y="212661"/>
                  </a:lnTo>
                  <a:lnTo>
                    <a:pt x="633920" y="212001"/>
                  </a:lnTo>
                  <a:lnTo>
                    <a:pt x="682449" y="212001"/>
                  </a:lnTo>
                  <a:lnTo>
                    <a:pt x="682637" y="211277"/>
                  </a:lnTo>
                  <a:lnTo>
                    <a:pt x="758850" y="210121"/>
                  </a:lnTo>
                  <a:lnTo>
                    <a:pt x="806265" y="210121"/>
                  </a:lnTo>
                  <a:lnTo>
                    <a:pt x="806183" y="209422"/>
                  </a:lnTo>
                  <a:lnTo>
                    <a:pt x="853833" y="208711"/>
                  </a:lnTo>
                  <a:lnTo>
                    <a:pt x="900938" y="208711"/>
                  </a:lnTo>
                  <a:lnTo>
                    <a:pt x="900938" y="208013"/>
                  </a:lnTo>
                  <a:lnTo>
                    <a:pt x="911275" y="207873"/>
                  </a:lnTo>
                  <a:lnTo>
                    <a:pt x="910746" y="173608"/>
                  </a:lnTo>
                  <a:lnTo>
                    <a:pt x="68973" y="173608"/>
                  </a:lnTo>
                  <a:lnTo>
                    <a:pt x="77927" y="125056"/>
                  </a:lnTo>
                  <a:lnTo>
                    <a:pt x="910854" y="125056"/>
                  </a:lnTo>
                  <a:lnTo>
                    <a:pt x="911517" y="106146"/>
                  </a:lnTo>
                  <a:lnTo>
                    <a:pt x="900938" y="105803"/>
                  </a:lnTo>
                  <a:lnTo>
                    <a:pt x="900937" y="104216"/>
                  </a:lnTo>
                  <a:lnTo>
                    <a:pt x="853833" y="104216"/>
                  </a:lnTo>
                  <a:lnTo>
                    <a:pt x="793508" y="102184"/>
                  </a:lnTo>
                  <a:lnTo>
                    <a:pt x="793320" y="100596"/>
                  </a:lnTo>
                  <a:lnTo>
                    <a:pt x="745909" y="100596"/>
                  </a:lnTo>
                  <a:lnTo>
                    <a:pt x="711809" y="99428"/>
                  </a:lnTo>
                  <a:lnTo>
                    <a:pt x="712226" y="97828"/>
                  </a:lnTo>
                  <a:lnTo>
                    <a:pt x="663702" y="97828"/>
                  </a:lnTo>
                  <a:lnTo>
                    <a:pt x="589419" y="95338"/>
                  </a:lnTo>
                  <a:lnTo>
                    <a:pt x="589419" y="93776"/>
                  </a:lnTo>
                  <a:lnTo>
                    <a:pt x="542340" y="93776"/>
                  </a:lnTo>
                  <a:lnTo>
                    <a:pt x="479310" y="91643"/>
                  </a:lnTo>
                  <a:lnTo>
                    <a:pt x="479067" y="90055"/>
                  </a:lnTo>
                  <a:lnTo>
                    <a:pt x="431546" y="90055"/>
                  </a:lnTo>
                  <a:lnTo>
                    <a:pt x="383552" y="88442"/>
                  </a:lnTo>
                  <a:lnTo>
                    <a:pt x="383281" y="86829"/>
                  </a:lnTo>
                  <a:lnTo>
                    <a:pt x="335597" y="86829"/>
                  </a:lnTo>
                  <a:lnTo>
                    <a:pt x="174053" y="81419"/>
                  </a:lnTo>
                  <a:lnTo>
                    <a:pt x="174053" y="79844"/>
                  </a:lnTo>
                  <a:lnTo>
                    <a:pt x="126974" y="79844"/>
                  </a:lnTo>
                  <a:lnTo>
                    <a:pt x="86512" y="78485"/>
                  </a:lnTo>
                  <a:lnTo>
                    <a:pt x="86801" y="76911"/>
                  </a:lnTo>
                  <a:lnTo>
                    <a:pt x="39001" y="76911"/>
                  </a:lnTo>
                  <a:lnTo>
                    <a:pt x="1612" y="75628"/>
                  </a:lnTo>
                  <a:close/>
                </a:path>
                <a:path w="911859" h="271780">
                  <a:moveTo>
                    <a:pt x="910854" y="125056"/>
                  </a:moveTo>
                  <a:lnTo>
                    <a:pt x="77927" y="125056"/>
                  </a:lnTo>
                  <a:lnTo>
                    <a:pt x="126974" y="126682"/>
                  </a:lnTo>
                  <a:lnTo>
                    <a:pt x="126974" y="172732"/>
                  </a:lnTo>
                  <a:lnTo>
                    <a:pt x="68973" y="173608"/>
                  </a:lnTo>
                  <a:lnTo>
                    <a:pt x="910746" y="173608"/>
                  </a:lnTo>
                  <a:lnTo>
                    <a:pt x="910722" y="172046"/>
                  </a:lnTo>
                  <a:lnTo>
                    <a:pt x="174053" y="172046"/>
                  </a:lnTo>
                  <a:lnTo>
                    <a:pt x="174053" y="128257"/>
                  </a:lnTo>
                  <a:lnTo>
                    <a:pt x="910742" y="128257"/>
                  </a:lnTo>
                  <a:lnTo>
                    <a:pt x="910854" y="125056"/>
                  </a:lnTo>
                  <a:close/>
                </a:path>
                <a:path w="911859" h="271780">
                  <a:moveTo>
                    <a:pt x="910742" y="128257"/>
                  </a:moveTo>
                  <a:lnTo>
                    <a:pt x="174053" y="128257"/>
                  </a:lnTo>
                  <a:lnTo>
                    <a:pt x="343471" y="133972"/>
                  </a:lnTo>
                  <a:lnTo>
                    <a:pt x="349402" y="169443"/>
                  </a:lnTo>
                  <a:lnTo>
                    <a:pt x="174053" y="172046"/>
                  </a:lnTo>
                  <a:lnTo>
                    <a:pt x="910722" y="172046"/>
                  </a:lnTo>
                  <a:lnTo>
                    <a:pt x="910670" y="168706"/>
                  </a:lnTo>
                  <a:lnTo>
                    <a:pt x="396989" y="168706"/>
                  </a:lnTo>
                  <a:lnTo>
                    <a:pt x="391426" y="135559"/>
                  </a:lnTo>
                  <a:lnTo>
                    <a:pt x="910487" y="135559"/>
                  </a:lnTo>
                  <a:lnTo>
                    <a:pt x="910742" y="128257"/>
                  </a:lnTo>
                  <a:close/>
                </a:path>
                <a:path w="911859" h="271780">
                  <a:moveTo>
                    <a:pt x="910487" y="135559"/>
                  </a:moveTo>
                  <a:lnTo>
                    <a:pt x="391426" y="135559"/>
                  </a:lnTo>
                  <a:lnTo>
                    <a:pt x="438772" y="137147"/>
                  </a:lnTo>
                  <a:lnTo>
                    <a:pt x="443509" y="168008"/>
                  </a:lnTo>
                  <a:lnTo>
                    <a:pt x="396989" y="168706"/>
                  </a:lnTo>
                  <a:lnTo>
                    <a:pt x="910670" y="168706"/>
                  </a:lnTo>
                  <a:lnTo>
                    <a:pt x="910648" y="167309"/>
                  </a:lnTo>
                  <a:lnTo>
                    <a:pt x="490905" y="167309"/>
                  </a:lnTo>
                  <a:lnTo>
                    <a:pt x="486511" y="138747"/>
                  </a:lnTo>
                  <a:lnTo>
                    <a:pt x="910375" y="138747"/>
                  </a:lnTo>
                  <a:lnTo>
                    <a:pt x="910487" y="135559"/>
                  </a:lnTo>
                  <a:close/>
                </a:path>
                <a:path w="911859" h="271780">
                  <a:moveTo>
                    <a:pt x="910375" y="138747"/>
                  </a:moveTo>
                  <a:lnTo>
                    <a:pt x="486511" y="138747"/>
                  </a:lnTo>
                  <a:lnTo>
                    <a:pt x="542340" y="140614"/>
                  </a:lnTo>
                  <a:lnTo>
                    <a:pt x="542340" y="166535"/>
                  </a:lnTo>
                  <a:lnTo>
                    <a:pt x="490905" y="167309"/>
                  </a:lnTo>
                  <a:lnTo>
                    <a:pt x="910648" y="167309"/>
                  </a:lnTo>
                  <a:lnTo>
                    <a:pt x="910625" y="165823"/>
                  </a:lnTo>
                  <a:lnTo>
                    <a:pt x="589419" y="165823"/>
                  </a:lnTo>
                  <a:lnTo>
                    <a:pt x="589419" y="142189"/>
                  </a:lnTo>
                  <a:lnTo>
                    <a:pt x="910255" y="142189"/>
                  </a:lnTo>
                  <a:lnTo>
                    <a:pt x="910375" y="138747"/>
                  </a:lnTo>
                  <a:close/>
                </a:path>
                <a:path w="911859" h="271780">
                  <a:moveTo>
                    <a:pt x="910255" y="142189"/>
                  </a:moveTo>
                  <a:lnTo>
                    <a:pt x="589419" y="142189"/>
                  </a:lnTo>
                  <a:lnTo>
                    <a:pt x="651586" y="144271"/>
                  </a:lnTo>
                  <a:lnTo>
                    <a:pt x="646188" y="164998"/>
                  </a:lnTo>
                  <a:lnTo>
                    <a:pt x="589419" y="165823"/>
                  </a:lnTo>
                  <a:lnTo>
                    <a:pt x="910625" y="165823"/>
                  </a:lnTo>
                  <a:lnTo>
                    <a:pt x="910601" y="164249"/>
                  </a:lnTo>
                  <a:lnTo>
                    <a:pt x="694893" y="164249"/>
                  </a:lnTo>
                  <a:lnTo>
                    <a:pt x="699693" y="145897"/>
                  </a:lnTo>
                  <a:lnTo>
                    <a:pt x="910125" y="145897"/>
                  </a:lnTo>
                  <a:lnTo>
                    <a:pt x="910255" y="142189"/>
                  </a:lnTo>
                  <a:close/>
                </a:path>
                <a:path w="911859" h="271780">
                  <a:moveTo>
                    <a:pt x="910125" y="145897"/>
                  </a:moveTo>
                  <a:lnTo>
                    <a:pt x="699693" y="145897"/>
                  </a:lnTo>
                  <a:lnTo>
                    <a:pt x="751471" y="147637"/>
                  </a:lnTo>
                  <a:lnTo>
                    <a:pt x="753325" y="163385"/>
                  </a:lnTo>
                  <a:lnTo>
                    <a:pt x="694893" y="164249"/>
                  </a:lnTo>
                  <a:lnTo>
                    <a:pt x="910601" y="164249"/>
                  </a:lnTo>
                  <a:lnTo>
                    <a:pt x="910577" y="162674"/>
                  </a:lnTo>
                  <a:lnTo>
                    <a:pt x="800658" y="162674"/>
                  </a:lnTo>
                  <a:lnTo>
                    <a:pt x="799071" y="149212"/>
                  </a:lnTo>
                  <a:lnTo>
                    <a:pt x="910009" y="149212"/>
                  </a:lnTo>
                  <a:lnTo>
                    <a:pt x="910125" y="145897"/>
                  </a:lnTo>
                  <a:close/>
                </a:path>
                <a:path w="911859" h="271780">
                  <a:moveTo>
                    <a:pt x="910009" y="149212"/>
                  </a:moveTo>
                  <a:lnTo>
                    <a:pt x="799071" y="149212"/>
                  </a:lnTo>
                  <a:lnTo>
                    <a:pt x="853833" y="151066"/>
                  </a:lnTo>
                  <a:lnTo>
                    <a:pt x="853833" y="161874"/>
                  </a:lnTo>
                  <a:lnTo>
                    <a:pt x="800658" y="162674"/>
                  </a:lnTo>
                  <a:lnTo>
                    <a:pt x="910577" y="162674"/>
                  </a:lnTo>
                  <a:lnTo>
                    <a:pt x="910553" y="161162"/>
                  </a:lnTo>
                  <a:lnTo>
                    <a:pt x="900938" y="161162"/>
                  </a:lnTo>
                  <a:lnTo>
                    <a:pt x="900938" y="152641"/>
                  </a:lnTo>
                  <a:lnTo>
                    <a:pt x="909889" y="152641"/>
                  </a:lnTo>
                  <a:lnTo>
                    <a:pt x="910009" y="149212"/>
                  </a:lnTo>
                  <a:close/>
                </a:path>
                <a:path w="911859" h="271780">
                  <a:moveTo>
                    <a:pt x="910551" y="161035"/>
                  </a:moveTo>
                  <a:lnTo>
                    <a:pt x="900938" y="161162"/>
                  </a:lnTo>
                  <a:lnTo>
                    <a:pt x="910553" y="161162"/>
                  </a:lnTo>
                  <a:close/>
                </a:path>
                <a:path w="911859" h="271780">
                  <a:moveTo>
                    <a:pt x="909889" y="152641"/>
                  </a:moveTo>
                  <a:lnTo>
                    <a:pt x="900938" y="152641"/>
                  </a:lnTo>
                  <a:lnTo>
                    <a:pt x="909878" y="152933"/>
                  </a:lnTo>
                  <a:lnTo>
                    <a:pt x="909889" y="152641"/>
                  </a:lnTo>
                  <a:close/>
                </a:path>
                <a:path w="911859" h="271780">
                  <a:moveTo>
                    <a:pt x="877392" y="0"/>
                  </a:moveTo>
                  <a:lnTo>
                    <a:pt x="853833" y="104216"/>
                  </a:lnTo>
                  <a:lnTo>
                    <a:pt x="900937" y="104216"/>
                  </a:lnTo>
                  <a:lnTo>
                    <a:pt x="900844" y="22948"/>
                  </a:lnTo>
                  <a:lnTo>
                    <a:pt x="877392" y="0"/>
                  </a:lnTo>
                  <a:close/>
                </a:path>
                <a:path w="911859" h="271780">
                  <a:moveTo>
                    <a:pt x="758012" y="2324"/>
                  </a:moveTo>
                  <a:lnTo>
                    <a:pt x="749150" y="5201"/>
                  </a:lnTo>
                  <a:lnTo>
                    <a:pt x="742319" y="11020"/>
                  </a:lnTo>
                  <a:lnTo>
                    <a:pt x="738172" y="18958"/>
                  </a:lnTo>
                  <a:lnTo>
                    <a:pt x="737362" y="28193"/>
                  </a:lnTo>
                  <a:lnTo>
                    <a:pt x="737395" y="28689"/>
                  </a:lnTo>
                  <a:lnTo>
                    <a:pt x="745909" y="100596"/>
                  </a:lnTo>
                  <a:lnTo>
                    <a:pt x="793320" y="100596"/>
                  </a:lnTo>
                  <a:lnTo>
                    <a:pt x="784110" y="22720"/>
                  </a:lnTo>
                  <a:lnTo>
                    <a:pt x="758012" y="2324"/>
                  </a:lnTo>
                  <a:close/>
                </a:path>
                <a:path w="911859" h="271780">
                  <a:moveTo>
                    <a:pt x="702222" y="6979"/>
                  </a:moveTo>
                  <a:lnTo>
                    <a:pt x="693729" y="10045"/>
                  </a:lnTo>
                  <a:lnTo>
                    <a:pt x="686968" y="16026"/>
                  </a:lnTo>
                  <a:lnTo>
                    <a:pt x="682853" y="24371"/>
                  </a:lnTo>
                  <a:lnTo>
                    <a:pt x="663702" y="97828"/>
                  </a:lnTo>
                  <a:lnTo>
                    <a:pt x="712226" y="97828"/>
                  </a:lnTo>
                  <a:lnTo>
                    <a:pt x="728433" y="35572"/>
                  </a:lnTo>
                  <a:lnTo>
                    <a:pt x="728903" y="26323"/>
                  </a:lnTo>
                  <a:lnTo>
                    <a:pt x="725887" y="17941"/>
                  </a:lnTo>
                  <a:lnTo>
                    <a:pt x="719918" y="11326"/>
                  </a:lnTo>
                  <a:lnTo>
                    <a:pt x="711530" y="7378"/>
                  </a:lnTo>
                  <a:lnTo>
                    <a:pt x="702222" y="6979"/>
                  </a:lnTo>
                  <a:close/>
                </a:path>
                <a:path w="911859" h="271780">
                  <a:moveTo>
                    <a:pt x="565873" y="0"/>
                  </a:moveTo>
                  <a:lnTo>
                    <a:pt x="542340" y="93776"/>
                  </a:lnTo>
                  <a:lnTo>
                    <a:pt x="589419" y="93776"/>
                  </a:lnTo>
                  <a:lnTo>
                    <a:pt x="589326" y="22948"/>
                  </a:lnTo>
                  <a:lnTo>
                    <a:pt x="565873" y="0"/>
                  </a:lnTo>
                  <a:close/>
                </a:path>
                <a:path w="911859" h="271780">
                  <a:moveTo>
                    <a:pt x="441921" y="2578"/>
                  </a:moveTo>
                  <a:lnTo>
                    <a:pt x="422147" y="28689"/>
                  </a:lnTo>
                  <a:lnTo>
                    <a:pt x="431546" y="90055"/>
                  </a:lnTo>
                  <a:lnTo>
                    <a:pt x="479067" y="90055"/>
                  </a:lnTo>
                  <a:lnTo>
                    <a:pt x="468769" y="22948"/>
                  </a:lnTo>
                  <a:lnTo>
                    <a:pt x="465519" y="14177"/>
                  </a:lnTo>
                  <a:lnTo>
                    <a:pt x="459389" y="7424"/>
                  </a:lnTo>
                  <a:lnTo>
                    <a:pt x="451237" y="3341"/>
                  </a:lnTo>
                  <a:lnTo>
                    <a:pt x="441921" y="2578"/>
                  </a:lnTo>
                  <a:close/>
                </a:path>
                <a:path w="911859" h="271780">
                  <a:moveTo>
                    <a:pt x="345935" y="6324"/>
                  </a:moveTo>
                  <a:lnTo>
                    <a:pt x="337230" y="9553"/>
                  </a:lnTo>
                  <a:lnTo>
                    <a:pt x="330690" y="15641"/>
                  </a:lnTo>
                  <a:lnTo>
                    <a:pt x="326934" y="23732"/>
                  </a:lnTo>
                  <a:lnTo>
                    <a:pt x="326580" y="32969"/>
                  </a:lnTo>
                  <a:lnTo>
                    <a:pt x="335597" y="86829"/>
                  </a:lnTo>
                  <a:lnTo>
                    <a:pt x="383281" y="86829"/>
                  </a:lnTo>
                  <a:lnTo>
                    <a:pt x="373011" y="25653"/>
                  </a:lnTo>
                  <a:lnTo>
                    <a:pt x="369657" y="16984"/>
                  </a:lnTo>
                  <a:lnTo>
                    <a:pt x="363450" y="10460"/>
                  </a:lnTo>
                  <a:lnTo>
                    <a:pt x="355254" y="6699"/>
                  </a:lnTo>
                  <a:lnTo>
                    <a:pt x="345935" y="6324"/>
                  </a:lnTo>
                  <a:close/>
                </a:path>
                <a:path w="911859" h="271780">
                  <a:moveTo>
                    <a:pt x="150507" y="0"/>
                  </a:moveTo>
                  <a:lnTo>
                    <a:pt x="126974" y="79844"/>
                  </a:lnTo>
                  <a:lnTo>
                    <a:pt x="174053" y="79844"/>
                  </a:lnTo>
                  <a:lnTo>
                    <a:pt x="173936" y="22720"/>
                  </a:lnTo>
                  <a:lnTo>
                    <a:pt x="150507" y="0"/>
                  </a:lnTo>
                  <a:close/>
                </a:path>
                <a:path w="911859" h="271780">
                  <a:moveTo>
                    <a:pt x="76720" y="1955"/>
                  </a:moveTo>
                  <a:lnTo>
                    <a:pt x="39001" y="76911"/>
                  </a:lnTo>
                  <a:lnTo>
                    <a:pt x="86801" y="76911"/>
                  </a:lnTo>
                  <a:lnTo>
                    <a:pt x="95669" y="28689"/>
                  </a:lnTo>
                  <a:lnTo>
                    <a:pt x="95455" y="19447"/>
                  </a:lnTo>
                  <a:lnTo>
                    <a:pt x="91824" y="11341"/>
                  </a:lnTo>
                  <a:lnTo>
                    <a:pt x="85378" y="5225"/>
                  </a:lnTo>
                  <a:lnTo>
                    <a:pt x="76720" y="1955"/>
                  </a:lnTo>
                  <a:close/>
                </a:path>
              </a:pathLst>
            </a:custGeom>
            <a:solidFill>
              <a:srgbClr val="C79E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7876400" y="1850719"/>
              <a:ext cx="429895" cy="120650"/>
            </a:xfrm>
            <a:custGeom>
              <a:avLst/>
              <a:gdLst/>
              <a:ahLst/>
              <a:cxnLst/>
              <a:rect l="l" t="t" r="r" b="b"/>
              <a:pathLst>
                <a:path w="429895" h="120650">
                  <a:moveTo>
                    <a:pt x="12204" y="112318"/>
                  </a:moveTo>
                  <a:lnTo>
                    <a:pt x="9486" y="109943"/>
                  </a:lnTo>
                  <a:lnTo>
                    <a:pt x="2730" y="109943"/>
                  </a:lnTo>
                  <a:lnTo>
                    <a:pt x="0" y="112318"/>
                  </a:lnTo>
                  <a:lnTo>
                    <a:pt x="0" y="118186"/>
                  </a:lnTo>
                  <a:lnTo>
                    <a:pt x="2730" y="120561"/>
                  </a:lnTo>
                  <a:lnTo>
                    <a:pt x="9486" y="120561"/>
                  </a:lnTo>
                  <a:lnTo>
                    <a:pt x="12204" y="118186"/>
                  </a:lnTo>
                  <a:lnTo>
                    <a:pt x="12204" y="115252"/>
                  </a:lnTo>
                  <a:lnTo>
                    <a:pt x="12204" y="112318"/>
                  </a:lnTo>
                  <a:close/>
                </a:path>
                <a:path w="429895" h="120650">
                  <a:moveTo>
                    <a:pt x="429768" y="2374"/>
                  </a:moveTo>
                  <a:lnTo>
                    <a:pt x="427037" y="0"/>
                  </a:lnTo>
                  <a:lnTo>
                    <a:pt x="420306" y="0"/>
                  </a:lnTo>
                  <a:lnTo>
                    <a:pt x="417563" y="2374"/>
                  </a:lnTo>
                  <a:lnTo>
                    <a:pt x="417563" y="8255"/>
                  </a:lnTo>
                  <a:lnTo>
                    <a:pt x="420306" y="10629"/>
                  </a:lnTo>
                  <a:lnTo>
                    <a:pt x="427037" y="10629"/>
                  </a:lnTo>
                  <a:lnTo>
                    <a:pt x="429768" y="8255"/>
                  </a:lnTo>
                  <a:lnTo>
                    <a:pt x="429768" y="5321"/>
                  </a:lnTo>
                  <a:lnTo>
                    <a:pt x="429768" y="2374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50007" y="2409818"/>
              <a:ext cx="138633" cy="67525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8713530" y="2464630"/>
              <a:ext cx="341630" cy="443865"/>
            </a:xfrm>
            <a:custGeom>
              <a:avLst/>
              <a:gdLst/>
              <a:ahLst/>
              <a:cxnLst/>
              <a:rect l="l" t="t" r="r" b="b"/>
              <a:pathLst>
                <a:path w="341629" h="443864">
                  <a:moveTo>
                    <a:pt x="51219" y="0"/>
                  </a:moveTo>
                  <a:lnTo>
                    <a:pt x="0" y="424141"/>
                  </a:lnTo>
                  <a:lnTo>
                    <a:pt x="182156" y="440804"/>
                  </a:lnTo>
                  <a:lnTo>
                    <a:pt x="185750" y="432511"/>
                  </a:lnTo>
                  <a:lnTo>
                    <a:pt x="209435" y="443306"/>
                  </a:lnTo>
                  <a:lnTo>
                    <a:pt x="215036" y="443814"/>
                  </a:lnTo>
                  <a:lnTo>
                    <a:pt x="230593" y="404863"/>
                  </a:lnTo>
                  <a:lnTo>
                    <a:pt x="247015" y="433730"/>
                  </a:lnTo>
                  <a:lnTo>
                    <a:pt x="293662" y="384555"/>
                  </a:lnTo>
                  <a:lnTo>
                    <a:pt x="295922" y="401891"/>
                  </a:lnTo>
                  <a:lnTo>
                    <a:pt x="341249" y="26530"/>
                  </a:lnTo>
                  <a:lnTo>
                    <a:pt x="51219" y="0"/>
                  </a:lnTo>
                  <a:close/>
                </a:path>
              </a:pathLst>
            </a:custGeom>
            <a:solidFill>
              <a:srgbClr val="8F5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8800827" y="2820450"/>
              <a:ext cx="81915" cy="83185"/>
            </a:xfrm>
            <a:custGeom>
              <a:avLst/>
              <a:gdLst/>
              <a:ahLst/>
              <a:cxnLst/>
              <a:rect l="l" t="t" r="r" b="b"/>
              <a:pathLst>
                <a:path w="81915" h="83185">
                  <a:moveTo>
                    <a:pt x="8026" y="0"/>
                  </a:moveTo>
                  <a:lnTo>
                    <a:pt x="0" y="76314"/>
                  </a:lnTo>
                  <a:lnTo>
                    <a:pt x="73875" y="83070"/>
                  </a:lnTo>
                  <a:lnTo>
                    <a:pt x="81788" y="7759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8800825" y="2820460"/>
              <a:ext cx="52069" cy="78105"/>
            </a:xfrm>
            <a:custGeom>
              <a:avLst/>
              <a:gdLst/>
              <a:ahLst/>
              <a:cxnLst/>
              <a:rect l="l" t="t" r="r" b="b"/>
              <a:pathLst>
                <a:path w="52070" h="78105">
                  <a:moveTo>
                    <a:pt x="8026" y="0"/>
                  </a:moveTo>
                  <a:lnTo>
                    <a:pt x="0" y="76301"/>
                  </a:lnTo>
                  <a:lnTo>
                    <a:pt x="13512" y="77533"/>
                  </a:lnTo>
                  <a:lnTo>
                    <a:pt x="19621" y="27431"/>
                  </a:lnTo>
                  <a:lnTo>
                    <a:pt x="51752" y="50952"/>
                  </a:lnTo>
                  <a:lnTo>
                    <a:pt x="41656" y="3530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17986" y="2832726"/>
              <a:ext cx="81432" cy="75714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9279396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634535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81799" y="12699"/>
            <a:ext cx="6009640" cy="6845300"/>
            <a:chOff x="6181799" y="12699"/>
            <a:chExt cx="600964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6181799" y="12699"/>
              <a:ext cx="6009640" cy="6845300"/>
            </a:xfrm>
            <a:custGeom>
              <a:avLst/>
              <a:gdLst/>
              <a:ahLst/>
              <a:cxnLst/>
              <a:rect l="l" t="t" r="r" b="b"/>
              <a:pathLst>
                <a:path w="6009640" h="6845300">
                  <a:moveTo>
                    <a:pt x="6009604" y="0"/>
                  </a:moveTo>
                  <a:lnTo>
                    <a:pt x="5940663" y="0"/>
                  </a:lnTo>
                  <a:lnTo>
                    <a:pt x="5830898" y="25400"/>
                  </a:lnTo>
                  <a:lnTo>
                    <a:pt x="5776228" y="25400"/>
                  </a:lnTo>
                  <a:lnTo>
                    <a:pt x="5613086" y="63500"/>
                  </a:lnTo>
                  <a:lnTo>
                    <a:pt x="5559001" y="63500"/>
                  </a:lnTo>
                  <a:lnTo>
                    <a:pt x="4974404" y="203200"/>
                  </a:lnTo>
                  <a:lnTo>
                    <a:pt x="4922245" y="228600"/>
                  </a:lnTo>
                  <a:lnTo>
                    <a:pt x="4818445" y="254000"/>
                  </a:lnTo>
                  <a:lnTo>
                    <a:pt x="4766807" y="279400"/>
                  </a:lnTo>
                  <a:lnTo>
                    <a:pt x="4664065" y="304800"/>
                  </a:lnTo>
                  <a:lnTo>
                    <a:pt x="4612965" y="330200"/>
                  </a:lnTo>
                  <a:lnTo>
                    <a:pt x="4511314" y="355600"/>
                  </a:lnTo>
                  <a:lnTo>
                    <a:pt x="4460767" y="381000"/>
                  </a:lnTo>
                  <a:lnTo>
                    <a:pt x="4410408" y="393700"/>
                  </a:lnTo>
                  <a:lnTo>
                    <a:pt x="4310260" y="444500"/>
                  </a:lnTo>
                  <a:lnTo>
                    <a:pt x="4260476" y="457200"/>
                  </a:lnTo>
                  <a:lnTo>
                    <a:pt x="4210887" y="482600"/>
                  </a:lnTo>
                  <a:lnTo>
                    <a:pt x="4161494" y="495300"/>
                  </a:lnTo>
                  <a:lnTo>
                    <a:pt x="4014515" y="571500"/>
                  </a:lnTo>
                  <a:lnTo>
                    <a:pt x="3965928" y="584200"/>
                  </a:lnTo>
                  <a:lnTo>
                    <a:pt x="3584785" y="787400"/>
                  </a:lnTo>
                  <a:lnTo>
                    <a:pt x="3262800" y="965200"/>
                  </a:lnTo>
                  <a:lnTo>
                    <a:pt x="3217717" y="1003300"/>
                  </a:lnTo>
                  <a:lnTo>
                    <a:pt x="3128256" y="1054100"/>
                  </a:lnTo>
                  <a:lnTo>
                    <a:pt x="3083881" y="1092200"/>
                  </a:lnTo>
                  <a:lnTo>
                    <a:pt x="2995851" y="1143000"/>
                  </a:lnTo>
                  <a:lnTo>
                    <a:pt x="2952200" y="1181100"/>
                  </a:lnTo>
                  <a:lnTo>
                    <a:pt x="2865634" y="1231900"/>
                  </a:lnTo>
                  <a:lnTo>
                    <a:pt x="2822722" y="1270000"/>
                  </a:lnTo>
                  <a:lnTo>
                    <a:pt x="2780061" y="1295400"/>
                  </a:lnTo>
                  <a:lnTo>
                    <a:pt x="2737651" y="1333500"/>
                  </a:lnTo>
                  <a:lnTo>
                    <a:pt x="2695495" y="1358900"/>
                  </a:lnTo>
                  <a:lnTo>
                    <a:pt x="2611951" y="1435100"/>
                  </a:lnTo>
                  <a:lnTo>
                    <a:pt x="2570566" y="1460500"/>
                  </a:lnTo>
                  <a:lnTo>
                    <a:pt x="2529443" y="1498600"/>
                  </a:lnTo>
                  <a:lnTo>
                    <a:pt x="2488582" y="1524000"/>
                  </a:lnTo>
                  <a:lnTo>
                    <a:pt x="2367591" y="1638300"/>
                  </a:lnTo>
                  <a:lnTo>
                    <a:pt x="2327797" y="1663700"/>
                  </a:lnTo>
                  <a:lnTo>
                    <a:pt x="2249027" y="1739900"/>
                  </a:lnTo>
                  <a:lnTo>
                    <a:pt x="2171356" y="1816100"/>
                  </a:lnTo>
                  <a:lnTo>
                    <a:pt x="2132937" y="1841500"/>
                  </a:lnTo>
                  <a:lnTo>
                    <a:pt x="2094798" y="1879600"/>
                  </a:lnTo>
                  <a:lnTo>
                    <a:pt x="2019369" y="1955800"/>
                  </a:lnTo>
                  <a:lnTo>
                    <a:pt x="1945083" y="2032000"/>
                  </a:lnTo>
                  <a:lnTo>
                    <a:pt x="1871953" y="2108200"/>
                  </a:lnTo>
                  <a:lnTo>
                    <a:pt x="1799993" y="2184400"/>
                  </a:lnTo>
                  <a:lnTo>
                    <a:pt x="1729219" y="2260600"/>
                  </a:lnTo>
                  <a:lnTo>
                    <a:pt x="1694280" y="2311400"/>
                  </a:lnTo>
                  <a:lnTo>
                    <a:pt x="1659643" y="2349500"/>
                  </a:lnTo>
                  <a:lnTo>
                    <a:pt x="1591281" y="2425700"/>
                  </a:lnTo>
                  <a:lnTo>
                    <a:pt x="1557559" y="2463800"/>
                  </a:lnTo>
                  <a:lnTo>
                    <a:pt x="1524146" y="2514600"/>
                  </a:lnTo>
                  <a:lnTo>
                    <a:pt x="1491044" y="2552700"/>
                  </a:lnTo>
                  <a:lnTo>
                    <a:pt x="1458253" y="2590800"/>
                  </a:lnTo>
                  <a:lnTo>
                    <a:pt x="1425777" y="2628900"/>
                  </a:lnTo>
                  <a:lnTo>
                    <a:pt x="1393616" y="2679700"/>
                  </a:lnTo>
                  <a:lnTo>
                    <a:pt x="1361773" y="2717800"/>
                  </a:lnTo>
                  <a:lnTo>
                    <a:pt x="1330250" y="2755900"/>
                  </a:lnTo>
                  <a:lnTo>
                    <a:pt x="1299047" y="2806700"/>
                  </a:lnTo>
                  <a:lnTo>
                    <a:pt x="1268167" y="2844800"/>
                  </a:lnTo>
                  <a:lnTo>
                    <a:pt x="1237612" y="2895600"/>
                  </a:lnTo>
                  <a:lnTo>
                    <a:pt x="1207383" y="2933700"/>
                  </a:lnTo>
                  <a:lnTo>
                    <a:pt x="1177482" y="2984500"/>
                  </a:lnTo>
                  <a:lnTo>
                    <a:pt x="1147911" y="3022600"/>
                  </a:lnTo>
                  <a:lnTo>
                    <a:pt x="1118672" y="3060700"/>
                  </a:lnTo>
                  <a:lnTo>
                    <a:pt x="1089766" y="3111500"/>
                  </a:lnTo>
                  <a:lnTo>
                    <a:pt x="1061196" y="3162300"/>
                  </a:lnTo>
                  <a:lnTo>
                    <a:pt x="1032963" y="3200400"/>
                  </a:lnTo>
                  <a:lnTo>
                    <a:pt x="1005068" y="3251200"/>
                  </a:lnTo>
                  <a:lnTo>
                    <a:pt x="977515" y="3289300"/>
                  </a:lnTo>
                  <a:lnTo>
                    <a:pt x="950303" y="3340100"/>
                  </a:lnTo>
                  <a:lnTo>
                    <a:pt x="923436" y="3378200"/>
                  </a:lnTo>
                  <a:lnTo>
                    <a:pt x="896914" y="3429000"/>
                  </a:lnTo>
                  <a:lnTo>
                    <a:pt x="870740" y="3479800"/>
                  </a:lnTo>
                  <a:lnTo>
                    <a:pt x="844916" y="3517900"/>
                  </a:lnTo>
                  <a:lnTo>
                    <a:pt x="819443" y="3568700"/>
                  </a:lnTo>
                  <a:lnTo>
                    <a:pt x="794323" y="3619500"/>
                  </a:lnTo>
                  <a:lnTo>
                    <a:pt x="769558" y="3670300"/>
                  </a:lnTo>
                  <a:lnTo>
                    <a:pt x="745149" y="3708400"/>
                  </a:lnTo>
                  <a:lnTo>
                    <a:pt x="721098" y="3759200"/>
                  </a:lnTo>
                  <a:lnTo>
                    <a:pt x="697408" y="3810000"/>
                  </a:lnTo>
                  <a:lnTo>
                    <a:pt x="674080" y="3860800"/>
                  </a:lnTo>
                  <a:lnTo>
                    <a:pt x="651115" y="3898900"/>
                  </a:lnTo>
                  <a:lnTo>
                    <a:pt x="628516" y="3949700"/>
                  </a:lnTo>
                  <a:lnTo>
                    <a:pt x="606284" y="4000500"/>
                  </a:lnTo>
                  <a:lnTo>
                    <a:pt x="584420" y="4051300"/>
                  </a:lnTo>
                  <a:lnTo>
                    <a:pt x="562928" y="4102100"/>
                  </a:lnTo>
                  <a:lnTo>
                    <a:pt x="541808" y="4152900"/>
                  </a:lnTo>
                  <a:lnTo>
                    <a:pt x="521063" y="4203700"/>
                  </a:lnTo>
                  <a:lnTo>
                    <a:pt x="500693" y="4254500"/>
                  </a:lnTo>
                  <a:lnTo>
                    <a:pt x="480701" y="4292600"/>
                  </a:lnTo>
                  <a:lnTo>
                    <a:pt x="461089" y="4343400"/>
                  </a:lnTo>
                  <a:lnTo>
                    <a:pt x="441859" y="4394200"/>
                  </a:lnTo>
                  <a:lnTo>
                    <a:pt x="423011" y="4445000"/>
                  </a:lnTo>
                  <a:lnTo>
                    <a:pt x="404549" y="4495800"/>
                  </a:lnTo>
                  <a:lnTo>
                    <a:pt x="386473" y="4546600"/>
                  </a:lnTo>
                  <a:lnTo>
                    <a:pt x="368786" y="4597400"/>
                  </a:lnTo>
                  <a:lnTo>
                    <a:pt x="351489" y="4648200"/>
                  </a:lnTo>
                  <a:lnTo>
                    <a:pt x="334584" y="4711700"/>
                  </a:lnTo>
                  <a:lnTo>
                    <a:pt x="318073" y="4762500"/>
                  </a:lnTo>
                  <a:lnTo>
                    <a:pt x="301957" y="4813300"/>
                  </a:lnTo>
                  <a:lnTo>
                    <a:pt x="286239" y="4864100"/>
                  </a:lnTo>
                  <a:lnTo>
                    <a:pt x="270920" y="4914900"/>
                  </a:lnTo>
                  <a:lnTo>
                    <a:pt x="256002" y="4965700"/>
                  </a:lnTo>
                  <a:lnTo>
                    <a:pt x="241486" y="5016500"/>
                  </a:lnTo>
                  <a:lnTo>
                    <a:pt x="227375" y="5067300"/>
                  </a:lnTo>
                  <a:lnTo>
                    <a:pt x="213670" y="5118100"/>
                  </a:lnTo>
                  <a:lnTo>
                    <a:pt x="200374" y="5181600"/>
                  </a:lnTo>
                  <a:lnTo>
                    <a:pt x="187487" y="5232400"/>
                  </a:lnTo>
                  <a:lnTo>
                    <a:pt x="175011" y="5283200"/>
                  </a:lnTo>
                  <a:lnTo>
                    <a:pt x="162949" y="5334000"/>
                  </a:lnTo>
                  <a:lnTo>
                    <a:pt x="151302" y="5384800"/>
                  </a:lnTo>
                  <a:lnTo>
                    <a:pt x="140072" y="5448300"/>
                  </a:lnTo>
                  <a:lnTo>
                    <a:pt x="129261" y="5499100"/>
                  </a:lnTo>
                  <a:lnTo>
                    <a:pt x="118870" y="5549900"/>
                  </a:lnTo>
                  <a:lnTo>
                    <a:pt x="108901" y="5600700"/>
                  </a:lnTo>
                  <a:lnTo>
                    <a:pt x="99357" y="5664200"/>
                  </a:lnTo>
                  <a:lnTo>
                    <a:pt x="90238" y="5715000"/>
                  </a:lnTo>
                  <a:lnTo>
                    <a:pt x="81546" y="5765800"/>
                  </a:lnTo>
                  <a:lnTo>
                    <a:pt x="73284" y="5829300"/>
                  </a:lnTo>
                  <a:lnTo>
                    <a:pt x="65453" y="5880100"/>
                  </a:lnTo>
                  <a:lnTo>
                    <a:pt x="58055" y="5930900"/>
                  </a:lnTo>
                  <a:lnTo>
                    <a:pt x="51091" y="5994400"/>
                  </a:lnTo>
                  <a:lnTo>
                    <a:pt x="44564" y="6045200"/>
                  </a:lnTo>
                  <a:lnTo>
                    <a:pt x="38475" y="6096000"/>
                  </a:lnTo>
                  <a:lnTo>
                    <a:pt x="32826" y="6159500"/>
                  </a:lnTo>
                  <a:lnTo>
                    <a:pt x="27619" y="6210300"/>
                  </a:lnTo>
                  <a:lnTo>
                    <a:pt x="22855" y="6273800"/>
                  </a:lnTo>
                  <a:lnTo>
                    <a:pt x="18536" y="6324600"/>
                  </a:lnTo>
                  <a:lnTo>
                    <a:pt x="14665" y="6375400"/>
                  </a:lnTo>
                  <a:lnTo>
                    <a:pt x="11242" y="6438900"/>
                  </a:lnTo>
                  <a:lnTo>
                    <a:pt x="8270" y="6489700"/>
                  </a:lnTo>
                  <a:lnTo>
                    <a:pt x="5750" y="6553200"/>
                  </a:lnTo>
                  <a:lnTo>
                    <a:pt x="3685" y="6604000"/>
                  </a:lnTo>
                  <a:lnTo>
                    <a:pt x="2075" y="6667500"/>
                  </a:lnTo>
                  <a:lnTo>
                    <a:pt x="923" y="6718300"/>
                  </a:lnTo>
                  <a:lnTo>
                    <a:pt x="231" y="6781800"/>
                  </a:lnTo>
                  <a:lnTo>
                    <a:pt x="0" y="6832600"/>
                  </a:lnTo>
                  <a:lnTo>
                    <a:pt x="75" y="6845300"/>
                  </a:lnTo>
                  <a:lnTo>
                    <a:pt x="1076710" y="6845300"/>
                  </a:lnTo>
                  <a:lnTo>
                    <a:pt x="1076629" y="6832600"/>
                  </a:lnTo>
                  <a:lnTo>
                    <a:pt x="1076826" y="6781800"/>
                  </a:lnTo>
                  <a:lnTo>
                    <a:pt x="1077417" y="6731000"/>
                  </a:lnTo>
                  <a:lnTo>
                    <a:pt x="1078398" y="6692900"/>
                  </a:lnTo>
                  <a:lnTo>
                    <a:pt x="1079770" y="6642100"/>
                  </a:lnTo>
                  <a:lnTo>
                    <a:pt x="1081531" y="6591300"/>
                  </a:lnTo>
                  <a:lnTo>
                    <a:pt x="1083678" y="6540500"/>
                  </a:lnTo>
                  <a:lnTo>
                    <a:pt x="1086211" y="6489700"/>
                  </a:lnTo>
                  <a:lnTo>
                    <a:pt x="1089128" y="6451600"/>
                  </a:lnTo>
                  <a:lnTo>
                    <a:pt x="1092428" y="6400800"/>
                  </a:lnTo>
                  <a:lnTo>
                    <a:pt x="1096108" y="6350000"/>
                  </a:lnTo>
                  <a:lnTo>
                    <a:pt x="1100168" y="6299200"/>
                  </a:lnTo>
                  <a:lnTo>
                    <a:pt x="1104606" y="6261100"/>
                  </a:lnTo>
                  <a:lnTo>
                    <a:pt x="1109420" y="6210300"/>
                  </a:lnTo>
                  <a:lnTo>
                    <a:pt x="1114610" y="6159500"/>
                  </a:lnTo>
                  <a:lnTo>
                    <a:pt x="1120172" y="6121400"/>
                  </a:lnTo>
                  <a:lnTo>
                    <a:pt x="1126106" y="6070600"/>
                  </a:lnTo>
                  <a:lnTo>
                    <a:pt x="1132411" y="6019800"/>
                  </a:lnTo>
                  <a:lnTo>
                    <a:pt x="1139085" y="5969000"/>
                  </a:lnTo>
                  <a:lnTo>
                    <a:pt x="1146125" y="5930900"/>
                  </a:lnTo>
                  <a:lnTo>
                    <a:pt x="1153532" y="5880100"/>
                  </a:lnTo>
                  <a:lnTo>
                    <a:pt x="1161303" y="5829300"/>
                  </a:lnTo>
                  <a:lnTo>
                    <a:pt x="1169436" y="5791200"/>
                  </a:lnTo>
                  <a:lnTo>
                    <a:pt x="1177931" y="5740400"/>
                  </a:lnTo>
                  <a:lnTo>
                    <a:pt x="1186785" y="5702300"/>
                  </a:lnTo>
                  <a:lnTo>
                    <a:pt x="1195998" y="5651500"/>
                  </a:lnTo>
                  <a:lnTo>
                    <a:pt x="1205567" y="5600700"/>
                  </a:lnTo>
                  <a:lnTo>
                    <a:pt x="1215492" y="5562600"/>
                  </a:lnTo>
                  <a:lnTo>
                    <a:pt x="1225770" y="5511800"/>
                  </a:lnTo>
                  <a:lnTo>
                    <a:pt x="1236400" y="5473700"/>
                  </a:lnTo>
                  <a:lnTo>
                    <a:pt x="1247380" y="5422900"/>
                  </a:lnTo>
                  <a:lnTo>
                    <a:pt x="1258710" y="5384800"/>
                  </a:lnTo>
                  <a:lnTo>
                    <a:pt x="1270387" y="5334000"/>
                  </a:lnTo>
                  <a:lnTo>
                    <a:pt x="1282410" y="5295900"/>
                  </a:lnTo>
                  <a:lnTo>
                    <a:pt x="1294778" y="5245100"/>
                  </a:lnTo>
                  <a:lnTo>
                    <a:pt x="1307489" y="5207000"/>
                  </a:lnTo>
                  <a:lnTo>
                    <a:pt x="1320541" y="5156200"/>
                  </a:lnTo>
                  <a:lnTo>
                    <a:pt x="1333933" y="5118100"/>
                  </a:lnTo>
                  <a:lnTo>
                    <a:pt x="1347663" y="5067300"/>
                  </a:lnTo>
                  <a:lnTo>
                    <a:pt x="1361731" y="5029200"/>
                  </a:lnTo>
                  <a:lnTo>
                    <a:pt x="1376134" y="4978400"/>
                  </a:lnTo>
                  <a:lnTo>
                    <a:pt x="1390870" y="4940300"/>
                  </a:lnTo>
                  <a:lnTo>
                    <a:pt x="1405939" y="4889500"/>
                  </a:lnTo>
                  <a:lnTo>
                    <a:pt x="1421339" y="4851400"/>
                  </a:lnTo>
                  <a:lnTo>
                    <a:pt x="1437068" y="4813300"/>
                  </a:lnTo>
                  <a:lnTo>
                    <a:pt x="1453124" y="4762500"/>
                  </a:lnTo>
                  <a:lnTo>
                    <a:pt x="1469507" y="4724400"/>
                  </a:lnTo>
                  <a:lnTo>
                    <a:pt x="1486215" y="4673600"/>
                  </a:lnTo>
                  <a:lnTo>
                    <a:pt x="1503246" y="4635500"/>
                  </a:lnTo>
                  <a:lnTo>
                    <a:pt x="1520599" y="4597400"/>
                  </a:lnTo>
                  <a:lnTo>
                    <a:pt x="1538271" y="4546600"/>
                  </a:lnTo>
                  <a:lnTo>
                    <a:pt x="1556263" y="4508500"/>
                  </a:lnTo>
                  <a:lnTo>
                    <a:pt x="1574571" y="4470400"/>
                  </a:lnTo>
                  <a:lnTo>
                    <a:pt x="1593196" y="4432300"/>
                  </a:lnTo>
                  <a:lnTo>
                    <a:pt x="1612134" y="4381500"/>
                  </a:lnTo>
                  <a:lnTo>
                    <a:pt x="1631385" y="4343400"/>
                  </a:lnTo>
                  <a:lnTo>
                    <a:pt x="1650947" y="4305300"/>
                  </a:lnTo>
                  <a:lnTo>
                    <a:pt x="1670818" y="4267200"/>
                  </a:lnTo>
                  <a:lnTo>
                    <a:pt x="1690997" y="4216400"/>
                  </a:lnTo>
                  <a:lnTo>
                    <a:pt x="1711483" y="4178300"/>
                  </a:lnTo>
                  <a:lnTo>
                    <a:pt x="1732274" y="4140200"/>
                  </a:lnTo>
                  <a:lnTo>
                    <a:pt x="1753369" y="4102100"/>
                  </a:lnTo>
                  <a:lnTo>
                    <a:pt x="1774765" y="4064000"/>
                  </a:lnTo>
                  <a:lnTo>
                    <a:pt x="1796462" y="4025900"/>
                  </a:lnTo>
                  <a:lnTo>
                    <a:pt x="1818457" y="3987800"/>
                  </a:lnTo>
                  <a:lnTo>
                    <a:pt x="1840750" y="3937000"/>
                  </a:lnTo>
                  <a:lnTo>
                    <a:pt x="1863339" y="3898900"/>
                  </a:lnTo>
                  <a:lnTo>
                    <a:pt x="1886222" y="3860800"/>
                  </a:lnTo>
                  <a:lnTo>
                    <a:pt x="1909398" y="3822700"/>
                  </a:lnTo>
                  <a:lnTo>
                    <a:pt x="1932865" y="3784600"/>
                  </a:lnTo>
                  <a:lnTo>
                    <a:pt x="1956622" y="3746500"/>
                  </a:lnTo>
                  <a:lnTo>
                    <a:pt x="1980667" y="3708400"/>
                  </a:lnTo>
                  <a:lnTo>
                    <a:pt x="2004999" y="3670300"/>
                  </a:lnTo>
                  <a:lnTo>
                    <a:pt x="2029616" y="3632200"/>
                  </a:lnTo>
                  <a:lnTo>
                    <a:pt x="2054517" y="3594100"/>
                  </a:lnTo>
                  <a:lnTo>
                    <a:pt x="2079700" y="3556000"/>
                  </a:lnTo>
                  <a:lnTo>
                    <a:pt x="2105164" y="3517900"/>
                  </a:lnTo>
                  <a:lnTo>
                    <a:pt x="2130907" y="3479800"/>
                  </a:lnTo>
                  <a:lnTo>
                    <a:pt x="2156927" y="3441700"/>
                  </a:lnTo>
                  <a:lnTo>
                    <a:pt x="2183224" y="3416300"/>
                  </a:lnTo>
                  <a:lnTo>
                    <a:pt x="2209795" y="3378200"/>
                  </a:lnTo>
                  <a:lnTo>
                    <a:pt x="2236639" y="3340100"/>
                  </a:lnTo>
                  <a:lnTo>
                    <a:pt x="2263754" y="3302000"/>
                  </a:lnTo>
                  <a:lnTo>
                    <a:pt x="2291140" y="3263900"/>
                  </a:lnTo>
                  <a:lnTo>
                    <a:pt x="2318794" y="3225800"/>
                  </a:lnTo>
                  <a:lnTo>
                    <a:pt x="2346715" y="3200400"/>
                  </a:lnTo>
                  <a:lnTo>
                    <a:pt x="2374902" y="3162300"/>
                  </a:lnTo>
                  <a:lnTo>
                    <a:pt x="2403352" y="3124200"/>
                  </a:lnTo>
                  <a:lnTo>
                    <a:pt x="2432065" y="3086100"/>
                  </a:lnTo>
                  <a:lnTo>
                    <a:pt x="2461039" y="3060700"/>
                  </a:lnTo>
                  <a:lnTo>
                    <a:pt x="2490272" y="3022600"/>
                  </a:lnTo>
                  <a:lnTo>
                    <a:pt x="2519763" y="2984500"/>
                  </a:lnTo>
                  <a:lnTo>
                    <a:pt x="2549511" y="2959100"/>
                  </a:lnTo>
                  <a:lnTo>
                    <a:pt x="2579513" y="2921000"/>
                  </a:lnTo>
                  <a:lnTo>
                    <a:pt x="2609768" y="2882900"/>
                  </a:lnTo>
                  <a:lnTo>
                    <a:pt x="2640275" y="2857500"/>
                  </a:lnTo>
                  <a:lnTo>
                    <a:pt x="2671033" y="2819400"/>
                  </a:lnTo>
                  <a:lnTo>
                    <a:pt x="2702039" y="2794000"/>
                  </a:lnTo>
                  <a:lnTo>
                    <a:pt x="2733292" y="2755900"/>
                  </a:lnTo>
                  <a:lnTo>
                    <a:pt x="2764792" y="2730500"/>
                  </a:lnTo>
                  <a:lnTo>
                    <a:pt x="2796535" y="2692400"/>
                  </a:lnTo>
                  <a:lnTo>
                    <a:pt x="2828521" y="2667000"/>
                  </a:lnTo>
                  <a:lnTo>
                    <a:pt x="2860748" y="2628900"/>
                  </a:lnTo>
                  <a:lnTo>
                    <a:pt x="2893214" y="2603500"/>
                  </a:lnTo>
                  <a:lnTo>
                    <a:pt x="2925919" y="2565400"/>
                  </a:lnTo>
                  <a:lnTo>
                    <a:pt x="2992037" y="2514600"/>
                  </a:lnTo>
                  <a:lnTo>
                    <a:pt x="3025447" y="2476500"/>
                  </a:lnTo>
                  <a:lnTo>
                    <a:pt x="3092961" y="2425700"/>
                  </a:lnTo>
                  <a:lnTo>
                    <a:pt x="3127062" y="2387600"/>
                  </a:lnTo>
                  <a:lnTo>
                    <a:pt x="3195946" y="2336800"/>
                  </a:lnTo>
                  <a:lnTo>
                    <a:pt x="3230725" y="2298700"/>
                  </a:lnTo>
                  <a:lnTo>
                    <a:pt x="3372056" y="2197100"/>
                  </a:lnTo>
                  <a:lnTo>
                    <a:pt x="3407934" y="2171700"/>
                  </a:lnTo>
                  <a:lnTo>
                    <a:pt x="3444028" y="2133600"/>
                  </a:lnTo>
                  <a:lnTo>
                    <a:pt x="3627672" y="2006600"/>
                  </a:lnTo>
                  <a:lnTo>
                    <a:pt x="3816472" y="1879600"/>
                  </a:lnTo>
                  <a:lnTo>
                    <a:pt x="3854833" y="1866900"/>
                  </a:lnTo>
                  <a:lnTo>
                    <a:pt x="4010235" y="1765300"/>
                  </a:lnTo>
                  <a:lnTo>
                    <a:pt x="4049567" y="1752600"/>
                  </a:lnTo>
                  <a:lnTo>
                    <a:pt x="4168692" y="1676400"/>
                  </a:lnTo>
                  <a:lnTo>
                    <a:pt x="4208772" y="1663700"/>
                  </a:lnTo>
                  <a:lnTo>
                    <a:pt x="4289482" y="1612900"/>
                  </a:lnTo>
                  <a:lnTo>
                    <a:pt x="4330108" y="1600200"/>
                  </a:lnTo>
                  <a:lnTo>
                    <a:pt x="4370912" y="1574800"/>
                  </a:lnTo>
                  <a:lnTo>
                    <a:pt x="4411894" y="1562100"/>
                  </a:lnTo>
                  <a:lnTo>
                    <a:pt x="4453052" y="1536700"/>
                  </a:lnTo>
                  <a:lnTo>
                    <a:pt x="4494384" y="1524000"/>
                  </a:lnTo>
                  <a:lnTo>
                    <a:pt x="4535889" y="1498600"/>
                  </a:lnTo>
                  <a:lnTo>
                    <a:pt x="4577565" y="1485900"/>
                  </a:lnTo>
                  <a:lnTo>
                    <a:pt x="4619411" y="1460500"/>
                  </a:lnTo>
                  <a:lnTo>
                    <a:pt x="4703605" y="1435100"/>
                  </a:lnTo>
                  <a:lnTo>
                    <a:pt x="4745951" y="1409700"/>
                  </a:lnTo>
                  <a:lnTo>
                    <a:pt x="4831131" y="1384300"/>
                  </a:lnTo>
                  <a:lnTo>
                    <a:pt x="4873963" y="1358900"/>
                  </a:lnTo>
                  <a:lnTo>
                    <a:pt x="5046866" y="1308100"/>
                  </a:lnTo>
                  <a:lnTo>
                    <a:pt x="5090478" y="1282700"/>
                  </a:lnTo>
                  <a:lnTo>
                    <a:pt x="5489619" y="1168400"/>
                  </a:lnTo>
                  <a:lnTo>
                    <a:pt x="5534677" y="1168400"/>
                  </a:lnTo>
                  <a:lnTo>
                    <a:pt x="5716257" y="1117600"/>
                  </a:lnTo>
                  <a:lnTo>
                    <a:pt x="5761981" y="1117600"/>
                  </a:lnTo>
                  <a:lnTo>
                    <a:pt x="5853814" y="1092200"/>
                  </a:lnTo>
                  <a:lnTo>
                    <a:pt x="5899919" y="1092200"/>
                  </a:lnTo>
                  <a:lnTo>
                    <a:pt x="5992501" y="1066800"/>
                  </a:lnTo>
                  <a:lnTo>
                    <a:pt x="6009604" y="1066800"/>
                  </a:lnTo>
                  <a:lnTo>
                    <a:pt x="6009604" y="0"/>
                  </a:lnTo>
                  <a:close/>
                </a:path>
              </a:pathLst>
            </a:custGeom>
            <a:solidFill>
              <a:srgbClr val="62C3A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29313" y="658276"/>
              <a:ext cx="5362575" cy="6057900"/>
            </a:xfrm>
            <a:custGeom>
              <a:avLst/>
              <a:gdLst/>
              <a:ahLst/>
              <a:cxnLst/>
              <a:rect l="l" t="t" r="r" b="b"/>
              <a:pathLst>
                <a:path w="5362575" h="6057900">
                  <a:moveTo>
                    <a:pt x="5362089" y="0"/>
                  </a:moveTo>
                  <a:lnTo>
                    <a:pt x="5344505" y="0"/>
                  </a:lnTo>
                  <a:lnTo>
                    <a:pt x="5295443" y="12700"/>
                  </a:lnTo>
                  <a:lnTo>
                    <a:pt x="5246505" y="12700"/>
                  </a:lnTo>
                  <a:lnTo>
                    <a:pt x="5149006" y="38100"/>
                  </a:lnTo>
                  <a:lnTo>
                    <a:pt x="5100450" y="38100"/>
                  </a:lnTo>
                  <a:lnTo>
                    <a:pt x="4955567" y="76200"/>
                  </a:lnTo>
                  <a:lnTo>
                    <a:pt x="4907541" y="76200"/>
                  </a:lnTo>
                  <a:lnTo>
                    <a:pt x="4342317" y="228600"/>
                  </a:lnTo>
                  <a:lnTo>
                    <a:pt x="4296187" y="254000"/>
                  </a:lnTo>
                  <a:lnTo>
                    <a:pt x="4158743" y="292100"/>
                  </a:lnTo>
                  <a:lnTo>
                    <a:pt x="4113250" y="317500"/>
                  </a:lnTo>
                  <a:lnTo>
                    <a:pt x="4022753" y="342900"/>
                  </a:lnTo>
                  <a:lnTo>
                    <a:pt x="3977753" y="368300"/>
                  </a:lnTo>
                  <a:lnTo>
                    <a:pt x="3932921" y="381000"/>
                  </a:lnTo>
                  <a:lnTo>
                    <a:pt x="3888258" y="406400"/>
                  </a:lnTo>
                  <a:lnTo>
                    <a:pt x="3799446" y="431800"/>
                  </a:lnTo>
                  <a:lnTo>
                    <a:pt x="3755300" y="457200"/>
                  </a:lnTo>
                  <a:lnTo>
                    <a:pt x="3711330" y="469900"/>
                  </a:lnTo>
                  <a:lnTo>
                    <a:pt x="3623922" y="520700"/>
                  </a:lnTo>
                  <a:lnTo>
                    <a:pt x="3580488" y="533400"/>
                  </a:lnTo>
                  <a:lnTo>
                    <a:pt x="3537235" y="558800"/>
                  </a:lnTo>
                  <a:lnTo>
                    <a:pt x="3494166" y="571500"/>
                  </a:lnTo>
                  <a:lnTo>
                    <a:pt x="3366074" y="647700"/>
                  </a:lnTo>
                  <a:lnTo>
                    <a:pt x="3323753" y="660400"/>
                  </a:lnTo>
                  <a:lnTo>
                    <a:pt x="3115049" y="787400"/>
                  </a:lnTo>
                  <a:lnTo>
                    <a:pt x="3073899" y="800100"/>
                  </a:lnTo>
                  <a:lnTo>
                    <a:pt x="2992201" y="850900"/>
                  </a:lnTo>
                  <a:lnTo>
                    <a:pt x="2752045" y="1003300"/>
                  </a:lnTo>
                  <a:lnTo>
                    <a:pt x="2712755" y="1041400"/>
                  </a:lnTo>
                  <a:lnTo>
                    <a:pt x="2519555" y="1168400"/>
                  </a:lnTo>
                  <a:lnTo>
                    <a:pt x="2481575" y="1206500"/>
                  </a:lnTo>
                  <a:lnTo>
                    <a:pt x="2406290" y="1257300"/>
                  </a:lnTo>
                  <a:lnTo>
                    <a:pt x="2368987" y="1295400"/>
                  </a:lnTo>
                  <a:lnTo>
                    <a:pt x="2295068" y="1346200"/>
                  </a:lnTo>
                  <a:lnTo>
                    <a:pt x="2258456" y="1384300"/>
                  </a:lnTo>
                  <a:lnTo>
                    <a:pt x="2222077" y="1409700"/>
                  </a:lnTo>
                  <a:lnTo>
                    <a:pt x="2185932" y="1447800"/>
                  </a:lnTo>
                  <a:lnTo>
                    <a:pt x="2114354" y="1498600"/>
                  </a:lnTo>
                  <a:lnTo>
                    <a:pt x="2078923" y="1536700"/>
                  </a:lnTo>
                  <a:lnTo>
                    <a:pt x="2043733" y="1562100"/>
                  </a:lnTo>
                  <a:lnTo>
                    <a:pt x="2008786" y="1600200"/>
                  </a:lnTo>
                  <a:lnTo>
                    <a:pt x="1974084" y="1625600"/>
                  </a:lnTo>
                  <a:lnTo>
                    <a:pt x="1905417" y="1701800"/>
                  </a:lnTo>
                  <a:lnTo>
                    <a:pt x="1871456" y="1727200"/>
                  </a:lnTo>
                  <a:lnTo>
                    <a:pt x="1804286" y="1803400"/>
                  </a:lnTo>
                  <a:lnTo>
                    <a:pt x="1771081" y="1828800"/>
                  </a:lnTo>
                  <a:lnTo>
                    <a:pt x="1705438" y="1905000"/>
                  </a:lnTo>
                  <a:lnTo>
                    <a:pt x="1673003" y="1930400"/>
                  </a:lnTo>
                  <a:lnTo>
                    <a:pt x="1640828" y="1968500"/>
                  </a:lnTo>
                  <a:lnTo>
                    <a:pt x="1577263" y="2044700"/>
                  </a:lnTo>
                  <a:lnTo>
                    <a:pt x="1545876" y="2070100"/>
                  </a:lnTo>
                  <a:lnTo>
                    <a:pt x="1514755" y="2108200"/>
                  </a:lnTo>
                  <a:lnTo>
                    <a:pt x="1483902" y="2146300"/>
                  </a:lnTo>
                  <a:lnTo>
                    <a:pt x="1453319" y="2184400"/>
                  </a:lnTo>
                  <a:lnTo>
                    <a:pt x="1423005" y="2222500"/>
                  </a:lnTo>
                  <a:lnTo>
                    <a:pt x="1392964" y="2260600"/>
                  </a:lnTo>
                  <a:lnTo>
                    <a:pt x="1363197" y="2298700"/>
                  </a:lnTo>
                  <a:lnTo>
                    <a:pt x="1333706" y="2336800"/>
                  </a:lnTo>
                  <a:lnTo>
                    <a:pt x="1304491" y="2362200"/>
                  </a:lnTo>
                  <a:lnTo>
                    <a:pt x="1275555" y="2400300"/>
                  </a:lnTo>
                  <a:lnTo>
                    <a:pt x="1246898" y="2438400"/>
                  </a:lnTo>
                  <a:lnTo>
                    <a:pt x="1218524" y="2476500"/>
                  </a:lnTo>
                  <a:lnTo>
                    <a:pt x="1190432" y="2514600"/>
                  </a:lnTo>
                  <a:lnTo>
                    <a:pt x="1162626" y="2552700"/>
                  </a:lnTo>
                  <a:lnTo>
                    <a:pt x="1135105" y="2603500"/>
                  </a:lnTo>
                  <a:lnTo>
                    <a:pt x="1107873" y="2641600"/>
                  </a:lnTo>
                  <a:lnTo>
                    <a:pt x="1080930" y="2679700"/>
                  </a:lnTo>
                  <a:lnTo>
                    <a:pt x="1054278" y="2717800"/>
                  </a:lnTo>
                  <a:lnTo>
                    <a:pt x="1027918" y="2755900"/>
                  </a:lnTo>
                  <a:lnTo>
                    <a:pt x="1001853" y="2794000"/>
                  </a:lnTo>
                  <a:lnTo>
                    <a:pt x="976083" y="2832099"/>
                  </a:lnTo>
                  <a:lnTo>
                    <a:pt x="950610" y="2870199"/>
                  </a:lnTo>
                  <a:lnTo>
                    <a:pt x="925437" y="2920999"/>
                  </a:lnTo>
                  <a:lnTo>
                    <a:pt x="900563" y="2959099"/>
                  </a:lnTo>
                  <a:lnTo>
                    <a:pt x="875992" y="2997199"/>
                  </a:lnTo>
                  <a:lnTo>
                    <a:pt x="851724" y="3035299"/>
                  </a:lnTo>
                  <a:lnTo>
                    <a:pt x="827761" y="3073399"/>
                  </a:lnTo>
                  <a:lnTo>
                    <a:pt x="804104" y="3124199"/>
                  </a:lnTo>
                  <a:lnTo>
                    <a:pt x="780756" y="3162299"/>
                  </a:lnTo>
                  <a:lnTo>
                    <a:pt x="757718" y="3200399"/>
                  </a:lnTo>
                  <a:lnTo>
                    <a:pt x="734990" y="3251199"/>
                  </a:lnTo>
                  <a:lnTo>
                    <a:pt x="712576" y="3289300"/>
                  </a:lnTo>
                  <a:lnTo>
                    <a:pt x="690476" y="3327400"/>
                  </a:lnTo>
                  <a:lnTo>
                    <a:pt x="668692" y="3378200"/>
                  </a:lnTo>
                  <a:lnTo>
                    <a:pt x="647225" y="3416300"/>
                  </a:lnTo>
                  <a:lnTo>
                    <a:pt x="626078" y="3454400"/>
                  </a:lnTo>
                  <a:lnTo>
                    <a:pt x="605251" y="3505200"/>
                  </a:lnTo>
                  <a:lnTo>
                    <a:pt x="584746" y="3543300"/>
                  </a:lnTo>
                  <a:lnTo>
                    <a:pt x="564565" y="3594100"/>
                  </a:lnTo>
                  <a:lnTo>
                    <a:pt x="544710" y="3632200"/>
                  </a:lnTo>
                  <a:lnTo>
                    <a:pt x="525181" y="3683000"/>
                  </a:lnTo>
                  <a:lnTo>
                    <a:pt x="505981" y="3721100"/>
                  </a:lnTo>
                  <a:lnTo>
                    <a:pt x="487110" y="3771900"/>
                  </a:lnTo>
                  <a:lnTo>
                    <a:pt x="468572" y="3810000"/>
                  </a:lnTo>
                  <a:lnTo>
                    <a:pt x="450366" y="3860800"/>
                  </a:lnTo>
                  <a:lnTo>
                    <a:pt x="432495" y="3898900"/>
                  </a:lnTo>
                  <a:lnTo>
                    <a:pt x="414961" y="3949700"/>
                  </a:lnTo>
                  <a:lnTo>
                    <a:pt x="397764" y="3987800"/>
                  </a:lnTo>
                  <a:lnTo>
                    <a:pt x="380906" y="4038600"/>
                  </a:lnTo>
                  <a:lnTo>
                    <a:pt x="364390" y="4076700"/>
                  </a:lnTo>
                  <a:lnTo>
                    <a:pt x="348215" y="4127500"/>
                  </a:lnTo>
                  <a:lnTo>
                    <a:pt x="332385" y="4165600"/>
                  </a:lnTo>
                  <a:lnTo>
                    <a:pt x="316901" y="4216400"/>
                  </a:lnTo>
                  <a:lnTo>
                    <a:pt x="301764" y="4267200"/>
                  </a:lnTo>
                  <a:lnTo>
                    <a:pt x="286975" y="4305300"/>
                  </a:lnTo>
                  <a:lnTo>
                    <a:pt x="272537" y="4356100"/>
                  </a:lnTo>
                  <a:lnTo>
                    <a:pt x="258450" y="4406900"/>
                  </a:lnTo>
                  <a:lnTo>
                    <a:pt x="244717" y="4445000"/>
                  </a:lnTo>
                  <a:lnTo>
                    <a:pt x="231339" y="4495800"/>
                  </a:lnTo>
                  <a:lnTo>
                    <a:pt x="218317" y="4546600"/>
                  </a:lnTo>
                  <a:lnTo>
                    <a:pt x="205654" y="4584700"/>
                  </a:lnTo>
                  <a:lnTo>
                    <a:pt x="193350" y="4635500"/>
                  </a:lnTo>
                  <a:lnTo>
                    <a:pt x="181408" y="4686300"/>
                  </a:lnTo>
                  <a:lnTo>
                    <a:pt x="169828" y="4737100"/>
                  </a:lnTo>
                  <a:lnTo>
                    <a:pt x="158612" y="4775200"/>
                  </a:lnTo>
                  <a:lnTo>
                    <a:pt x="147763" y="4826000"/>
                  </a:lnTo>
                  <a:lnTo>
                    <a:pt x="137280" y="4876800"/>
                  </a:lnTo>
                  <a:lnTo>
                    <a:pt x="127167" y="4927600"/>
                  </a:lnTo>
                  <a:lnTo>
                    <a:pt x="117425" y="4978400"/>
                  </a:lnTo>
                  <a:lnTo>
                    <a:pt x="108054" y="5016500"/>
                  </a:lnTo>
                  <a:lnTo>
                    <a:pt x="99057" y="5067300"/>
                  </a:lnTo>
                  <a:lnTo>
                    <a:pt x="90436" y="5118100"/>
                  </a:lnTo>
                  <a:lnTo>
                    <a:pt x="82191" y="5168900"/>
                  </a:lnTo>
                  <a:lnTo>
                    <a:pt x="74325" y="5219700"/>
                  </a:lnTo>
                  <a:lnTo>
                    <a:pt x="66838" y="5270500"/>
                  </a:lnTo>
                  <a:lnTo>
                    <a:pt x="59733" y="5308600"/>
                  </a:lnTo>
                  <a:lnTo>
                    <a:pt x="53011" y="5359400"/>
                  </a:lnTo>
                  <a:lnTo>
                    <a:pt x="46674" y="5410200"/>
                  </a:lnTo>
                  <a:lnTo>
                    <a:pt x="40723" y="5461000"/>
                  </a:lnTo>
                  <a:lnTo>
                    <a:pt x="35160" y="5511800"/>
                  </a:lnTo>
                  <a:lnTo>
                    <a:pt x="29986" y="5562600"/>
                  </a:lnTo>
                  <a:lnTo>
                    <a:pt x="25202" y="5613400"/>
                  </a:lnTo>
                  <a:lnTo>
                    <a:pt x="20812" y="5664200"/>
                  </a:lnTo>
                  <a:lnTo>
                    <a:pt x="16815" y="5715000"/>
                  </a:lnTo>
                  <a:lnTo>
                    <a:pt x="13213" y="5765800"/>
                  </a:lnTo>
                  <a:lnTo>
                    <a:pt x="10009" y="5816600"/>
                  </a:lnTo>
                  <a:lnTo>
                    <a:pt x="7204" y="5867400"/>
                  </a:lnTo>
                  <a:lnTo>
                    <a:pt x="4798" y="5918200"/>
                  </a:lnTo>
                  <a:lnTo>
                    <a:pt x="2795" y="5969000"/>
                  </a:lnTo>
                  <a:lnTo>
                    <a:pt x="0" y="6057900"/>
                  </a:lnTo>
                  <a:lnTo>
                    <a:pt x="727405" y="6057900"/>
                  </a:lnTo>
                  <a:lnTo>
                    <a:pt x="730358" y="5969000"/>
                  </a:lnTo>
                  <a:lnTo>
                    <a:pt x="732451" y="5918200"/>
                  </a:lnTo>
                  <a:lnTo>
                    <a:pt x="734952" y="5867400"/>
                  </a:lnTo>
                  <a:lnTo>
                    <a:pt x="737860" y="5829300"/>
                  </a:lnTo>
                  <a:lnTo>
                    <a:pt x="741172" y="5778500"/>
                  </a:lnTo>
                  <a:lnTo>
                    <a:pt x="744888" y="5727700"/>
                  </a:lnTo>
                  <a:lnTo>
                    <a:pt x="749005" y="5676900"/>
                  </a:lnTo>
                  <a:lnTo>
                    <a:pt x="753521" y="5638800"/>
                  </a:lnTo>
                  <a:lnTo>
                    <a:pt x="758436" y="5588000"/>
                  </a:lnTo>
                  <a:lnTo>
                    <a:pt x="763748" y="5537200"/>
                  </a:lnTo>
                  <a:lnTo>
                    <a:pt x="769453" y="5499100"/>
                  </a:lnTo>
                  <a:lnTo>
                    <a:pt x="775552" y="5448300"/>
                  </a:lnTo>
                  <a:lnTo>
                    <a:pt x="782042" y="5397500"/>
                  </a:lnTo>
                  <a:lnTo>
                    <a:pt x="788922" y="5359400"/>
                  </a:lnTo>
                  <a:lnTo>
                    <a:pt x="796189" y="5308600"/>
                  </a:lnTo>
                  <a:lnTo>
                    <a:pt x="803843" y="5257800"/>
                  </a:lnTo>
                  <a:lnTo>
                    <a:pt x="811881" y="5219700"/>
                  </a:lnTo>
                  <a:lnTo>
                    <a:pt x="820301" y="5168900"/>
                  </a:lnTo>
                  <a:lnTo>
                    <a:pt x="829103" y="5118100"/>
                  </a:lnTo>
                  <a:lnTo>
                    <a:pt x="838284" y="5080000"/>
                  </a:lnTo>
                  <a:lnTo>
                    <a:pt x="847842" y="5029200"/>
                  </a:lnTo>
                  <a:lnTo>
                    <a:pt x="857777" y="4991100"/>
                  </a:lnTo>
                  <a:lnTo>
                    <a:pt x="868085" y="4940300"/>
                  </a:lnTo>
                  <a:lnTo>
                    <a:pt x="878766" y="4889500"/>
                  </a:lnTo>
                  <a:lnTo>
                    <a:pt x="889818" y="4851400"/>
                  </a:lnTo>
                  <a:lnTo>
                    <a:pt x="901239" y="4800600"/>
                  </a:lnTo>
                  <a:lnTo>
                    <a:pt x="913027" y="4762500"/>
                  </a:lnTo>
                  <a:lnTo>
                    <a:pt x="925181" y="4711700"/>
                  </a:lnTo>
                  <a:lnTo>
                    <a:pt x="937699" y="4673600"/>
                  </a:lnTo>
                  <a:lnTo>
                    <a:pt x="950579" y="4622800"/>
                  </a:lnTo>
                  <a:lnTo>
                    <a:pt x="963819" y="4584700"/>
                  </a:lnTo>
                  <a:lnTo>
                    <a:pt x="977418" y="4533900"/>
                  </a:lnTo>
                  <a:lnTo>
                    <a:pt x="991375" y="4495800"/>
                  </a:lnTo>
                  <a:lnTo>
                    <a:pt x="1005687" y="4445000"/>
                  </a:lnTo>
                  <a:lnTo>
                    <a:pt x="1020352" y="4406900"/>
                  </a:lnTo>
                  <a:lnTo>
                    <a:pt x="1035370" y="4368800"/>
                  </a:lnTo>
                  <a:lnTo>
                    <a:pt x="1050738" y="4318000"/>
                  </a:lnTo>
                  <a:lnTo>
                    <a:pt x="1066454" y="4279900"/>
                  </a:lnTo>
                  <a:lnTo>
                    <a:pt x="1082518" y="4229100"/>
                  </a:lnTo>
                  <a:lnTo>
                    <a:pt x="1098926" y="4191000"/>
                  </a:lnTo>
                  <a:lnTo>
                    <a:pt x="1115678" y="4152900"/>
                  </a:lnTo>
                  <a:lnTo>
                    <a:pt x="1132772" y="4102100"/>
                  </a:lnTo>
                  <a:lnTo>
                    <a:pt x="1150206" y="4064000"/>
                  </a:lnTo>
                  <a:lnTo>
                    <a:pt x="1167978" y="4025900"/>
                  </a:lnTo>
                  <a:lnTo>
                    <a:pt x="1186086" y="3975100"/>
                  </a:lnTo>
                  <a:lnTo>
                    <a:pt x="1204530" y="3937000"/>
                  </a:lnTo>
                  <a:lnTo>
                    <a:pt x="1223307" y="3898900"/>
                  </a:lnTo>
                  <a:lnTo>
                    <a:pt x="1242416" y="3860800"/>
                  </a:lnTo>
                  <a:lnTo>
                    <a:pt x="1261854" y="3810000"/>
                  </a:lnTo>
                  <a:lnTo>
                    <a:pt x="1281620" y="3771900"/>
                  </a:lnTo>
                  <a:lnTo>
                    <a:pt x="1301713" y="3733800"/>
                  </a:lnTo>
                  <a:lnTo>
                    <a:pt x="1322131" y="3695700"/>
                  </a:lnTo>
                  <a:lnTo>
                    <a:pt x="1342871" y="3657600"/>
                  </a:lnTo>
                  <a:lnTo>
                    <a:pt x="1363933" y="3606800"/>
                  </a:lnTo>
                  <a:lnTo>
                    <a:pt x="1385314" y="3568700"/>
                  </a:lnTo>
                  <a:lnTo>
                    <a:pt x="1407014" y="3530600"/>
                  </a:lnTo>
                  <a:lnTo>
                    <a:pt x="1429029" y="3492500"/>
                  </a:lnTo>
                  <a:lnTo>
                    <a:pt x="1451359" y="3454400"/>
                  </a:lnTo>
                  <a:lnTo>
                    <a:pt x="1474002" y="3416300"/>
                  </a:lnTo>
                  <a:lnTo>
                    <a:pt x="1496956" y="3378200"/>
                  </a:lnTo>
                  <a:lnTo>
                    <a:pt x="1520219" y="3340100"/>
                  </a:lnTo>
                  <a:lnTo>
                    <a:pt x="1543789" y="3302000"/>
                  </a:lnTo>
                  <a:lnTo>
                    <a:pt x="1567666" y="3263900"/>
                  </a:lnTo>
                  <a:lnTo>
                    <a:pt x="1591847" y="3225799"/>
                  </a:lnTo>
                  <a:lnTo>
                    <a:pt x="1616330" y="3187699"/>
                  </a:lnTo>
                  <a:lnTo>
                    <a:pt x="1641115" y="3149599"/>
                  </a:lnTo>
                  <a:lnTo>
                    <a:pt x="1666198" y="3111499"/>
                  </a:lnTo>
                  <a:lnTo>
                    <a:pt x="1691579" y="3073399"/>
                  </a:lnTo>
                  <a:lnTo>
                    <a:pt x="1717255" y="3035299"/>
                  </a:lnTo>
                  <a:lnTo>
                    <a:pt x="1743226" y="2997199"/>
                  </a:lnTo>
                  <a:lnTo>
                    <a:pt x="1769489" y="2959099"/>
                  </a:lnTo>
                  <a:lnTo>
                    <a:pt x="1796042" y="2920999"/>
                  </a:lnTo>
                  <a:lnTo>
                    <a:pt x="1822884" y="2882899"/>
                  </a:lnTo>
                  <a:lnTo>
                    <a:pt x="1850014" y="2857499"/>
                  </a:lnTo>
                  <a:lnTo>
                    <a:pt x="1877429" y="2819399"/>
                  </a:lnTo>
                  <a:lnTo>
                    <a:pt x="1905127" y="2781300"/>
                  </a:lnTo>
                  <a:lnTo>
                    <a:pt x="1933108" y="2743200"/>
                  </a:lnTo>
                  <a:lnTo>
                    <a:pt x="1961369" y="2705100"/>
                  </a:lnTo>
                  <a:lnTo>
                    <a:pt x="1989909" y="2679700"/>
                  </a:lnTo>
                  <a:lnTo>
                    <a:pt x="2018725" y="2641600"/>
                  </a:lnTo>
                  <a:lnTo>
                    <a:pt x="2047817" y="2603500"/>
                  </a:lnTo>
                  <a:lnTo>
                    <a:pt x="2077183" y="2578100"/>
                  </a:lnTo>
                  <a:lnTo>
                    <a:pt x="2106820" y="2540000"/>
                  </a:lnTo>
                  <a:lnTo>
                    <a:pt x="2136727" y="2501900"/>
                  </a:lnTo>
                  <a:lnTo>
                    <a:pt x="2166903" y="2476500"/>
                  </a:lnTo>
                  <a:lnTo>
                    <a:pt x="2197346" y="2438400"/>
                  </a:lnTo>
                  <a:lnTo>
                    <a:pt x="2228053" y="2400300"/>
                  </a:lnTo>
                  <a:lnTo>
                    <a:pt x="2259024" y="2374900"/>
                  </a:lnTo>
                  <a:lnTo>
                    <a:pt x="2290256" y="2336800"/>
                  </a:lnTo>
                  <a:lnTo>
                    <a:pt x="2321748" y="2311400"/>
                  </a:lnTo>
                  <a:lnTo>
                    <a:pt x="2353499" y="2273300"/>
                  </a:lnTo>
                  <a:lnTo>
                    <a:pt x="2385506" y="2247900"/>
                  </a:lnTo>
                  <a:lnTo>
                    <a:pt x="2417767" y="2209800"/>
                  </a:lnTo>
                  <a:lnTo>
                    <a:pt x="2450282" y="2184400"/>
                  </a:lnTo>
                  <a:lnTo>
                    <a:pt x="2483048" y="2146300"/>
                  </a:lnTo>
                  <a:lnTo>
                    <a:pt x="2549327" y="2095500"/>
                  </a:lnTo>
                  <a:lnTo>
                    <a:pt x="2582837" y="2057400"/>
                  </a:lnTo>
                  <a:lnTo>
                    <a:pt x="2650589" y="2006600"/>
                  </a:lnTo>
                  <a:lnTo>
                    <a:pt x="2684827" y="1968500"/>
                  </a:lnTo>
                  <a:lnTo>
                    <a:pt x="2754020" y="1917700"/>
                  </a:lnTo>
                  <a:lnTo>
                    <a:pt x="2788972" y="1879600"/>
                  </a:lnTo>
                  <a:lnTo>
                    <a:pt x="2931103" y="1778000"/>
                  </a:lnTo>
                  <a:lnTo>
                    <a:pt x="3003541" y="1727200"/>
                  </a:lnTo>
                  <a:lnTo>
                    <a:pt x="3040096" y="1689100"/>
                  </a:lnTo>
                  <a:lnTo>
                    <a:pt x="3226176" y="1562100"/>
                  </a:lnTo>
                  <a:lnTo>
                    <a:pt x="3264040" y="1536700"/>
                  </a:lnTo>
                  <a:lnTo>
                    <a:pt x="3302116" y="1524000"/>
                  </a:lnTo>
                  <a:lnTo>
                    <a:pt x="3495620" y="1397000"/>
                  </a:lnTo>
                  <a:lnTo>
                    <a:pt x="3534933" y="1384300"/>
                  </a:lnTo>
                  <a:lnTo>
                    <a:pt x="3654067" y="1308100"/>
                  </a:lnTo>
                  <a:lnTo>
                    <a:pt x="3694171" y="1295400"/>
                  </a:lnTo>
                  <a:lnTo>
                    <a:pt x="3774956" y="1244600"/>
                  </a:lnTo>
                  <a:lnTo>
                    <a:pt x="3815635" y="1231900"/>
                  </a:lnTo>
                  <a:lnTo>
                    <a:pt x="3856502" y="1206500"/>
                  </a:lnTo>
                  <a:lnTo>
                    <a:pt x="3897555" y="1193800"/>
                  </a:lnTo>
                  <a:lnTo>
                    <a:pt x="3938793" y="1168400"/>
                  </a:lnTo>
                  <a:lnTo>
                    <a:pt x="3980214" y="1155700"/>
                  </a:lnTo>
                  <a:lnTo>
                    <a:pt x="4021817" y="1130300"/>
                  </a:lnTo>
                  <a:lnTo>
                    <a:pt x="4063600" y="1117600"/>
                  </a:lnTo>
                  <a:lnTo>
                    <a:pt x="4105560" y="1092200"/>
                  </a:lnTo>
                  <a:lnTo>
                    <a:pt x="4190008" y="1066800"/>
                  </a:lnTo>
                  <a:lnTo>
                    <a:pt x="4232492" y="1041400"/>
                  </a:lnTo>
                  <a:lnTo>
                    <a:pt x="4360965" y="1003300"/>
                  </a:lnTo>
                  <a:lnTo>
                    <a:pt x="4404123" y="977900"/>
                  </a:lnTo>
                  <a:lnTo>
                    <a:pt x="5070270" y="787400"/>
                  </a:lnTo>
                  <a:lnTo>
                    <a:pt x="5115854" y="787400"/>
                  </a:lnTo>
                  <a:lnTo>
                    <a:pt x="5253420" y="749300"/>
                  </a:lnTo>
                  <a:lnTo>
                    <a:pt x="5299541" y="749300"/>
                  </a:lnTo>
                  <a:lnTo>
                    <a:pt x="5345793" y="736600"/>
                  </a:lnTo>
                  <a:lnTo>
                    <a:pt x="5362089" y="736600"/>
                  </a:lnTo>
                  <a:lnTo>
                    <a:pt x="5362089" y="0"/>
                  </a:lnTo>
                  <a:close/>
                </a:path>
              </a:pathLst>
            </a:custGeom>
            <a:solidFill>
              <a:srgbClr val="F16782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pc="-300"/>
              <a:t>Nearly</a:t>
            </a:r>
            <a:r>
              <a:rPr dirty="0" spc="-405"/>
              <a:t> </a:t>
            </a:r>
            <a:r>
              <a:rPr dirty="0" spc="-320"/>
              <a:t>one</a:t>
            </a:r>
            <a:r>
              <a:rPr dirty="0" spc="-405"/>
              <a:t> </a:t>
            </a:r>
            <a:r>
              <a:rPr dirty="0" spc="-285"/>
              <a:t>in</a:t>
            </a:r>
            <a:r>
              <a:rPr dirty="0" spc="-400"/>
              <a:t> </a:t>
            </a:r>
            <a:r>
              <a:rPr dirty="0" spc="-20"/>
              <a:t>five </a:t>
            </a:r>
            <a:r>
              <a:rPr dirty="0" spc="-265"/>
              <a:t>people</a:t>
            </a:r>
            <a:r>
              <a:rPr dirty="0" spc="-400"/>
              <a:t> </a:t>
            </a:r>
            <a:r>
              <a:rPr dirty="0" spc="-305"/>
              <a:t>aged</a:t>
            </a:r>
            <a:r>
              <a:rPr dirty="0" spc="-400"/>
              <a:t> </a:t>
            </a:r>
            <a:r>
              <a:rPr dirty="0" spc="-30"/>
              <a:t>50</a:t>
            </a:r>
            <a:r>
              <a:rPr dirty="0" spc="-400"/>
              <a:t> </a:t>
            </a:r>
            <a:r>
              <a:rPr dirty="0" spc="-360"/>
              <a:t>and </a:t>
            </a:r>
            <a:r>
              <a:rPr dirty="0" spc="-315"/>
              <a:t>over</a:t>
            </a:r>
            <a:r>
              <a:rPr dirty="0" spc="-400"/>
              <a:t> </a:t>
            </a:r>
            <a:r>
              <a:rPr dirty="0" spc="-235"/>
              <a:t>from</a:t>
            </a:r>
            <a:r>
              <a:rPr dirty="0" spc="-400"/>
              <a:t> </a:t>
            </a:r>
            <a:r>
              <a:rPr dirty="0" spc="-355"/>
              <a:t>Black, </a:t>
            </a:r>
            <a:r>
              <a:rPr dirty="0" spc="-380"/>
              <a:t>Asian</a:t>
            </a:r>
            <a:r>
              <a:rPr dirty="0" spc="-409"/>
              <a:t> </a:t>
            </a:r>
            <a:r>
              <a:rPr dirty="0" spc="-335"/>
              <a:t>and</a:t>
            </a:r>
            <a:r>
              <a:rPr dirty="0" spc="-405"/>
              <a:t> </a:t>
            </a:r>
            <a:r>
              <a:rPr dirty="0" spc="-70"/>
              <a:t>Minority </a:t>
            </a:r>
            <a:r>
              <a:rPr dirty="0" spc="-325"/>
              <a:t>Ethnic</a:t>
            </a:r>
            <a:r>
              <a:rPr dirty="0" spc="-400"/>
              <a:t> </a:t>
            </a:r>
            <a:r>
              <a:rPr dirty="0" spc="-350"/>
              <a:t>backgrounds </a:t>
            </a:r>
            <a:r>
              <a:rPr dirty="0" spc="-285"/>
              <a:t>in</a:t>
            </a:r>
            <a:r>
              <a:rPr dirty="0" spc="-395"/>
              <a:t> </a:t>
            </a:r>
            <a:r>
              <a:rPr dirty="0" spc="-320"/>
              <a:t>England</a:t>
            </a:r>
            <a:r>
              <a:rPr dirty="0" spc="-390"/>
              <a:t> </a:t>
            </a:r>
            <a:r>
              <a:rPr dirty="0" spc="-395"/>
              <a:t>is</a:t>
            </a:r>
            <a:r>
              <a:rPr dirty="0" spc="-390"/>
              <a:t> </a:t>
            </a:r>
            <a:r>
              <a:rPr dirty="0" spc="-254"/>
              <a:t>living</a:t>
            </a:r>
            <a:r>
              <a:rPr dirty="0" spc="-395"/>
              <a:t> </a:t>
            </a:r>
            <a:r>
              <a:rPr dirty="0" spc="-310"/>
              <a:t>in </a:t>
            </a:r>
            <a:r>
              <a:rPr dirty="0" spc="-330"/>
              <a:t>housing</a:t>
            </a:r>
            <a:r>
              <a:rPr dirty="0" spc="-385"/>
              <a:t> </a:t>
            </a:r>
            <a:r>
              <a:rPr dirty="0" spc="-285"/>
              <a:t>deprivation.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7299" y="5951554"/>
            <a:ext cx="6154420" cy="44195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household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classified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333333"/>
                </a:solidFill>
                <a:latin typeface="Arial"/>
                <a:cs typeface="Arial"/>
              </a:rPr>
              <a:t>as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deprived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900" spc="135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housing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dimension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if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the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household’s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accommodation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is</a:t>
            </a:r>
            <a:r>
              <a:rPr dirty="0" sz="900" spc="13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33"/>
                </a:solidFill>
                <a:latin typeface="Arial"/>
                <a:cs typeface="Arial"/>
              </a:rPr>
              <a:t>either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overcrowded,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in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a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shared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dwelling,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or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has</a:t>
            </a:r>
            <a:r>
              <a:rPr dirty="0" sz="900" spc="1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no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central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heating</a:t>
            </a:r>
            <a:r>
              <a:rPr dirty="0" sz="900">
                <a:latin typeface="Arial"/>
                <a:cs typeface="Arial"/>
              </a:rPr>
              <a:t>.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Selected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ethnic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groups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shown;</a:t>
            </a:r>
            <a:r>
              <a:rPr dirty="0" sz="900" spc="12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see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source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>
                <a:solidFill>
                  <a:srgbClr val="333333"/>
                </a:solidFill>
                <a:latin typeface="Arial"/>
                <a:cs typeface="Arial"/>
              </a:rPr>
              <a:t>for</a:t>
            </a:r>
            <a:r>
              <a:rPr dirty="0" sz="900" spc="114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dirty="0" sz="900" spc="-10">
                <a:solidFill>
                  <a:srgbClr val="333333"/>
                </a:solidFill>
                <a:latin typeface="Arial"/>
                <a:cs typeface="Arial"/>
              </a:rPr>
              <a:t>others</a:t>
            </a:r>
            <a:r>
              <a:rPr dirty="0" sz="900" spc="-10">
                <a:latin typeface="Arial"/>
                <a:cs typeface="Arial"/>
              </a:rPr>
              <a:t>.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65">
                <a:latin typeface="Arial"/>
                <a:cs typeface="Arial"/>
              </a:rPr>
              <a:t>4.06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better.org.uk/homes-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167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1003935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95"/>
              <a:t>Homes</a:t>
            </a:r>
          </a:p>
        </p:txBody>
      </p:sp>
      <p:sp>
        <p:nvSpPr>
          <p:cNvPr id="9" name="object 9" descr=""/>
          <p:cNvSpPr txBox="1"/>
          <p:nvPr/>
        </p:nvSpPr>
        <p:spPr>
          <a:xfrm>
            <a:off x="6623799" y="620979"/>
            <a:ext cx="723265" cy="456946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31115">
              <a:lnSpc>
                <a:spcPct val="100000"/>
              </a:lnSpc>
              <a:spcBef>
                <a:spcPts val="150"/>
              </a:spcBef>
            </a:pPr>
            <a:r>
              <a:rPr dirty="0" sz="1700" spc="-55">
                <a:solidFill>
                  <a:srgbClr val="40276F"/>
                </a:solidFill>
                <a:latin typeface="Arial Black"/>
                <a:cs typeface="Arial Black"/>
              </a:rPr>
              <a:t>36.4%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91298" y="1813420"/>
            <a:ext cx="723265" cy="3376929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34290">
              <a:lnSpc>
                <a:spcPct val="100000"/>
              </a:lnSpc>
              <a:spcBef>
                <a:spcPts val="150"/>
              </a:spcBef>
            </a:pPr>
            <a:r>
              <a:rPr dirty="0" sz="1700" spc="-60">
                <a:solidFill>
                  <a:srgbClr val="40276F"/>
                </a:solidFill>
                <a:latin typeface="Arial Black"/>
                <a:cs typeface="Arial Black"/>
              </a:rPr>
              <a:t>26.9%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541888" y="5185180"/>
            <a:ext cx="16287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01394" algn="l"/>
              </a:tabLst>
            </a:pP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Bangladeshi</a:t>
            </a: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Pakistani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358796" y="2754820"/>
            <a:ext cx="723265" cy="2435225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52705">
              <a:lnSpc>
                <a:spcPct val="100000"/>
              </a:lnSpc>
              <a:spcBef>
                <a:spcPts val="150"/>
              </a:spcBef>
            </a:pPr>
            <a:r>
              <a:rPr dirty="0" sz="1700" spc="-95">
                <a:solidFill>
                  <a:srgbClr val="40276F"/>
                </a:solidFill>
                <a:latin typeface="Arial Black"/>
                <a:cs typeface="Arial Black"/>
              </a:rPr>
              <a:t>19.4%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479843" y="5185180"/>
            <a:ext cx="47688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>
                <a:solidFill>
                  <a:srgbClr val="40276F"/>
                </a:solidFill>
                <a:latin typeface="Arial"/>
                <a:cs typeface="Arial"/>
              </a:rPr>
              <a:t>BAME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226283" y="3897033"/>
            <a:ext cx="723265" cy="129286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150"/>
              </a:spcBef>
            </a:pPr>
            <a:r>
              <a:rPr dirty="0" sz="1700" spc="-90">
                <a:solidFill>
                  <a:srgbClr val="40276F"/>
                </a:solidFill>
                <a:latin typeface="Arial Black"/>
                <a:cs typeface="Arial Black"/>
              </a:rPr>
              <a:t>10.3%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200119" y="5185180"/>
            <a:ext cx="759460" cy="39624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74625">
              <a:lnSpc>
                <a:spcPct val="102600"/>
              </a:lnSpc>
              <a:spcBef>
                <a:spcPts val="60"/>
              </a:spcBef>
            </a:pP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Black Caribbean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093782" y="4524628"/>
            <a:ext cx="723265" cy="665480"/>
          </a:xfrm>
          <a:prstGeom prst="rect">
            <a:avLst/>
          </a:prstGeom>
          <a:solidFill>
            <a:srgbClr val="40276F"/>
          </a:solidFill>
        </p:spPr>
        <p:txBody>
          <a:bodyPr wrap="square" lIns="0" tIns="19050" rIns="0" bIns="0" rtlCol="0" vert="horz">
            <a:spAutoFit/>
          </a:bodyPr>
          <a:lstStyle/>
          <a:p>
            <a:pPr marL="104775">
              <a:lnSpc>
                <a:spcPct val="100000"/>
              </a:lnSpc>
              <a:spcBef>
                <a:spcPts val="150"/>
              </a:spcBef>
            </a:pPr>
            <a:r>
              <a:rPr dirty="0" sz="1700" spc="-20">
                <a:solidFill>
                  <a:srgbClr val="FFFFFF"/>
                </a:solidFill>
                <a:latin typeface="Arial Black"/>
                <a:cs typeface="Arial Black"/>
              </a:rPr>
              <a:t>5.3%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356078" y="5185180"/>
            <a:ext cx="2063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276F"/>
                </a:solidFill>
                <a:latin typeface="Arial"/>
                <a:cs typeface="Arial"/>
              </a:rPr>
              <a:t>All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961281" y="4750561"/>
            <a:ext cx="723265" cy="43942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150"/>
              </a:spcBef>
            </a:pPr>
            <a:r>
              <a:rPr dirty="0" sz="1700" spc="-20">
                <a:solidFill>
                  <a:srgbClr val="40276F"/>
                </a:solidFill>
                <a:latin typeface="Arial Black"/>
                <a:cs typeface="Arial Black"/>
              </a:rPr>
              <a:t>3.5%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089266" y="5185180"/>
            <a:ext cx="464184" cy="39624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8255">
              <a:lnSpc>
                <a:spcPct val="102600"/>
              </a:lnSpc>
              <a:spcBef>
                <a:spcPts val="60"/>
              </a:spcBef>
            </a:pP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White British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21" name="object 21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81799" y="12699"/>
            <a:ext cx="6009640" cy="6845300"/>
            <a:chOff x="6181799" y="12699"/>
            <a:chExt cx="600964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6181799" y="12699"/>
              <a:ext cx="6009640" cy="6845300"/>
            </a:xfrm>
            <a:custGeom>
              <a:avLst/>
              <a:gdLst/>
              <a:ahLst/>
              <a:cxnLst/>
              <a:rect l="l" t="t" r="r" b="b"/>
              <a:pathLst>
                <a:path w="6009640" h="6845300">
                  <a:moveTo>
                    <a:pt x="6009604" y="0"/>
                  </a:moveTo>
                  <a:lnTo>
                    <a:pt x="5940663" y="0"/>
                  </a:lnTo>
                  <a:lnTo>
                    <a:pt x="5830898" y="25400"/>
                  </a:lnTo>
                  <a:lnTo>
                    <a:pt x="5776228" y="25400"/>
                  </a:lnTo>
                  <a:lnTo>
                    <a:pt x="5613086" y="63500"/>
                  </a:lnTo>
                  <a:lnTo>
                    <a:pt x="5559001" y="63500"/>
                  </a:lnTo>
                  <a:lnTo>
                    <a:pt x="4974404" y="203200"/>
                  </a:lnTo>
                  <a:lnTo>
                    <a:pt x="4922245" y="228600"/>
                  </a:lnTo>
                  <a:lnTo>
                    <a:pt x="4818445" y="254000"/>
                  </a:lnTo>
                  <a:lnTo>
                    <a:pt x="4766807" y="279400"/>
                  </a:lnTo>
                  <a:lnTo>
                    <a:pt x="4664065" y="304800"/>
                  </a:lnTo>
                  <a:lnTo>
                    <a:pt x="4612965" y="330200"/>
                  </a:lnTo>
                  <a:lnTo>
                    <a:pt x="4511314" y="355600"/>
                  </a:lnTo>
                  <a:lnTo>
                    <a:pt x="4460767" y="381000"/>
                  </a:lnTo>
                  <a:lnTo>
                    <a:pt x="4410408" y="393700"/>
                  </a:lnTo>
                  <a:lnTo>
                    <a:pt x="4310260" y="444500"/>
                  </a:lnTo>
                  <a:lnTo>
                    <a:pt x="4260476" y="457200"/>
                  </a:lnTo>
                  <a:lnTo>
                    <a:pt x="4210887" y="482600"/>
                  </a:lnTo>
                  <a:lnTo>
                    <a:pt x="4161494" y="495300"/>
                  </a:lnTo>
                  <a:lnTo>
                    <a:pt x="4014515" y="571500"/>
                  </a:lnTo>
                  <a:lnTo>
                    <a:pt x="3965928" y="584200"/>
                  </a:lnTo>
                  <a:lnTo>
                    <a:pt x="3584785" y="787400"/>
                  </a:lnTo>
                  <a:lnTo>
                    <a:pt x="3262800" y="965200"/>
                  </a:lnTo>
                  <a:lnTo>
                    <a:pt x="3217717" y="1003300"/>
                  </a:lnTo>
                  <a:lnTo>
                    <a:pt x="3128256" y="1054100"/>
                  </a:lnTo>
                  <a:lnTo>
                    <a:pt x="3083881" y="1092200"/>
                  </a:lnTo>
                  <a:lnTo>
                    <a:pt x="2995851" y="1143000"/>
                  </a:lnTo>
                  <a:lnTo>
                    <a:pt x="2952200" y="1181100"/>
                  </a:lnTo>
                  <a:lnTo>
                    <a:pt x="2865634" y="1231900"/>
                  </a:lnTo>
                  <a:lnTo>
                    <a:pt x="2822722" y="1270000"/>
                  </a:lnTo>
                  <a:lnTo>
                    <a:pt x="2780061" y="1295400"/>
                  </a:lnTo>
                  <a:lnTo>
                    <a:pt x="2737651" y="1333500"/>
                  </a:lnTo>
                  <a:lnTo>
                    <a:pt x="2695495" y="1358900"/>
                  </a:lnTo>
                  <a:lnTo>
                    <a:pt x="2611951" y="1435100"/>
                  </a:lnTo>
                  <a:lnTo>
                    <a:pt x="2570566" y="1460500"/>
                  </a:lnTo>
                  <a:lnTo>
                    <a:pt x="2529443" y="1498600"/>
                  </a:lnTo>
                  <a:lnTo>
                    <a:pt x="2488582" y="1524000"/>
                  </a:lnTo>
                  <a:lnTo>
                    <a:pt x="2367591" y="1638300"/>
                  </a:lnTo>
                  <a:lnTo>
                    <a:pt x="2327797" y="1663700"/>
                  </a:lnTo>
                  <a:lnTo>
                    <a:pt x="2249027" y="1739900"/>
                  </a:lnTo>
                  <a:lnTo>
                    <a:pt x="2171356" y="1816100"/>
                  </a:lnTo>
                  <a:lnTo>
                    <a:pt x="2132937" y="1841500"/>
                  </a:lnTo>
                  <a:lnTo>
                    <a:pt x="2094798" y="1879600"/>
                  </a:lnTo>
                  <a:lnTo>
                    <a:pt x="2019369" y="1955800"/>
                  </a:lnTo>
                  <a:lnTo>
                    <a:pt x="1945083" y="2032000"/>
                  </a:lnTo>
                  <a:lnTo>
                    <a:pt x="1871953" y="2108200"/>
                  </a:lnTo>
                  <a:lnTo>
                    <a:pt x="1799993" y="2184400"/>
                  </a:lnTo>
                  <a:lnTo>
                    <a:pt x="1729219" y="2260600"/>
                  </a:lnTo>
                  <a:lnTo>
                    <a:pt x="1694280" y="2311400"/>
                  </a:lnTo>
                  <a:lnTo>
                    <a:pt x="1659643" y="2349500"/>
                  </a:lnTo>
                  <a:lnTo>
                    <a:pt x="1591281" y="2425700"/>
                  </a:lnTo>
                  <a:lnTo>
                    <a:pt x="1557559" y="2463800"/>
                  </a:lnTo>
                  <a:lnTo>
                    <a:pt x="1524146" y="2514600"/>
                  </a:lnTo>
                  <a:lnTo>
                    <a:pt x="1491044" y="2552700"/>
                  </a:lnTo>
                  <a:lnTo>
                    <a:pt x="1458253" y="2590800"/>
                  </a:lnTo>
                  <a:lnTo>
                    <a:pt x="1425777" y="2628900"/>
                  </a:lnTo>
                  <a:lnTo>
                    <a:pt x="1393616" y="2679700"/>
                  </a:lnTo>
                  <a:lnTo>
                    <a:pt x="1361773" y="2717800"/>
                  </a:lnTo>
                  <a:lnTo>
                    <a:pt x="1330250" y="2755900"/>
                  </a:lnTo>
                  <a:lnTo>
                    <a:pt x="1299047" y="2806700"/>
                  </a:lnTo>
                  <a:lnTo>
                    <a:pt x="1268167" y="2844800"/>
                  </a:lnTo>
                  <a:lnTo>
                    <a:pt x="1237612" y="2895600"/>
                  </a:lnTo>
                  <a:lnTo>
                    <a:pt x="1207383" y="2933700"/>
                  </a:lnTo>
                  <a:lnTo>
                    <a:pt x="1177482" y="2984500"/>
                  </a:lnTo>
                  <a:lnTo>
                    <a:pt x="1147911" y="3022600"/>
                  </a:lnTo>
                  <a:lnTo>
                    <a:pt x="1118672" y="3060700"/>
                  </a:lnTo>
                  <a:lnTo>
                    <a:pt x="1089766" y="3111500"/>
                  </a:lnTo>
                  <a:lnTo>
                    <a:pt x="1061196" y="3162300"/>
                  </a:lnTo>
                  <a:lnTo>
                    <a:pt x="1032963" y="3200400"/>
                  </a:lnTo>
                  <a:lnTo>
                    <a:pt x="1005068" y="3251200"/>
                  </a:lnTo>
                  <a:lnTo>
                    <a:pt x="977515" y="3289300"/>
                  </a:lnTo>
                  <a:lnTo>
                    <a:pt x="950303" y="3340100"/>
                  </a:lnTo>
                  <a:lnTo>
                    <a:pt x="923436" y="3378200"/>
                  </a:lnTo>
                  <a:lnTo>
                    <a:pt x="896914" y="3429000"/>
                  </a:lnTo>
                  <a:lnTo>
                    <a:pt x="870740" y="3479800"/>
                  </a:lnTo>
                  <a:lnTo>
                    <a:pt x="844916" y="3517900"/>
                  </a:lnTo>
                  <a:lnTo>
                    <a:pt x="819443" y="3568700"/>
                  </a:lnTo>
                  <a:lnTo>
                    <a:pt x="794323" y="3619500"/>
                  </a:lnTo>
                  <a:lnTo>
                    <a:pt x="769558" y="3670300"/>
                  </a:lnTo>
                  <a:lnTo>
                    <a:pt x="745149" y="3708400"/>
                  </a:lnTo>
                  <a:lnTo>
                    <a:pt x="721098" y="3759200"/>
                  </a:lnTo>
                  <a:lnTo>
                    <a:pt x="697408" y="3810000"/>
                  </a:lnTo>
                  <a:lnTo>
                    <a:pt x="674080" y="3860800"/>
                  </a:lnTo>
                  <a:lnTo>
                    <a:pt x="651115" y="3898900"/>
                  </a:lnTo>
                  <a:lnTo>
                    <a:pt x="628516" y="3949700"/>
                  </a:lnTo>
                  <a:lnTo>
                    <a:pt x="606284" y="4000500"/>
                  </a:lnTo>
                  <a:lnTo>
                    <a:pt x="584420" y="4051300"/>
                  </a:lnTo>
                  <a:lnTo>
                    <a:pt x="562928" y="4102100"/>
                  </a:lnTo>
                  <a:lnTo>
                    <a:pt x="541808" y="4152900"/>
                  </a:lnTo>
                  <a:lnTo>
                    <a:pt x="521063" y="4203700"/>
                  </a:lnTo>
                  <a:lnTo>
                    <a:pt x="500693" y="4254500"/>
                  </a:lnTo>
                  <a:lnTo>
                    <a:pt x="480701" y="4292600"/>
                  </a:lnTo>
                  <a:lnTo>
                    <a:pt x="461089" y="4343400"/>
                  </a:lnTo>
                  <a:lnTo>
                    <a:pt x="441859" y="4394200"/>
                  </a:lnTo>
                  <a:lnTo>
                    <a:pt x="423011" y="4445000"/>
                  </a:lnTo>
                  <a:lnTo>
                    <a:pt x="404549" y="4495800"/>
                  </a:lnTo>
                  <a:lnTo>
                    <a:pt x="386473" y="4546600"/>
                  </a:lnTo>
                  <a:lnTo>
                    <a:pt x="368786" y="4597400"/>
                  </a:lnTo>
                  <a:lnTo>
                    <a:pt x="351489" y="4648200"/>
                  </a:lnTo>
                  <a:lnTo>
                    <a:pt x="334584" y="4711700"/>
                  </a:lnTo>
                  <a:lnTo>
                    <a:pt x="318073" y="4762500"/>
                  </a:lnTo>
                  <a:lnTo>
                    <a:pt x="301957" y="4813300"/>
                  </a:lnTo>
                  <a:lnTo>
                    <a:pt x="286239" y="4864100"/>
                  </a:lnTo>
                  <a:lnTo>
                    <a:pt x="270920" y="4914900"/>
                  </a:lnTo>
                  <a:lnTo>
                    <a:pt x="256002" y="4965700"/>
                  </a:lnTo>
                  <a:lnTo>
                    <a:pt x="241486" y="5016500"/>
                  </a:lnTo>
                  <a:lnTo>
                    <a:pt x="227375" y="5067300"/>
                  </a:lnTo>
                  <a:lnTo>
                    <a:pt x="213670" y="5118100"/>
                  </a:lnTo>
                  <a:lnTo>
                    <a:pt x="200374" y="5181600"/>
                  </a:lnTo>
                  <a:lnTo>
                    <a:pt x="187487" y="5232400"/>
                  </a:lnTo>
                  <a:lnTo>
                    <a:pt x="175011" y="5283200"/>
                  </a:lnTo>
                  <a:lnTo>
                    <a:pt x="162949" y="5334000"/>
                  </a:lnTo>
                  <a:lnTo>
                    <a:pt x="151302" y="5384800"/>
                  </a:lnTo>
                  <a:lnTo>
                    <a:pt x="140072" y="5448300"/>
                  </a:lnTo>
                  <a:lnTo>
                    <a:pt x="129261" y="5499100"/>
                  </a:lnTo>
                  <a:lnTo>
                    <a:pt x="118870" y="5549900"/>
                  </a:lnTo>
                  <a:lnTo>
                    <a:pt x="108901" y="5600700"/>
                  </a:lnTo>
                  <a:lnTo>
                    <a:pt x="99357" y="5664200"/>
                  </a:lnTo>
                  <a:lnTo>
                    <a:pt x="90238" y="5715000"/>
                  </a:lnTo>
                  <a:lnTo>
                    <a:pt x="81546" y="5765800"/>
                  </a:lnTo>
                  <a:lnTo>
                    <a:pt x="73284" y="5829300"/>
                  </a:lnTo>
                  <a:lnTo>
                    <a:pt x="65453" y="5880100"/>
                  </a:lnTo>
                  <a:lnTo>
                    <a:pt x="58055" y="5930900"/>
                  </a:lnTo>
                  <a:lnTo>
                    <a:pt x="51091" y="5994400"/>
                  </a:lnTo>
                  <a:lnTo>
                    <a:pt x="44564" y="6045200"/>
                  </a:lnTo>
                  <a:lnTo>
                    <a:pt x="38475" y="6096000"/>
                  </a:lnTo>
                  <a:lnTo>
                    <a:pt x="32826" y="6159500"/>
                  </a:lnTo>
                  <a:lnTo>
                    <a:pt x="27619" y="6210300"/>
                  </a:lnTo>
                  <a:lnTo>
                    <a:pt x="22855" y="6273800"/>
                  </a:lnTo>
                  <a:lnTo>
                    <a:pt x="18536" y="6324600"/>
                  </a:lnTo>
                  <a:lnTo>
                    <a:pt x="14665" y="6375400"/>
                  </a:lnTo>
                  <a:lnTo>
                    <a:pt x="11242" y="6438900"/>
                  </a:lnTo>
                  <a:lnTo>
                    <a:pt x="8270" y="6489700"/>
                  </a:lnTo>
                  <a:lnTo>
                    <a:pt x="5750" y="6553200"/>
                  </a:lnTo>
                  <a:lnTo>
                    <a:pt x="3685" y="6604000"/>
                  </a:lnTo>
                  <a:lnTo>
                    <a:pt x="2075" y="6667500"/>
                  </a:lnTo>
                  <a:lnTo>
                    <a:pt x="923" y="6718300"/>
                  </a:lnTo>
                  <a:lnTo>
                    <a:pt x="231" y="6781800"/>
                  </a:lnTo>
                  <a:lnTo>
                    <a:pt x="0" y="6832600"/>
                  </a:lnTo>
                  <a:lnTo>
                    <a:pt x="75" y="6845300"/>
                  </a:lnTo>
                  <a:lnTo>
                    <a:pt x="1076710" y="6845300"/>
                  </a:lnTo>
                  <a:lnTo>
                    <a:pt x="1076629" y="6832600"/>
                  </a:lnTo>
                  <a:lnTo>
                    <a:pt x="1076826" y="6781800"/>
                  </a:lnTo>
                  <a:lnTo>
                    <a:pt x="1077417" y="6731000"/>
                  </a:lnTo>
                  <a:lnTo>
                    <a:pt x="1078398" y="6692900"/>
                  </a:lnTo>
                  <a:lnTo>
                    <a:pt x="1079770" y="6642100"/>
                  </a:lnTo>
                  <a:lnTo>
                    <a:pt x="1081531" y="6591300"/>
                  </a:lnTo>
                  <a:lnTo>
                    <a:pt x="1083678" y="6540500"/>
                  </a:lnTo>
                  <a:lnTo>
                    <a:pt x="1086211" y="6489700"/>
                  </a:lnTo>
                  <a:lnTo>
                    <a:pt x="1089128" y="6451600"/>
                  </a:lnTo>
                  <a:lnTo>
                    <a:pt x="1092428" y="6400800"/>
                  </a:lnTo>
                  <a:lnTo>
                    <a:pt x="1096108" y="6350000"/>
                  </a:lnTo>
                  <a:lnTo>
                    <a:pt x="1100168" y="6299200"/>
                  </a:lnTo>
                  <a:lnTo>
                    <a:pt x="1104606" y="6261100"/>
                  </a:lnTo>
                  <a:lnTo>
                    <a:pt x="1109420" y="6210300"/>
                  </a:lnTo>
                  <a:lnTo>
                    <a:pt x="1114610" y="6159500"/>
                  </a:lnTo>
                  <a:lnTo>
                    <a:pt x="1120172" y="6121400"/>
                  </a:lnTo>
                  <a:lnTo>
                    <a:pt x="1126106" y="6070600"/>
                  </a:lnTo>
                  <a:lnTo>
                    <a:pt x="1132411" y="6019800"/>
                  </a:lnTo>
                  <a:lnTo>
                    <a:pt x="1139085" y="5969000"/>
                  </a:lnTo>
                  <a:lnTo>
                    <a:pt x="1146125" y="5930900"/>
                  </a:lnTo>
                  <a:lnTo>
                    <a:pt x="1153532" y="5880100"/>
                  </a:lnTo>
                  <a:lnTo>
                    <a:pt x="1161303" y="5829300"/>
                  </a:lnTo>
                  <a:lnTo>
                    <a:pt x="1169436" y="5791200"/>
                  </a:lnTo>
                  <a:lnTo>
                    <a:pt x="1177931" y="5740400"/>
                  </a:lnTo>
                  <a:lnTo>
                    <a:pt x="1186785" y="5702300"/>
                  </a:lnTo>
                  <a:lnTo>
                    <a:pt x="1195998" y="5651500"/>
                  </a:lnTo>
                  <a:lnTo>
                    <a:pt x="1205567" y="5600700"/>
                  </a:lnTo>
                  <a:lnTo>
                    <a:pt x="1215492" y="5562600"/>
                  </a:lnTo>
                  <a:lnTo>
                    <a:pt x="1225770" y="5511800"/>
                  </a:lnTo>
                  <a:lnTo>
                    <a:pt x="1236400" y="5473700"/>
                  </a:lnTo>
                  <a:lnTo>
                    <a:pt x="1247380" y="5422900"/>
                  </a:lnTo>
                  <a:lnTo>
                    <a:pt x="1258710" y="5384800"/>
                  </a:lnTo>
                  <a:lnTo>
                    <a:pt x="1270387" y="5334000"/>
                  </a:lnTo>
                  <a:lnTo>
                    <a:pt x="1282410" y="5295900"/>
                  </a:lnTo>
                  <a:lnTo>
                    <a:pt x="1294778" y="5245100"/>
                  </a:lnTo>
                  <a:lnTo>
                    <a:pt x="1307489" y="5207000"/>
                  </a:lnTo>
                  <a:lnTo>
                    <a:pt x="1320541" y="5156200"/>
                  </a:lnTo>
                  <a:lnTo>
                    <a:pt x="1333933" y="5118100"/>
                  </a:lnTo>
                  <a:lnTo>
                    <a:pt x="1347663" y="5067300"/>
                  </a:lnTo>
                  <a:lnTo>
                    <a:pt x="1361731" y="5029200"/>
                  </a:lnTo>
                  <a:lnTo>
                    <a:pt x="1376134" y="4978400"/>
                  </a:lnTo>
                  <a:lnTo>
                    <a:pt x="1390870" y="4940300"/>
                  </a:lnTo>
                  <a:lnTo>
                    <a:pt x="1405939" y="4889500"/>
                  </a:lnTo>
                  <a:lnTo>
                    <a:pt x="1421339" y="4851400"/>
                  </a:lnTo>
                  <a:lnTo>
                    <a:pt x="1437068" y="4813300"/>
                  </a:lnTo>
                  <a:lnTo>
                    <a:pt x="1453124" y="4762500"/>
                  </a:lnTo>
                  <a:lnTo>
                    <a:pt x="1469507" y="4724400"/>
                  </a:lnTo>
                  <a:lnTo>
                    <a:pt x="1486215" y="4673600"/>
                  </a:lnTo>
                  <a:lnTo>
                    <a:pt x="1503246" y="4635500"/>
                  </a:lnTo>
                  <a:lnTo>
                    <a:pt x="1520599" y="4597400"/>
                  </a:lnTo>
                  <a:lnTo>
                    <a:pt x="1538271" y="4546600"/>
                  </a:lnTo>
                  <a:lnTo>
                    <a:pt x="1556263" y="4508500"/>
                  </a:lnTo>
                  <a:lnTo>
                    <a:pt x="1574571" y="4470400"/>
                  </a:lnTo>
                  <a:lnTo>
                    <a:pt x="1593196" y="4432300"/>
                  </a:lnTo>
                  <a:lnTo>
                    <a:pt x="1612134" y="4381500"/>
                  </a:lnTo>
                  <a:lnTo>
                    <a:pt x="1631385" y="4343400"/>
                  </a:lnTo>
                  <a:lnTo>
                    <a:pt x="1650947" y="4305300"/>
                  </a:lnTo>
                  <a:lnTo>
                    <a:pt x="1670818" y="4267200"/>
                  </a:lnTo>
                  <a:lnTo>
                    <a:pt x="1690997" y="4216400"/>
                  </a:lnTo>
                  <a:lnTo>
                    <a:pt x="1711483" y="4178300"/>
                  </a:lnTo>
                  <a:lnTo>
                    <a:pt x="1732274" y="4140200"/>
                  </a:lnTo>
                  <a:lnTo>
                    <a:pt x="1753369" y="4102100"/>
                  </a:lnTo>
                  <a:lnTo>
                    <a:pt x="1774765" y="4064000"/>
                  </a:lnTo>
                  <a:lnTo>
                    <a:pt x="1796462" y="4025900"/>
                  </a:lnTo>
                  <a:lnTo>
                    <a:pt x="1818457" y="3987800"/>
                  </a:lnTo>
                  <a:lnTo>
                    <a:pt x="1840750" y="3937000"/>
                  </a:lnTo>
                  <a:lnTo>
                    <a:pt x="1863339" y="3898900"/>
                  </a:lnTo>
                  <a:lnTo>
                    <a:pt x="1886222" y="3860800"/>
                  </a:lnTo>
                  <a:lnTo>
                    <a:pt x="1909398" y="3822700"/>
                  </a:lnTo>
                  <a:lnTo>
                    <a:pt x="1932865" y="3784600"/>
                  </a:lnTo>
                  <a:lnTo>
                    <a:pt x="1956622" y="3746500"/>
                  </a:lnTo>
                  <a:lnTo>
                    <a:pt x="1980667" y="3708400"/>
                  </a:lnTo>
                  <a:lnTo>
                    <a:pt x="2004999" y="3670300"/>
                  </a:lnTo>
                  <a:lnTo>
                    <a:pt x="2029616" y="3632200"/>
                  </a:lnTo>
                  <a:lnTo>
                    <a:pt x="2054517" y="3594100"/>
                  </a:lnTo>
                  <a:lnTo>
                    <a:pt x="2079700" y="3556000"/>
                  </a:lnTo>
                  <a:lnTo>
                    <a:pt x="2105164" y="3517900"/>
                  </a:lnTo>
                  <a:lnTo>
                    <a:pt x="2130907" y="3479800"/>
                  </a:lnTo>
                  <a:lnTo>
                    <a:pt x="2156927" y="3441700"/>
                  </a:lnTo>
                  <a:lnTo>
                    <a:pt x="2183224" y="3416300"/>
                  </a:lnTo>
                  <a:lnTo>
                    <a:pt x="2209795" y="3378200"/>
                  </a:lnTo>
                  <a:lnTo>
                    <a:pt x="2236639" y="3340100"/>
                  </a:lnTo>
                  <a:lnTo>
                    <a:pt x="2263754" y="3302000"/>
                  </a:lnTo>
                  <a:lnTo>
                    <a:pt x="2291140" y="3263900"/>
                  </a:lnTo>
                  <a:lnTo>
                    <a:pt x="2318794" y="3225800"/>
                  </a:lnTo>
                  <a:lnTo>
                    <a:pt x="2346715" y="3200400"/>
                  </a:lnTo>
                  <a:lnTo>
                    <a:pt x="2374902" y="3162300"/>
                  </a:lnTo>
                  <a:lnTo>
                    <a:pt x="2403352" y="3124200"/>
                  </a:lnTo>
                  <a:lnTo>
                    <a:pt x="2432065" y="3086100"/>
                  </a:lnTo>
                  <a:lnTo>
                    <a:pt x="2461039" y="3060700"/>
                  </a:lnTo>
                  <a:lnTo>
                    <a:pt x="2490272" y="3022600"/>
                  </a:lnTo>
                  <a:lnTo>
                    <a:pt x="2519763" y="2984500"/>
                  </a:lnTo>
                  <a:lnTo>
                    <a:pt x="2549511" y="2959100"/>
                  </a:lnTo>
                  <a:lnTo>
                    <a:pt x="2579513" y="2921000"/>
                  </a:lnTo>
                  <a:lnTo>
                    <a:pt x="2609768" y="2882900"/>
                  </a:lnTo>
                  <a:lnTo>
                    <a:pt x="2640275" y="2857500"/>
                  </a:lnTo>
                  <a:lnTo>
                    <a:pt x="2671033" y="2819400"/>
                  </a:lnTo>
                  <a:lnTo>
                    <a:pt x="2702039" y="2794000"/>
                  </a:lnTo>
                  <a:lnTo>
                    <a:pt x="2733292" y="2755900"/>
                  </a:lnTo>
                  <a:lnTo>
                    <a:pt x="2764792" y="2730500"/>
                  </a:lnTo>
                  <a:lnTo>
                    <a:pt x="2796535" y="2692400"/>
                  </a:lnTo>
                  <a:lnTo>
                    <a:pt x="2828521" y="2667000"/>
                  </a:lnTo>
                  <a:lnTo>
                    <a:pt x="2860748" y="2628900"/>
                  </a:lnTo>
                  <a:lnTo>
                    <a:pt x="2893214" y="2603500"/>
                  </a:lnTo>
                  <a:lnTo>
                    <a:pt x="2925919" y="2565400"/>
                  </a:lnTo>
                  <a:lnTo>
                    <a:pt x="2992037" y="2514600"/>
                  </a:lnTo>
                  <a:lnTo>
                    <a:pt x="3025447" y="2476500"/>
                  </a:lnTo>
                  <a:lnTo>
                    <a:pt x="3092961" y="2425700"/>
                  </a:lnTo>
                  <a:lnTo>
                    <a:pt x="3127062" y="2387600"/>
                  </a:lnTo>
                  <a:lnTo>
                    <a:pt x="3195946" y="2336800"/>
                  </a:lnTo>
                  <a:lnTo>
                    <a:pt x="3230725" y="2298700"/>
                  </a:lnTo>
                  <a:lnTo>
                    <a:pt x="3372056" y="2197100"/>
                  </a:lnTo>
                  <a:lnTo>
                    <a:pt x="3407934" y="2171700"/>
                  </a:lnTo>
                  <a:lnTo>
                    <a:pt x="3444028" y="2133600"/>
                  </a:lnTo>
                  <a:lnTo>
                    <a:pt x="3627672" y="2006600"/>
                  </a:lnTo>
                  <a:lnTo>
                    <a:pt x="3816472" y="1879600"/>
                  </a:lnTo>
                  <a:lnTo>
                    <a:pt x="3854833" y="1866900"/>
                  </a:lnTo>
                  <a:lnTo>
                    <a:pt x="4010235" y="1765300"/>
                  </a:lnTo>
                  <a:lnTo>
                    <a:pt x="4049567" y="1752600"/>
                  </a:lnTo>
                  <a:lnTo>
                    <a:pt x="4168692" y="1676400"/>
                  </a:lnTo>
                  <a:lnTo>
                    <a:pt x="4208772" y="1663700"/>
                  </a:lnTo>
                  <a:lnTo>
                    <a:pt x="4289482" y="1612900"/>
                  </a:lnTo>
                  <a:lnTo>
                    <a:pt x="4330108" y="1600200"/>
                  </a:lnTo>
                  <a:lnTo>
                    <a:pt x="4370912" y="1574800"/>
                  </a:lnTo>
                  <a:lnTo>
                    <a:pt x="4411894" y="1562100"/>
                  </a:lnTo>
                  <a:lnTo>
                    <a:pt x="4453052" y="1536700"/>
                  </a:lnTo>
                  <a:lnTo>
                    <a:pt x="4494384" y="1524000"/>
                  </a:lnTo>
                  <a:lnTo>
                    <a:pt x="4535889" y="1498600"/>
                  </a:lnTo>
                  <a:lnTo>
                    <a:pt x="4577565" y="1485900"/>
                  </a:lnTo>
                  <a:lnTo>
                    <a:pt x="4619411" y="1460500"/>
                  </a:lnTo>
                  <a:lnTo>
                    <a:pt x="4703605" y="1435100"/>
                  </a:lnTo>
                  <a:lnTo>
                    <a:pt x="4745951" y="1409700"/>
                  </a:lnTo>
                  <a:lnTo>
                    <a:pt x="4831131" y="1384300"/>
                  </a:lnTo>
                  <a:lnTo>
                    <a:pt x="4873963" y="1358900"/>
                  </a:lnTo>
                  <a:lnTo>
                    <a:pt x="5046866" y="1308100"/>
                  </a:lnTo>
                  <a:lnTo>
                    <a:pt x="5090478" y="1282700"/>
                  </a:lnTo>
                  <a:lnTo>
                    <a:pt x="5489619" y="1168400"/>
                  </a:lnTo>
                  <a:lnTo>
                    <a:pt x="5534677" y="1168400"/>
                  </a:lnTo>
                  <a:lnTo>
                    <a:pt x="5716257" y="1117600"/>
                  </a:lnTo>
                  <a:lnTo>
                    <a:pt x="5761981" y="1117600"/>
                  </a:lnTo>
                  <a:lnTo>
                    <a:pt x="5853814" y="1092200"/>
                  </a:lnTo>
                  <a:lnTo>
                    <a:pt x="5899919" y="1092200"/>
                  </a:lnTo>
                  <a:lnTo>
                    <a:pt x="5992501" y="1066800"/>
                  </a:lnTo>
                  <a:lnTo>
                    <a:pt x="6009604" y="1066800"/>
                  </a:lnTo>
                  <a:lnTo>
                    <a:pt x="6009604" y="0"/>
                  </a:lnTo>
                  <a:close/>
                </a:path>
              </a:pathLst>
            </a:custGeom>
            <a:solidFill>
              <a:srgbClr val="62C3A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29313" y="658276"/>
              <a:ext cx="5362575" cy="6057900"/>
            </a:xfrm>
            <a:custGeom>
              <a:avLst/>
              <a:gdLst/>
              <a:ahLst/>
              <a:cxnLst/>
              <a:rect l="l" t="t" r="r" b="b"/>
              <a:pathLst>
                <a:path w="5362575" h="6057900">
                  <a:moveTo>
                    <a:pt x="5362089" y="0"/>
                  </a:moveTo>
                  <a:lnTo>
                    <a:pt x="5344505" y="0"/>
                  </a:lnTo>
                  <a:lnTo>
                    <a:pt x="5295443" y="12700"/>
                  </a:lnTo>
                  <a:lnTo>
                    <a:pt x="5246505" y="12700"/>
                  </a:lnTo>
                  <a:lnTo>
                    <a:pt x="5149006" y="38100"/>
                  </a:lnTo>
                  <a:lnTo>
                    <a:pt x="5100450" y="38100"/>
                  </a:lnTo>
                  <a:lnTo>
                    <a:pt x="4955567" y="76200"/>
                  </a:lnTo>
                  <a:lnTo>
                    <a:pt x="4907541" y="76200"/>
                  </a:lnTo>
                  <a:lnTo>
                    <a:pt x="4342317" y="228600"/>
                  </a:lnTo>
                  <a:lnTo>
                    <a:pt x="4296187" y="254000"/>
                  </a:lnTo>
                  <a:lnTo>
                    <a:pt x="4158743" y="292100"/>
                  </a:lnTo>
                  <a:lnTo>
                    <a:pt x="4113250" y="317500"/>
                  </a:lnTo>
                  <a:lnTo>
                    <a:pt x="4022753" y="342900"/>
                  </a:lnTo>
                  <a:lnTo>
                    <a:pt x="3977753" y="368300"/>
                  </a:lnTo>
                  <a:lnTo>
                    <a:pt x="3932921" y="381000"/>
                  </a:lnTo>
                  <a:lnTo>
                    <a:pt x="3888258" y="406400"/>
                  </a:lnTo>
                  <a:lnTo>
                    <a:pt x="3799446" y="431800"/>
                  </a:lnTo>
                  <a:lnTo>
                    <a:pt x="3755300" y="457200"/>
                  </a:lnTo>
                  <a:lnTo>
                    <a:pt x="3711330" y="469900"/>
                  </a:lnTo>
                  <a:lnTo>
                    <a:pt x="3623922" y="520700"/>
                  </a:lnTo>
                  <a:lnTo>
                    <a:pt x="3580488" y="533400"/>
                  </a:lnTo>
                  <a:lnTo>
                    <a:pt x="3537235" y="558800"/>
                  </a:lnTo>
                  <a:lnTo>
                    <a:pt x="3494166" y="571500"/>
                  </a:lnTo>
                  <a:lnTo>
                    <a:pt x="3366074" y="647700"/>
                  </a:lnTo>
                  <a:lnTo>
                    <a:pt x="3323753" y="660400"/>
                  </a:lnTo>
                  <a:lnTo>
                    <a:pt x="3115049" y="787400"/>
                  </a:lnTo>
                  <a:lnTo>
                    <a:pt x="3073899" y="800100"/>
                  </a:lnTo>
                  <a:lnTo>
                    <a:pt x="2992201" y="850900"/>
                  </a:lnTo>
                  <a:lnTo>
                    <a:pt x="2752045" y="1003300"/>
                  </a:lnTo>
                  <a:lnTo>
                    <a:pt x="2712755" y="1041400"/>
                  </a:lnTo>
                  <a:lnTo>
                    <a:pt x="2519555" y="1168400"/>
                  </a:lnTo>
                  <a:lnTo>
                    <a:pt x="2481575" y="1206500"/>
                  </a:lnTo>
                  <a:lnTo>
                    <a:pt x="2406290" y="1257300"/>
                  </a:lnTo>
                  <a:lnTo>
                    <a:pt x="2368987" y="1295400"/>
                  </a:lnTo>
                  <a:lnTo>
                    <a:pt x="2295068" y="1346200"/>
                  </a:lnTo>
                  <a:lnTo>
                    <a:pt x="2258456" y="1384300"/>
                  </a:lnTo>
                  <a:lnTo>
                    <a:pt x="2222077" y="1409700"/>
                  </a:lnTo>
                  <a:lnTo>
                    <a:pt x="2185932" y="1447800"/>
                  </a:lnTo>
                  <a:lnTo>
                    <a:pt x="2114354" y="1498600"/>
                  </a:lnTo>
                  <a:lnTo>
                    <a:pt x="2078923" y="1536700"/>
                  </a:lnTo>
                  <a:lnTo>
                    <a:pt x="2043733" y="1562100"/>
                  </a:lnTo>
                  <a:lnTo>
                    <a:pt x="2008786" y="1600200"/>
                  </a:lnTo>
                  <a:lnTo>
                    <a:pt x="1974084" y="1625600"/>
                  </a:lnTo>
                  <a:lnTo>
                    <a:pt x="1905417" y="1701800"/>
                  </a:lnTo>
                  <a:lnTo>
                    <a:pt x="1871456" y="1727200"/>
                  </a:lnTo>
                  <a:lnTo>
                    <a:pt x="1804286" y="1803400"/>
                  </a:lnTo>
                  <a:lnTo>
                    <a:pt x="1771081" y="1828800"/>
                  </a:lnTo>
                  <a:lnTo>
                    <a:pt x="1705438" y="1905000"/>
                  </a:lnTo>
                  <a:lnTo>
                    <a:pt x="1673003" y="1930400"/>
                  </a:lnTo>
                  <a:lnTo>
                    <a:pt x="1640828" y="1968500"/>
                  </a:lnTo>
                  <a:lnTo>
                    <a:pt x="1577263" y="2044700"/>
                  </a:lnTo>
                  <a:lnTo>
                    <a:pt x="1545876" y="2070100"/>
                  </a:lnTo>
                  <a:lnTo>
                    <a:pt x="1514755" y="2108200"/>
                  </a:lnTo>
                  <a:lnTo>
                    <a:pt x="1483902" y="2146300"/>
                  </a:lnTo>
                  <a:lnTo>
                    <a:pt x="1453319" y="2184400"/>
                  </a:lnTo>
                  <a:lnTo>
                    <a:pt x="1423005" y="2222500"/>
                  </a:lnTo>
                  <a:lnTo>
                    <a:pt x="1392964" y="2260600"/>
                  </a:lnTo>
                  <a:lnTo>
                    <a:pt x="1363197" y="2298700"/>
                  </a:lnTo>
                  <a:lnTo>
                    <a:pt x="1333706" y="2336800"/>
                  </a:lnTo>
                  <a:lnTo>
                    <a:pt x="1304491" y="2362200"/>
                  </a:lnTo>
                  <a:lnTo>
                    <a:pt x="1275555" y="2400300"/>
                  </a:lnTo>
                  <a:lnTo>
                    <a:pt x="1246898" y="2438400"/>
                  </a:lnTo>
                  <a:lnTo>
                    <a:pt x="1218524" y="2476500"/>
                  </a:lnTo>
                  <a:lnTo>
                    <a:pt x="1190432" y="2514600"/>
                  </a:lnTo>
                  <a:lnTo>
                    <a:pt x="1162626" y="2552700"/>
                  </a:lnTo>
                  <a:lnTo>
                    <a:pt x="1135105" y="2603500"/>
                  </a:lnTo>
                  <a:lnTo>
                    <a:pt x="1107873" y="2641600"/>
                  </a:lnTo>
                  <a:lnTo>
                    <a:pt x="1080930" y="2679700"/>
                  </a:lnTo>
                  <a:lnTo>
                    <a:pt x="1054278" y="2717800"/>
                  </a:lnTo>
                  <a:lnTo>
                    <a:pt x="1027918" y="2755900"/>
                  </a:lnTo>
                  <a:lnTo>
                    <a:pt x="1001853" y="2794000"/>
                  </a:lnTo>
                  <a:lnTo>
                    <a:pt x="976083" y="2832099"/>
                  </a:lnTo>
                  <a:lnTo>
                    <a:pt x="950610" y="2870199"/>
                  </a:lnTo>
                  <a:lnTo>
                    <a:pt x="925437" y="2920999"/>
                  </a:lnTo>
                  <a:lnTo>
                    <a:pt x="900563" y="2959099"/>
                  </a:lnTo>
                  <a:lnTo>
                    <a:pt x="875992" y="2997199"/>
                  </a:lnTo>
                  <a:lnTo>
                    <a:pt x="851724" y="3035299"/>
                  </a:lnTo>
                  <a:lnTo>
                    <a:pt x="827761" y="3073399"/>
                  </a:lnTo>
                  <a:lnTo>
                    <a:pt x="804104" y="3124199"/>
                  </a:lnTo>
                  <a:lnTo>
                    <a:pt x="780756" y="3162299"/>
                  </a:lnTo>
                  <a:lnTo>
                    <a:pt x="757718" y="3200399"/>
                  </a:lnTo>
                  <a:lnTo>
                    <a:pt x="734990" y="3251199"/>
                  </a:lnTo>
                  <a:lnTo>
                    <a:pt x="712576" y="3289300"/>
                  </a:lnTo>
                  <a:lnTo>
                    <a:pt x="690476" y="3327400"/>
                  </a:lnTo>
                  <a:lnTo>
                    <a:pt x="668692" y="3378200"/>
                  </a:lnTo>
                  <a:lnTo>
                    <a:pt x="647225" y="3416300"/>
                  </a:lnTo>
                  <a:lnTo>
                    <a:pt x="626078" y="3454400"/>
                  </a:lnTo>
                  <a:lnTo>
                    <a:pt x="605251" y="3505200"/>
                  </a:lnTo>
                  <a:lnTo>
                    <a:pt x="584746" y="3543300"/>
                  </a:lnTo>
                  <a:lnTo>
                    <a:pt x="564565" y="3594100"/>
                  </a:lnTo>
                  <a:lnTo>
                    <a:pt x="544710" y="3632200"/>
                  </a:lnTo>
                  <a:lnTo>
                    <a:pt x="525181" y="3683000"/>
                  </a:lnTo>
                  <a:lnTo>
                    <a:pt x="505981" y="3721100"/>
                  </a:lnTo>
                  <a:lnTo>
                    <a:pt x="487110" y="3771900"/>
                  </a:lnTo>
                  <a:lnTo>
                    <a:pt x="468572" y="3810000"/>
                  </a:lnTo>
                  <a:lnTo>
                    <a:pt x="450366" y="3860800"/>
                  </a:lnTo>
                  <a:lnTo>
                    <a:pt x="432495" y="3898900"/>
                  </a:lnTo>
                  <a:lnTo>
                    <a:pt x="414961" y="3949700"/>
                  </a:lnTo>
                  <a:lnTo>
                    <a:pt x="397764" y="3987800"/>
                  </a:lnTo>
                  <a:lnTo>
                    <a:pt x="380906" y="4038600"/>
                  </a:lnTo>
                  <a:lnTo>
                    <a:pt x="364390" y="4076700"/>
                  </a:lnTo>
                  <a:lnTo>
                    <a:pt x="348215" y="4127500"/>
                  </a:lnTo>
                  <a:lnTo>
                    <a:pt x="332385" y="4165600"/>
                  </a:lnTo>
                  <a:lnTo>
                    <a:pt x="316901" y="4216400"/>
                  </a:lnTo>
                  <a:lnTo>
                    <a:pt x="301764" y="4267200"/>
                  </a:lnTo>
                  <a:lnTo>
                    <a:pt x="286975" y="4305300"/>
                  </a:lnTo>
                  <a:lnTo>
                    <a:pt x="272537" y="4356100"/>
                  </a:lnTo>
                  <a:lnTo>
                    <a:pt x="258450" y="4406900"/>
                  </a:lnTo>
                  <a:lnTo>
                    <a:pt x="244717" y="4445000"/>
                  </a:lnTo>
                  <a:lnTo>
                    <a:pt x="231339" y="4495800"/>
                  </a:lnTo>
                  <a:lnTo>
                    <a:pt x="218317" y="4546600"/>
                  </a:lnTo>
                  <a:lnTo>
                    <a:pt x="205654" y="4584700"/>
                  </a:lnTo>
                  <a:lnTo>
                    <a:pt x="193350" y="4635500"/>
                  </a:lnTo>
                  <a:lnTo>
                    <a:pt x="181408" y="4686300"/>
                  </a:lnTo>
                  <a:lnTo>
                    <a:pt x="169828" y="4737100"/>
                  </a:lnTo>
                  <a:lnTo>
                    <a:pt x="158612" y="4775200"/>
                  </a:lnTo>
                  <a:lnTo>
                    <a:pt x="147763" y="4826000"/>
                  </a:lnTo>
                  <a:lnTo>
                    <a:pt x="137280" y="4876800"/>
                  </a:lnTo>
                  <a:lnTo>
                    <a:pt x="127167" y="4927600"/>
                  </a:lnTo>
                  <a:lnTo>
                    <a:pt x="117425" y="4978400"/>
                  </a:lnTo>
                  <a:lnTo>
                    <a:pt x="108054" y="5016500"/>
                  </a:lnTo>
                  <a:lnTo>
                    <a:pt x="99057" y="5067300"/>
                  </a:lnTo>
                  <a:lnTo>
                    <a:pt x="90436" y="5118100"/>
                  </a:lnTo>
                  <a:lnTo>
                    <a:pt x="82191" y="5168900"/>
                  </a:lnTo>
                  <a:lnTo>
                    <a:pt x="74325" y="5219700"/>
                  </a:lnTo>
                  <a:lnTo>
                    <a:pt x="66838" y="5270500"/>
                  </a:lnTo>
                  <a:lnTo>
                    <a:pt x="59733" y="5308600"/>
                  </a:lnTo>
                  <a:lnTo>
                    <a:pt x="53011" y="5359400"/>
                  </a:lnTo>
                  <a:lnTo>
                    <a:pt x="46674" y="5410200"/>
                  </a:lnTo>
                  <a:lnTo>
                    <a:pt x="40723" y="5461000"/>
                  </a:lnTo>
                  <a:lnTo>
                    <a:pt x="35160" y="5511800"/>
                  </a:lnTo>
                  <a:lnTo>
                    <a:pt x="29986" y="5562600"/>
                  </a:lnTo>
                  <a:lnTo>
                    <a:pt x="25202" y="5613400"/>
                  </a:lnTo>
                  <a:lnTo>
                    <a:pt x="20812" y="5664200"/>
                  </a:lnTo>
                  <a:lnTo>
                    <a:pt x="16815" y="5715000"/>
                  </a:lnTo>
                  <a:lnTo>
                    <a:pt x="13213" y="5765800"/>
                  </a:lnTo>
                  <a:lnTo>
                    <a:pt x="10009" y="5816600"/>
                  </a:lnTo>
                  <a:lnTo>
                    <a:pt x="7204" y="5867400"/>
                  </a:lnTo>
                  <a:lnTo>
                    <a:pt x="4798" y="5918200"/>
                  </a:lnTo>
                  <a:lnTo>
                    <a:pt x="2795" y="5969000"/>
                  </a:lnTo>
                  <a:lnTo>
                    <a:pt x="0" y="6057900"/>
                  </a:lnTo>
                  <a:lnTo>
                    <a:pt x="727405" y="6057900"/>
                  </a:lnTo>
                  <a:lnTo>
                    <a:pt x="730358" y="5969000"/>
                  </a:lnTo>
                  <a:lnTo>
                    <a:pt x="732451" y="5918200"/>
                  </a:lnTo>
                  <a:lnTo>
                    <a:pt x="734952" y="5867400"/>
                  </a:lnTo>
                  <a:lnTo>
                    <a:pt x="737860" y="5829300"/>
                  </a:lnTo>
                  <a:lnTo>
                    <a:pt x="741172" y="5778500"/>
                  </a:lnTo>
                  <a:lnTo>
                    <a:pt x="744888" y="5727700"/>
                  </a:lnTo>
                  <a:lnTo>
                    <a:pt x="749005" y="5676900"/>
                  </a:lnTo>
                  <a:lnTo>
                    <a:pt x="753521" y="5638800"/>
                  </a:lnTo>
                  <a:lnTo>
                    <a:pt x="758436" y="5588000"/>
                  </a:lnTo>
                  <a:lnTo>
                    <a:pt x="763748" y="5537200"/>
                  </a:lnTo>
                  <a:lnTo>
                    <a:pt x="769453" y="5499100"/>
                  </a:lnTo>
                  <a:lnTo>
                    <a:pt x="775552" y="5448300"/>
                  </a:lnTo>
                  <a:lnTo>
                    <a:pt x="782042" y="5397500"/>
                  </a:lnTo>
                  <a:lnTo>
                    <a:pt x="788922" y="5359400"/>
                  </a:lnTo>
                  <a:lnTo>
                    <a:pt x="796189" y="5308600"/>
                  </a:lnTo>
                  <a:lnTo>
                    <a:pt x="803843" y="5257800"/>
                  </a:lnTo>
                  <a:lnTo>
                    <a:pt x="811881" y="5219700"/>
                  </a:lnTo>
                  <a:lnTo>
                    <a:pt x="820301" y="5168900"/>
                  </a:lnTo>
                  <a:lnTo>
                    <a:pt x="829103" y="5118100"/>
                  </a:lnTo>
                  <a:lnTo>
                    <a:pt x="838284" y="5080000"/>
                  </a:lnTo>
                  <a:lnTo>
                    <a:pt x="847842" y="5029200"/>
                  </a:lnTo>
                  <a:lnTo>
                    <a:pt x="857777" y="4991100"/>
                  </a:lnTo>
                  <a:lnTo>
                    <a:pt x="868085" y="4940300"/>
                  </a:lnTo>
                  <a:lnTo>
                    <a:pt x="878766" y="4889500"/>
                  </a:lnTo>
                  <a:lnTo>
                    <a:pt x="889818" y="4851400"/>
                  </a:lnTo>
                  <a:lnTo>
                    <a:pt x="901239" y="4800600"/>
                  </a:lnTo>
                  <a:lnTo>
                    <a:pt x="913027" y="4762500"/>
                  </a:lnTo>
                  <a:lnTo>
                    <a:pt x="925181" y="4711700"/>
                  </a:lnTo>
                  <a:lnTo>
                    <a:pt x="937699" y="4673600"/>
                  </a:lnTo>
                  <a:lnTo>
                    <a:pt x="950579" y="4622800"/>
                  </a:lnTo>
                  <a:lnTo>
                    <a:pt x="963819" y="4584700"/>
                  </a:lnTo>
                  <a:lnTo>
                    <a:pt x="977418" y="4533900"/>
                  </a:lnTo>
                  <a:lnTo>
                    <a:pt x="991375" y="4495800"/>
                  </a:lnTo>
                  <a:lnTo>
                    <a:pt x="1005687" y="4445000"/>
                  </a:lnTo>
                  <a:lnTo>
                    <a:pt x="1020352" y="4406900"/>
                  </a:lnTo>
                  <a:lnTo>
                    <a:pt x="1035370" y="4368800"/>
                  </a:lnTo>
                  <a:lnTo>
                    <a:pt x="1050738" y="4318000"/>
                  </a:lnTo>
                  <a:lnTo>
                    <a:pt x="1066454" y="4279900"/>
                  </a:lnTo>
                  <a:lnTo>
                    <a:pt x="1082518" y="4229100"/>
                  </a:lnTo>
                  <a:lnTo>
                    <a:pt x="1098926" y="4191000"/>
                  </a:lnTo>
                  <a:lnTo>
                    <a:pt x="1115678" y="4152900"/>
                  </a:lnTo>
                  <a:lnTo>
                    <a:pt x="1132772" y="4102100"/>
                  </a:lnTo>
                  <a:lnTo>
                    <a:pt x="1150206" y="4064000"/>
                  </a:lnTo>
                  <a:lnTo>
                    <a:pt x="1167978" y="4025900"/>
                  </a:lnTo>
                  <a:lnTo>
                    <a:pt x="1186086" y="3975100"/>
                  </a:lnTo>
                  <a:lnTo>
                    <a:pt x="1204530" y="3937000"/>
                  </a:lnTo>
                  <a:lnTo>
                    <a:pt x="1223307" y="3898900"/>
                  </a:lnTo>
                  <a:lnTo>
                    <a:pt x="1242416" y="3860800"/>
                  </a:lnTo>
                  <a:lnTo>
                    <a:pt x="1261854" y="3810000"/>
                  </a:lnTo>
                  <a:lnTo>
                    <a:pt x="1281620" y="3771900"/>
                  </a:lnTo>
                  <a:lnTo>
                    <a:pt x="1301713" y="3733800"/>
                  </a:lnTo>
                  <a:lnTo>
                    <a:pt x="1322131" y="3695700"/>
                  </a:lnTo>
                  <a:lnTo>
                    <a:pt x="1342871" y="3657600"/>
                  </a:lnTo>
                  <a:lnTo>
                    <a:pt x="1363933" y="3606800"/>
                  </a:lnTo>
                  <a:lnTo>
                    <a:pt x="1385314" y="3568700"/>
                  </a:lnTo>
                  <a:lnTo>
                    <a:pt x="1407014" y="3530600"/>
                  </a:lnTo>
                  <a:lnTo>
                    <a:pt x="1429029" y="3492500"/>
                  </a:lnTo>
                  <a:lnTo>
                    <a:pt x="1451359" y="3454400"/>
                  </a:lnTo>
                  <a:lnTo>
                    <a:pt x="1474002" y="3416300"/>
                  </a:lnTo>
                  <a:lnTo>
                    <a:pt x="1496956" y="3378200"/>
                  </a:lnTo>
                  <a:lnTo>
                    <a:pt x="1520219" y="3340100"/>
                  </a:lnTo>
                  <a:lnTo>
                    <a:pt x="1543789" y="3302000"/>
                  </a:lnTo>
                  <a:lnTo>
                    <a:pt x="1567666" y="3263900"/>
                  </a:lnTo>
                  <a:lnTo>
                    <a:pt x="1591847" y="3225799"/>
                  </a:lnTo>
                  <a:lnTo>
                    <a:pt x="1616330" y="3187699"/>
                  </a:lnTo>
                  <a:lnTo>
                    <a:pt x="1641115" y="3149599"/>
                  </a:lnTo>
                  <a:lnTo>
                    <a:pt x="1666198" y="3111499"/>
                  </a:lnTo>
                  <a:lnTo>
                    <a:pt x="1691579" y="3073399"/>
                  </a:lnTo>
                  <a:lnTo>
                    <a:pt x="1717255" y="3035299"/>
                  </a:lnTo>
                  <a:lnTo>
                    <a:pt x="1743226" y="2997199"/>
                  </a:lnTo>
                  <a:lnTo>
                    <a:pt x="1769489" y="2959099"/>
                  </a:lnTo>
                  <a:lnTo>
                    <a:pt x="1796042" y="2920999"/>
                  </a:lnTo>
                  <a:lnTo>
                    <a:pt x="1822884" y="2882899"/>
                  </a:lnTo>
                  <a:lnTo>
                    <a:pt x="1850014" y="2857499"/>
                  </a:lnTo>
                  <a:lnTo>
                    <a:pt x="1877429" y="2819399"/>
                  </a:lnTo>
                  <a:lnTo>
                    <a:pt x="1905127" y="2781300"/>
                  </a:lnTo>
                  <a:lnTo>
                    <a:pt x="1933108" y="2743200"/>
                  </a:lnTo>
                  <a:lnTo>
                    <a:pt x="1961369" y="2705100"/>
                  </a:lnTo>
                  <a:lnTo>
                    <a:pt x="1989909" y="2679700"/>
                  </a:lnTo>
                  <a:lnTo>
                    <a:pt x="2018725" y="2641600"/>
                  </a:lnTo>
                  <a:lnTo>
                    <a:pt x="2047817" y="2603500"/>
                  </a:lnTo>
                  <a:lnTo>
                    <a:pt x="2077183" y="2578100"/>
                  </a:lnTo>
                  <a:lnTo>
                    <a:pt x="2106820" y="2540000"/>
                  </a:lnTo>
                  <a:lnTo>
                    <a:pt x="2136727" y="2501900"/>
                  </a:lnTo>
                  <a:lnTo>
                    <a:pt x="2166903" y="2476500"/>
                  </a:lnTo>
                  <a:lnTo>
                    <a:pt x="2197346" y="2438400"/>
                  </a:lnTo>
                  <a:lnTo>
                    <a:pt x="2228053" y="2400300"/>
                  </a:lnTo>
                  <a:lnTo>
                    <a:pt x="2259024" y="2374900"/>
                  </a:lnTo>
                  <a:lnTo>
                    <a:pt x="2290256" y="2336800"/>
                  </a:lnTo>
                  <a:lnTo>
                    <a:pt x="2321748" y="2311400"/>
                  </a:lnTo>
                  <a:lnTo>
                    <a:pt x="2353499" y="2273300"/>
                  </a:lnTo>
                  <a:lnTo>
                    <a:pt x="2385506" y="2247900"/>
                  </a:lnTo>
                  <a:lnTo>
                    <a:pt x="2417767" y="2209800"/>
                  </a:lnTo>
                  <a:lnTo>
                    <a:pt x="2450282" y="2184400"/>
                  </a:lnTo>
                  <a:lnTo>
                    <a:pt x="2483048" y="2146300"/>
                  </a:lnTo>
                  <a:lnTo>
                    <a:pt x="2549327" y="2095500"/>
                  </a:lnTo>
                  <a:lnTo>
                    <a:pt x="2582837" y="2057400"/>
                  </a:lnTo>
                  <a:lnTo>
                    <a:pt x="2650589" y="2006600"/>
                  </a:lnTo>
                  <a:lnTo>
                    <a:pt x="2684827" y="1968500"/>
                  </a:lnTo>
                  <a:lnTo>
                    <a:pt x="2754020" y="1917700"/>
                  </a:lnTo>
                  <a:lnTo>
                    <a:pt x="2788972" y="1879600"/>
                  </a:lnTo>
                  <a:lnTo>
                    <a:pt x="2931103" y="1778000"/>
                  </a:lnTo>
                  <a:lnTo>
                    <a:pt x="3003541" y="1727200"/>
                  </a:lnTo>
                  <a:lnTo>
                    <a:pt x="3040096" y="1689100"/>
                  </a:lnTo>
                  <a:lnTo>
                    <a:pt x="3226176" y="1562100"/>
                  </a:lnTo>
                  <a:lnTo>
                    <a:pt x="3264040" y="1536700"/>
                  </a:lnTo>
                  <a:lnTo>
                    <a:pt x="3302116" y="1524000"/>
                  </a:lnTo>
                  <a:lnTo>
                    <a:pt x="3495620" y="1397000"/>
                  </a:lnTo>
                  <a:lnTo>
                    <a:pt x="3534933" y="1384300"/>
                  </a:lnTo>
                  <a:lnTo>
                    <a:pt x="3654067" y="1308100"/>
                  </a:lnTo>
                  <a:lnTo>
                    <a:pt x="3694171" y="1295400"/>
                  </a:lnTo>
                  <a:lnTo>
                    <a:pt x="3774956" y="1244600"/>
                  </a:lnTo>
                  <a:lnTo>
                    <a:pt x="3815635" y="1231900"/>
                  </a:lnTo>
                  <a:lnTo>
                    <a:pt x="3856502" y="1206500"/>
                  </a:lnTo>
                  <a:lnTo>
                    <a:pt x="3897555" y="1193800"/>
                  </a:lnTo>
                  <a:lnTo>
                    <a:pt x="3938793" y="1168400"/>
                  </a:lnTo>
                  <a:lnTo>
                    <a:pt x="3980214" y="1155700"/>
                  </a:lnTo>
                  <a:lnTo>
                    <a:pt x="4021817" y="1130300"/>
                  </a:lnTo>
                  <a:lnTo>
                    <a:pt x="4063600" y="1117600"/>
                  </a:lnTo>
                  <a:lnTo>
                    <a:pt x="4105560" y="1092200"/>
                  </a:lnTo>
                  <a:lnTo>
                    <a:pt x="4190008" y="1066800"/>
                  </a:lnTo>
                  <a:lnTo>
                    <a:pt x="4232492" y="1041400"/>
                  </a:lnTo>
                  <a:lnTo>
                    <a:pt x="4360965" y="1003300"/>
                  </a:lnTo>
                  <a:lnTo>
                    <a:pt x="4404123" y="977900"/>
                  </a:lnTo>
                  <a:lnTo>
                    <a:pt x="5070270" y="787400"/>
                  </a:lnTo>
                  <a:lnTo>
                    <a:pt x="5115854" y="787400"/>
                  </a:lnTo>
                  <a:lnTo>
                    <a:pt x="5253420" y="749300"/>
                  </a:lnTo>
                  <a:lnTo>
                    <a:pt x="5299541" y="749300"/>
                  </a:lnTo>
                  <a:lnTo>
                    <a:pt x="5345793" y="736600"/>
                  </a:lnTo>
                  <a:lnTo>
                    <a:pt x="5362089" y="736600"/>
                  </a:lnTo>
                  <a:lnTo>
                    <a:pt x="5362089" y="0"/>
                  </a:lnTo>
                  <a:close/>
                </a:path>
              </a:pathLst>
            </a:custGeom>
            <a:solidFill>
              <a:srgbClr val="F16782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707299" y="6230954"/>
            <a:ext cx="58604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4.13,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4.14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4.15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6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better.org.uk/homes-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167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57399" y="160728"/>
            <a:ext cx="100393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5">
                <a:solidFill>
                  <a:srgbClr val="FFFFFF"/>
                </a:solidFill>
                <a:latin typeface="Arial Black"/>
                <a:cs typeface="Arial Black"/>
              </a:rPr>
              <a:t>Homes</a:t>
            </a:r>
            <a:endParaRPr sz="2300">
              <a:latin typeface="Arial Black"/>
              <a:cs typeface="Arial Black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626225" y="767972"/>
            <a:ext cx="5025390" cy="4839335"/>
            <a:chOff x="5626225" y="767972"/>
            <a:chExt cx="5025390" cy="4839335"/>
          </a:xfrm>
        </p:grpSpPr>
        <p:sp>
          <p:nvSpPr>
            <p:cNvPr id="9" name="object 9" descr=""/>
            <p:cNvSpPr/>
            <p:nvPr/>
          </p:nvSpPr>
          <p:spPr>
            <a:xfrm>
              <a:off x="9412057" y="4351131"/>
              <a:ext cx="1163955" cy="1163955"/>
            </a:xfrm>
            <a:custGeom>
              <a:avLst/>
              <a:gdLst/>
              <a:ahLst/>
              <a:cxnLst/>
              <a:rect l="l" t="t" r="r" b="b"/>
              <a:pathLst>
                <a:path w="1163954" h="1163954">
                  <a:moveTo>
                    <a:pt x="581839" y="0"/>
                  </a:moveTo>
                  <a:lnTo>
                    <a:pt x="530999" y="2072"/>
                  </a:lnTo>
                  <a:lnTo>
                    <a:pt x="481396" y="8263"/>
                  </a:lnTo>
                  <a:lnTo>
                    <a:pt x="433133" y="18528"/>
                  </a:lnTo>
                  <a:lnTo>
                    <a:pt x="386316" y="32826"/>
                  </a:lnTo>
                  <a:lnTo>
                    <a:pt x="341051" y="51115"/>
                  </a:lnTo>
                  <a:lnTo>
                    <a:pt x="297441" y="73351"/>
                  </a:lnTo>
                  <a:lnTo>
                    <a:pt x="255592" y="99492"/>
                  </a:lnTo>
                  <a:lnTo>
                    <a:pt x="215609" y="129497"/>
                  </a:lnTo>
                  <a:lnTo>
                    <a:pt x="177598" y="163322"/>
                  </a:lnTo>
                  <a:lnTo>
                    <a:pt x="144606" y="197863"/>
                  </a:lnTo>
                  <a:lnTo>
                    <a:pt x="114989" y="234370"/>
                  </a:lnTo>
                  <a:lnTo>
                    <a:pt x="88750" y="272630"/>
                  </a:lnTo>
                  <a:lnTo>
                    <a:pt x="65894" y="312432"/>
                  </a:lnTo>
                  <a:lnTo>
                    <a:pt x="46425" y="353565"/>
                  </a:lnTo>
                  <a:lnTo>
                    <a:pt x="30345" y="395816"/>
                  </a:lnTo>
                  <a:lnTo>
                    <a:pt x="17659" y="438973"/>
                  </a:lnTo>
                  <a:lnTo>
                    <a:pt x="8370" y="482826"/>
                  </a:lnTo>
                  <a:lnTo>
                    <a:pt x="2483" y="527161"/>
                  </a:lnTo>
                  <a:lnTo>
                    <a:pt x="0" y="571768"/>
                  </a:lnTo>
                  <a:lnTo>
                    <a:pt x="925" y="616434"/>
                  </a:lnTo>
                  <a:lnTo>
                    <a:pt x="5262" y="660948"/>
                  </a:lnTo>
                  <a:lnTo>
                    <a:pt x="13015" y="705098"/>
                  </a:lnTo>
                  <a:lnTo>
                    <a:pt x="24187" y="748672"/>
                  </a:lnTo>
                  <a:lnTo>
                    <a:pt x="38782" y="791459"/>
                  </a:lnTo>
                  <a:lnTo>
                    <a:pt x="56804" y="833246"/>
                  </a:lnTo>
                  <a:lnTo>
                    <a:pt x="78257" y="873823"/>
                  </a:lnTo>
                  <a:lnTo>
                    <a:pt x="103144" y="912976"/>
                  </a:lnTo>
                  <a:lnTo>
                    <a:pt x="131468" y="950495"/>
                  </a:lnTo>
                  <a:lnTo>
                    <a:pt x="163234" y="986167"/>
                  </a:lnTo>
                  <a:lnTo>
                    <a:pt x="197775" y="1019159"/>
                  </a:lnTo>
                  <a:lnTo>
                    <a:pt x="234282" y="1048777"/>
                  </a:lnTo>
                  <a:lnTo>
                    <a:pt x="272543" y="1075015"/>
                  </a:lnTo>
                  <a:lnTo>
                    <a:pt x="312345" y="1097871"/>
                  </a:lnTo>
                  <a:lnTo>
                    <a:pt x="353478" y="1117340"/>
                  </a:lnTo>
                  <a:lnTo>
                    <a:pt x="395729" y="1133420"/>
                  </a:lnTo>
                  <a:lnTo>
                    <a:pt x="438886" y="1146106"/>
                  </a:lnTo>
                  <a:lnTo>
                    <a:pt x="482738" y="1155395"/>
                  </a:lnTo>
                  <a:lnTo>
                    <a:pt x="527074" y="1161282"/>
                  </a:lnTo>
                  <a:lnTo>
                    <a:pt x="571680" y="1163766"/>
                  </a:lnTo>
                  <a:lnTo>
                    <a:pt x="616347" y="1162840"/>
                  </a:lnTo>
                  <a:lnTo>
                    <a:pt x="660861" y="1158503"/>
                  </a:lnTo>
                  <a:lnTo>
                    <a:pt x="705011" y="1150750"/>
                  </a:lnTo>
                  <a:lnTo>
                    <a:pt x="748585" y="1139578"/>
                  </a:lnTo>
                  <a:lnTo>
                    <a:pt x="791372" y="1124983"/>
                  </a:lnTo>
                  <a:lnTo>
                    <a:pt x="833159" y="1106961"/>
                  </a:lnTo>
                  <a:lnTo>
                    <a:pt x="873735" y="1085508"/>
                  </a:lnTo>
                  <a:lnTo>
                    <a:pt x="912889" y="1060621"/>
                  </a:lnTo>
                  <a:lnTo>
                    <a:pt x="950407" y="1032297"/>
                  </a:lnTo>
                  <a:lnTo>
                    <a:pt x="986080" y="1000531"/>
                  </a:lnTo>
                  <a:lnTo>
                    <a:pt x="1019072" y="965990"/>
                  </a:lnTo>
                  <a:lnTo>
                    <a:pt x="1048689" y="929483"/>
                  </a:lnTo>
                  <a:lnTo>
                    <a:pt x="1074928" y="891222"/>
                  </a:lnTo>
                  <a:lnTo>
                    <a:pt x="1097783" y="851420"/>
                  </a:lnTo>
                  <a:lnTo>
                    <a:pt x="1117253" y="810287"/>
                  </a:lnTo>
                  <a:lnTo>
                    <a:pt x="1133332" y="768037"/>
                  </a:lnTo>
                  <a:lnTo>
                    <a:pt x="1146019" y="724879"/>
                  </a:lnTo>
                  <a:lnTo>
                    <a:pt x="1155307" y="681027"/>
                  </a:lnTo>
                  <a:lnTo>
                    <a:pt x="1161195" y="636691"/>
                  </a:lnTo>
                  <a:lnTo>
                    <a:pt x="1163678" y="592085"/>
                  </a:lnTo>
                  <a:lnTo>
                    <a:pt x="1162753" y="547418"/>
                  </a:lnTo>
                  <a:lnTo>
                    <a:pt x="1158416" y="502904"/>
                  </a:lnTo>
                  <a:lnTo>
                    <a:pt x="1150663" y="458754"/>
                  </a:lnTo>
                  <a:lnTo>
                    <a:pt x="1139491" y="415180"/>
                  </a:lnTo>
                  <a:lnTo>
                    <a:pt x="1124895" y="372393"/>
                  </a:lnTo>
                  <a:lnTo>
                    <a:pt x="1106873" y="330606"/>
                  </a:lnTo>
                  <a:lnTo>
                    <a:pt x="1085421" y="290030"/>
                  </a:lnTo>
                  <a:lnTo>
                    <a:pt x="1060534" y="250876"/>
                  </a:lnTo>
                  <a:lnTo>
                    <a:pt x="1032210" y="213358"/>
                  </a:lnTo>
                  <a:lnTo>
                    <a:pt x="1000444" y="177685"/>
                  </a:lnTo>
                  <a:lnTo>
                    <a:pt x="581839" y="581926"/>
                  </a:lnTo>
                  <a:lnTo>
                    <a:pt x="581839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993896" y="4257346"/>
              <a:ext cx="486409" cy="675640"/>
            </a:xfrm>
            <a:custGeom>
              <a:avLst/>
              <a:gdLst/>
              <a:ahLst/>
              <a:cxnLst/>
              <a:rect l="l" t="t" r="r" b="b"/>
              <a:pathLst>
                <a:path w="486409" h="675639">
                  <a:moveTo>
                    <a:pt x="0" y="0"/>
                  </a:moveTo>
                  <a:lnTo>
                    <a:pt x="0" y="675601"/>
                  </a:lnTo>
                  <a:lnTo>
                    <a:pt x="485990" y="206286"/>
                  </a:lnTo>
                  <a:lnTo>
                    <a:pt x="448665" y="170025"/>
                  </a:lnTo>
                  <a:lnTo>
                    <a:pt x="410163" y="137348"/>
                  </a:lnTo>
                  <a:lnTo>
                    <a:pt x="370420" y="108228"/>
                  </a:lnTo>
                  <a:lnTo>
                    <a:pt x="329371" y="82637"/>
                  </a:lnTo>
                  <a:lnTo>
                    <a:pt x="286952" y="60548"/>
                  </a:lnTo>
                  <a:lnTo>
                    <a:pt x="243096" y="41932"/>
                  </a:lnTo>
                  <a:lnTo>
                    <a:pt x="197739" y="26763"/>
                  </a:lnTo>
                  <a:lnTo>
                    <a:pt x="150816" y="15013"/>
                  </a:lnTo>
                  <a:lnTo>
                    <a:pt x="102262" y="6654"/>
                  </a:lnTo>
                  <a:lnTo>
                    <a:pt x="52011" y="16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166211" y="4927676"/>
              <a:ext cx="102235" cy="608330"/>
            </a:xfrm>
            <a:custGeom>
              <a:avLst/>
              <a:gdLst/>
              <a:ahLst/>
              <a:cxnLst/>
              <a:rect l="l" t="t" r="r" b="b"/>
              <a:pathLst>
                <a:path w="102234" h="608329">
                  <a:moveTo>
                    <a:pt x="61607" y="0"/>
                  </a:moveTo>
                  <a:lnTo>
                    <a:pt x="0" y="0"/>
                  </a:lnTo>
                  <a:lnTo>
                    <a:pt x="0" y="14071"/>
                  </a:lnTo>
                  <a:lnTo>
                    <a:pt x="68948" y="14071"/>
                  </a:lnTo>
                  <a:lnTo>
                    <a:pt x="75526" y="17030"/>
                  </a:lnTo>
                  <a:lnTo>
                    <a:pt x="85153" y="26657"/>
                  </a:lnTo>
                  <a:lnTo>
                    <a:pt x="88099" y="33223"/>
                  </a:lnTo>
                  <a:lnTo>
                    <a:pt x="88099" y="607872"/>
                  </a:lnTo>
                  <a:lnTo>
                    <a:pt x="102171" y="607872"/>
                  </a:lnTo>
                  <a:lnTo>
                    <a:pt x="102171" y="40563"/>
                  </a:lnTo>
                  <a:lnTo>
                    <a:pt x="101346" y="32396"/>
                  </a:lnTo>
                  <a:lnTo>
                    <a:pt x="69774" y="825"/>
                  </a:lnTo>
                  <a:lnTo>
                    <a:pt x="61607" y="0"/>
                  </a:lnTo>
                  <a:close/>
                </a:path>
              </a:pathLst>
            </a:custGeom>
            <a:solidFill>
              <a:srgbClr val="B4B1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1156" y="4885353"/>
              <a:ext cx="140716" cy="8041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9891279" y="5506738"/>
              <a:ext cx="48260" cy="57785"/>
            </a:xfrm>
            <a:custGeom>
              <a:avLst/>
              <a:gdLst/>
              <a:ahLst/>
              <a:cxnLst/>
              <a:rect l="l" t="t" r="r" b="b"/>
              <a:pathLst>
                <a:path w="48259" h="57785">
                  <a:moveTo>
                    <a:pt x="47370" y="0"/>
                  </a:moveTo>
                  <a:lnTo>
                    <a:pt x="0" y="736"/>
                  </a:lnTo>
                  <a:lnTo>
                    <a:pt x="876" y="57619"/>
                  </a:lnTo>
                  <a:lnTo>
                    <a:pt x="48247" y="56883"/>
                  </a:lnTo>
                  <a:lnTo>
                    <a:pt x="47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877145" y="5543970"/>
              <a:ext cx="165100" cy="63500"/>
            </a:xfrm>
            <a:custGeom>
              <a:avLst/>
              <a:gdLst/>
              <a:ahLst/>
              <a:cxnLst/>
              <a:rect l="l" t="t" r="r" b="b"/>
              <a:pathLst>
                <a:path w="165100" h="63500">
                  <a:moveTo>
                    <a:pt x="16065" y="4241"/>
                  </a:moveTo>
                  <a:lnTo>
                    <a:pt x="50" y="46913"/>
                  </a:lnTo>
                  <a:lnTo>
                    <a:pt x="0" y="61645"/>
                  </a:lnTo>
                  <a:lnTo>
                    <a:pt x="1473" y="63296"/>
                  </a:lnTo>
                  <a:lnTo>
                    <a:pt x="162293" y="63322"/>
                  </a:lnTo>
                  <a:lnTo>
                    <a:pt x="164934" y="61087"/>
                  </a:lnTo>
                  <a:lnTo>
                    <a:pt x="164985" y="47510"/>
                  </a:lnTo>
                  <a:lnTo>
                    <a:pt x="163924" y="43058"/>
                  </a:lnTo>
                  <a:lnTo>
                    <a:pt x="160397" y="37858"/>
                  </a:lnTo>
                  <a:lnTo>
                    <a:pt x="153923" y="32858"/>
                  </a:lnTo>
                  <a:lnTo>
                    <a:pt x="144017" y="29006"/>
                  </a:lnTo>
                  <a:lnTo>
                    <a:pt x="133495" y="26035"/>
                  </a:lnTo>
                  <a:lnTo>
                    <a:pt x="123118" y="22583"/>
                  </a:lnTo>
                  <a:lnTo>
                    <a:pt x="112844" y="18812"/>
                  </a:lnTo>
                  <a:lnTo>
                    <a:pt x="94580" y="11760"/>
                  </a:lnTo>
                  <a:lnTo>
                    <a:pt x="28917" y="11760"/>
                  </a:lnTo>
                  <a:lnTo>
                    <a:pt x="28016" y="11049"/>
                  </a:lnTo>
                  <a:lnTo>
                    <a:pt x="16065" y="4241"/>
                  </a:lnTo>
                  <a:close/>
                </a:path>
                <a:path w="165100" h="63500">
                  <a:moveTo>
                    <a:pt x="62445" y="0"/>
                  </a:moveTo>
                  <a:lnTo>
                    <a:pt x="55003" y="5499"/>
                  </a:lnTo>
                  <a:lnTo>
                    <a:pt x="46723" y="10706"/>
                  </a:lnTo>
                  <a:lnTo>
                    <a:pt x="28917" y="11760"/>
                  </a:lnTo>
                  <a:lnTo>
                    <a:pt x="94580" y="11760"/>
                  </a:lnTo>
                  <a:lnTo>
                    <a:pt x="68668" y="1701"/>
                  </a:lnTo>
                  <a:lnTo>
                    <a:pt x="62445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846359" y="4907545"/>
              <a:ext cx="142240" cy="611505"/>
            </a:xfrm>
            <a:custGeom>
              <a:avLst/>
              <a:gdLst/>
              <a:ahLst/>
              <a:cxnLst/>
              <a:rect l="l" t="t" r="r" b="b"/>
              <a:pathLst>
                <a:path w="142240" h="611504">
                  <a:moveTo>
                    <a:pt x="134823" y="0"/>
                  </a:moveTo>
                  <a:lnTo>
                    <a:pt x="6857" y="1993"/>
                  </a:lnTo>
                  <a:lnTo>
                    <a:pt x="0" y="9232"/>
                  </a:lnTo>
                  <a:lnTo>
                    <a:pt x="23685" y="604799"/>
                  </a:lnTo>
                  <a:lnTo>
                    <a:pt x="30645" y="611378"/>
                  </a:lnTo>
                  <a:lnTo>
                    <a:pt x="104000" y="610184"/>
                  </a:lnTo>
                  <a:lnTo>
                    <a:pt x="112204" y="610057"/>
                  </a:lnTo>
                  <a:lnTo>
                    <a:pt x="118859" y="603529"/>
                  </a:lnTo>
                  <a:lnTo>
                    <a:pt x="119189" y="595337"/>
                  </a:lnTo>
                  <a:lnTo>
                    <a:pt x="135750" y="367322"/>
                  </a:lnTo>
                  <a:lnTo>
                    <a:pt x="141643" y="16179"/>
                  </a:lnTo>
                  <a:lnTo>
                    <a:pt x="141985" y="7327"/>
                  </a:lnTo>
                  <a:lnTo>
                    <a:pt x="134823" y="0"/>
                  </a:lnTo>
                  <a:close/>
                </a:path>
              </a:pathLst>
            </a:custGeom>
            <a:solidFill>
              <a:srgbClr val="B4B1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804812" y="5506738"/>
              <a:ext cx="48260" cy="57785"/>
            </a:xfrm>
            <a:custGeom>
              <a:avLst/>
              <a:gdLst/>
              <a:ahLst/>
              <a:cxnLst/>
              <a:rect l="l" t="t" r="r" b="b"/>
              <a:pathLst>
                <a:path w="48259" h="57785">
                  <a:moveTo>
                    <a:pt x="47358" y="0"/>
                  </a:moveTo>
                  <a:lnTo>
                    <a:pt x="0" y="736"/>
                  </a:lnTo>
                  <a:lnTo>
                    <a:pt x="876" y="57619"/>
                  </a:lnTo>
                  <a:lnTo>
                    <a:pt x="48247" y="56883"/>
                  </a:lnTo>
                  <a:lnTo>
                    <a:pt x="473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790999" y="5544186"/>
              <a:ext cx="165100" cy="63500"/>
            </a:xfrm>
            <a:custGeom>
              <a:avLst/>
              <a:gdLst/>
              <a:ahLst/>
              <a:cxnLst/>
              <a:rect l="l" t="t" r="r" b="b"/>
              <a:pathLst>
                <a:path w="165100" h="63500">
                  <a:moveTo>
                    <a:pt x="15443" y="4762"/>
                  </a:moveTo>
                  <a:lnTo>
                    <a:pt x="112" y="41958"/>
                  </a:lnTo>
                  <a:lnTo>
                    <a:pt x="0" y="61544"/>
                  </a:lnTo>
                  <a:lnTo>
                    <a:pt x="1498" y="63106"/>
                  </a:lnTo>
                  <a:lnTo>
                    <a:pt x="159054" y="63093"/>
                  </a:lnTo>
                  <a:lnTo>
                    <a:pt x="162305" y="63068"/>
                  </a:lnTo>
                  <a:lnTo>
                    <a:pt x="164922" y="60388"/>
                  </a:lnTo>
                  <a:lnTo>
                    <a:pt x="164820" y="46405"/>
                  </a:lnTo>
                  <a:lnTo>
                    <a:pt x="133104" y="25266"/>
                  </a:lnTo>
                  <a:lnTo>
                    <a:pt x="122685" y="21926"/>
                  </a:lnTo>
                  <a:lnTo>
                    <a:pt x="112365" y="18262"/>
                  </a:lnTo>
                  <a:lnTo>
                    <a:pt x="95978" y="12141"/>
                  </a:lnTo>
                  <a:lnTo>
                    <a:pt x="28371" y="12141"/>
                  </a:lnTo>
                  <a:lnTo>
                    <a:pt x="27457" y="11430"/>
                  </a:lnTo>
                  <a:lnTo>
                    <a:pt x="15443" y="4762"/>
                  </a:lnTo>
                  <a:close/>
                </a:path>
                <a:path w="165100" h="63500">
                  <a:moveTo>
                    <a:pt x="61760" y="0"/>
                  </a:moveTo>
                  <a:lnTo>
                    <a:pt x="54381" y="5588"/>
                  </a:lnTo>
                  <a:lnTo>
                    <a:pt x="46177" y="10883"/>
                  </a:lnTo>
                  <a:lnTo>
                    <a:pt x="28371" y="12141"/>
                  </a:lnTo>
                  <a:lnTo>
                    <a:pt x="95978" y="12141"/>
                  </a:lnTo>
                  <a:lnTo>
                    <a:pt x="68008" y="1651"/>
                  </a:lnTo>
                  <a:lnTo>
                    <a:pt x="61760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759895" y="4907551"/>
              <a:ext cx="142240" cy="612775"/>
            </a:xfrm>
            <a:custGeom>
              <a:avLst/>
              <a:gdLst/>
              <a:ahLst/>
              <a:cxnLst/>
              <a:rect l="l" t="t" r="r" b="b"/>
              <a:pathLst>
                <a:path w="142240" h="612775">
                  <a:moveTo>
                    <a:pt x="134823" y="0"/>
                  </a:moveTo>
                  <a:lnTo>
                    <a:pt x="6858" y="1981"/>
                  </a:lnTo>
                  <a:lnTo>
                    <a:pt x="0" y="9232"/>
                  </a:lnTo>
                  <a:lnTo>
                    <a:pt x="342" y="17906"/>
                  </a:lnTo>
                  <a:lnTo>
                    <a:pt x="30099" y="378028"/>
                  </a:lnTo>
                  <a:lnTo>
                    <a:pt x="23355" y="597280"/>
                  </a:lnTo>
                  <a:lnTo>
                    <a:pt x="23698" y="605663"/>
                  </a:lnTo>
                  <a:lnTo>
                    <a:pt x="30657" y="612254"/>
                  </a:lnTo>
                  <a:lnTo>
                    <a:pt x="104013" y="611060"/>
                  </a:lnTo>
                  <a:lnTo>
                    <a:pt x="112217" y="610933"/>
                  </a:lnTo>
                  <a:lnTo>
                    <a:pt x="118884" y="604405"/>
                  </a:lnTo>
                  <a:lnTo>
                    <a:pt x="119202" y="596214"/>
                  </a:lnTo>
                  <a:lnTo>
                    <a:pt x="133540" y="379196"/>
                  </a:lnTo>
                  <a:lnTo>
                    <a:pt x="141643" y="16179"/>
                  </a:lnTo>
                  <a:lnTo>
                    <a:pt x="141986" y="7315"/>
                  </a:lnTo>
                  <a:lnTo>
                    <a:pt x="134823" y="0"/>
                  </a:lnTo>
                  <a:close/>
                </a:path>
              </a:pathLst>
            </a:custGeom>
            <a:solidFill>
              <a:srgbClr val="C1B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740905" y="4528238"/>
              <a:ext cx="331470" cy="421640"/>
            </a:xfrm>
            <a:custGeom>
              <a:avLst/>
              <a:gdLst/>
              <a:ahLst/>
              <a:cxnLst/>
              <a:rect l="l" t="t" r="r" b="b"/>
              <a:pathLst>
                <a:path w="331470" h="421639">
                  <a:moveTo>
                    <a:pt x="132175" y="0"/>
                  </a:moveTo>
                  <a:lnTo>
                    <a:pt x="88626" y="12942"/>
                  </a:lnTo>
                  <a:lnTo>
                    <a:pt x="60890" y="42925"/>
                  </a:lnTo>
                  <a:lnTo>
                    <a:pt x="10471" y="237007"/>
                  </a:lnTo>
                  <a:lnTo>
                    <a:pt x="2187" y="287400"/>
                  </a:lnTo>
                  <a:lnTo>
                    <a:pt x="0" y="340398"/>
                  </a:lnTo>
                  <a:lnTo>
                    <a:pt x="1755" y="387804"/>
                  </a:lnTo>
                  <a:lnTo>
                    <a:pt x="5302" y="421424"/>
                  </a:lnTo>
                  <a:lnTo>
                    <a:pt x="330727" y="217385"/>
                  </a:lnTo>
                  <a:lnTo>
                    <a:pt x="331011" y="167896"/>
                  </a:lnTo>
                  <a:lnTo>
                    <a:pt x="325466" y="116468"/>
                  </a:lnTo>
                  <a:lnTo>
                    <a:pt x="311438" y="70131"/>
                  </a:lnTo>
                  <a:lnTo>
                    <a:pt x="286277" y="35915"/>
                  </a:lnTo>
                  <a:lnTo>
                    <a:pt x="287064" y="31711"/>
                  </a:lnTo>
                  <a:lnTo>
                    <a:pt x="266261" y="7561"/>
                  </a:lnTo>
                  <a:lnTo>
                    <a:pt x="256738" y="11621"/>
                  </a:lnTo>
                  <a:lnTo>
                    <a:pt x="250983" y="21056"/>
                  </a:lnTo>
                  <a:lnTo>
                    <a:pt x="132175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897248" y="4532463"/>
              <a:ext cx="91440" cy="302895"/>
            </a:xfrm>
            <a:custGeom>
              <a:avLst/>
              <a:gdLst/>
              <a:ahLst/>
              <a:cxnLst/>
              <a:rect l="l" t="t" r="r" b="b"/>
              <a:pathLst>
                <a:path w="91440" h="302895">
                  <a:moveTo>
                    <a:pt x="0" y="0"/>
                  </a:moveTo>
                  <a:lnTo>
                    <a:pt x="18211" y="146875"/>
                  </a:lnTo>
                  <a:lnTo>
                    <a:pt x="21908" y="198343"/>
                  </a:lnTo>
                  <a:lnTo>
                    <a:pt x="27735" y="231721"/>
                  </a:lnTo>
                  <a:lnTo>
                    <a:pt x="39827" y="261607"/>
                  </a:lnTo>
                  <a:lnTo>
                    <a:pt x="62318" y="302602"/>
                  </a:lnTo>
                  <a:lnTo>
                    <a:pt x="91008" y="168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30675" y="4292882"/>
              <a:ext cx="216744" cy="313099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9796563" y="4577232"/>
              <a:ext cx="358775" cy="386715"/>
            </a:xfrm>
            <a:custGeom>
              <a:avLst/>
              <a:gdLst/>
              <a:ahLst/>
              <a:cxnLst/>
              <a:rect l="l" t="t" r="r" b="b"/>
              <a:pathLst>
                <a:path w="358775" h="386714">
                  <a:moveTo>
                    <a:pt x="62149" y="0"/>
                  </a:moveTo>
                  <a:lnTo>
                    <a:pt x="41651" y="9766"/>
                  </a:lnTo>
                  <a:lnTo>
                    <a:pt x="18152" y="27498"/>
                  </a:lnTo>
                  <a:lnTo>
                    <a:pt x="3894" y="52062"/>
                  </a:lnTo>
                  <a:lnTo>
                    <a:pt x="0" y="80194"/>
                  </a:lnTo>
                  <a:lnTo>
                    <a:pt x="7590" y="108635"/>
                  </a:lnTo>
                  <a:lnTo>
                    <a:pt x="72576" y="238988"/>
                  </a:lnTo>
                  <a:lnTo>
                    <a:pt x="100439" y="261810"/>
                  </a:lnTo>
                  <a:lnTo>
                    <a:pt x="326372" y="386092"/>
                  </a:lnTo>
                  <a:lnTo>
                    <a:pt x="358313" y="318439"/>
                  </a:lnTo>
                  <a:lnTo>
                    <a:pt x="148230" y="188772"/>
                  </a:lnTo>
                  <a:lnTo>
                    <a:pt x="62149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83730" y="4712163"/>
              <a:ext cx="94310" cy="140068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140455" y="4925821"/>
              <a:ext cx="140970" cy="681990"/>
            </a:xfrm>
            <a:custGeom>
              <a:avLst/>
              <a:gdLst/>
              <a:ahLst/>
              <a:cxnLst/>
              <a:rect l="l" t="t" r="r" b="b"/>
              <a:pathLst>
                <a:path w="140970" h="681989">
                  <a:moveTo>
                    <a:pt x="35636" y="0"/>
                  </a:moveTo>
                  <a:lnTo>
                    <a:pt x="7035" y="0"/>
                  </a:lnTo>
                  <a:lnTo>
                    <a:pt x="3149" y="0"/>
                  </a:lnTo>
                  <a:lnTo>
                    <a:pt x="0" y="3149"/>
                  </a:lnTo>
                  <a:lnTo>
                    <a:pt x="0" y="10922"/>
                  </a:lnTo>
                  <a:lnTo>
                    <a:pt x="3149" y="14071"/>
                  </a:lnTo>
                  <a:lnTo>
                    <a:pt x="35636" y="14071"/>
                  </a:lnTo>
                  <a:lnTo>
                    <a:pt x="35636" y="0"/>
                  </a:lnTo>
                  <a:close/>
                </a:path>
                <a:path w="140970" h="681989">
                  <a:moveTo>
                    <a:pt x="140652" y="660755"/>
                  </a:moveTo>
                  <a:lnTo>
                    <a:pt x="135763" y="655866"/>
                  </a:lnTo>
                  <a:lnTo>
                    <a:pt x="132080" y="655866"/>
                  </a:lnTo>
                  <a:lnTo>
                    <a:pt x="132080" y="607364"/>
                  </a:lnTo>
                  <a:lnTo>
                    <a:pt x="129260" y="604545"/>
                  </a:lnTo>
                  <a:lnTo>
                    <a:pt x="125780" y="604545"/>
                  </a:lnTo>
                  <a:lnTo>
                    <a:pt x="112534" y="604545"/>
                  </a:lnTo>
                  <a:lnTo>
                    <a:pt x="109728" y="607364"/>
                  </a:lnTo>
                  <a:lnTo>
                    <a:pt x="109728" y="655866"/>
                  </a:lnTo>
                  <a:lnTo>
                    <a:pt x="106032" y="655866"/>
                  </a:lnTo>
                  <a:lnTo>
                    <a:pt x="101142" y="660755"/>
                  </a:lnTo>
                  <a:lnTo>
                    <a:pt x="101142" y="678903"/>
                  </a:lnTo>
                  <a:lnTo>
                    <a:pt x="103695" y="681469"/>
                  </a:lnTo>
                  <a:lnTo>
                    <a:pt x="138099" y="681469"/>
                  </a:lnTo>
                  <a:lnTo>
                    <a:pt x="140652" y="678903"/>
                  </a:lnTo>
                  <a:lnTo>
                    <a:pt x="140652" y="660755"/>
                  </a:lnTo>
                  <a:close/>
                </a:path>
              </a:pathLst>
            </a:custGeom>
            <a:solidFill>
              <a:srgbClr val="3F43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746202" y="4745620"/>
              <a:ext cx="325755" cy="245110"/>
            </a:xfrm>
            <a:custGeom>
              <a:avLst/>
              <a:gdLst/>
              <a:ahLst/>
              <a:cxnLst/>
              <a:rect l="l" t="t" r="r" b="b"/>
              <a:pathLst>
                <a:path w="325754" h="245110">
                  <a:moveTo>
                    <a:pt x="325424" y="0"/>
                  </a:moveTo>
                  <a:lnTo>
                    <a:pt x="0" y="204038"/>
                  </a:lnTo>
                  <a:lnTo>
                    <a:pt x="17078" y="224936"/>
                  </a:lnTo>
                  <a:lnTo>
                    <a:pt x="59502" y="237865"/>
                  </a:lnTo>
                  <a:lnTo>
                    <a:pt x="115539" y="244086"/>
                  </a:lnTo>
                  <a:lnTo>
                    <a:pt x="173457" y="244861"/>
                  </a:lnTo>
                  <a:lnTo>
                    <a:pt x="221523" y="241454"/>
                  </a:lnTo>
                  <a:lnTo>
                    <a:pt x="261956" y="198263"/>
                  </a:lnTo>
                  <a:lnTo>
                    <a:pt x="281645" y="143401"/>
                  </a:lnTo>
                  <a:lnTo>
                    <a:pt x="302099" y="83459"/>
                  </a:lnTo>
                  <a:lnTo>
                    <a:pt x="318349" y="31353"/>
                  </a:lnTo>
                  <a:lnTo>
                    <a:pt x="325424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9392308" y="2628192"/>
              <a:ext cx="1034415" cy="1163955"/>
            </a:xfrm>
            <a:custGeom>
              <a:avLst/>
              <a:gdLst/>
              <a:ahLst/>
              <a:cxnLst/>
              <a:rect l="l" t="t" r="r" b="b"/>
              <a:pathLst>
                <a:path w="1034415" h="1163954">
                  <a:moveTo>
                    <a:pt x="581715" y="0"/>
                  </a:moveTo>
                  <a:lnTo>
                    <a:pt x="533167" y="1871"/>
                  </a:lnTo>
                  <a:lnTo>
                    <a:pt x="485772" y="7450"/>
                  </a:lnTo>
                  <a:lnTo>
                    <a:pt x="439641" y="16684"/>
                  </a:lnTo>
                  <a:lnTo>
                    <a:pt x="394885" y="29518"/>
                  </a:lnTo>
                  <a:lnTo>
                    <a:pt x="351616" y="45900"/>
                  </a:lnTo>
                  <a:lnTo>
                    <a:pt x="309946" y="65777"/>
                  </a:lnTo>
                  <a:lnTo>
                    <a:pt x="269985" y="89094"/>
                  </a:lnTo>
                  <a:lnTo>
                    <a:pt x="231845" y="115799"/>
                  </a:lnTo>
                  <a:lnTo>
                    <a:pt x="195638" y="145839"/>
                  </a:lnTo>
                  <a:lnTo>
                    <a:pt x="161475" y="179160"/>
                  </a:lnTo>
                  <a:lnTo>
                    <a:pt x="129468" y="215709"/>
                  </a:lnTo>
                  <a:lnTo>
                    <a:pt x="100931" y="254014"/>
                  </a:lnTo>
                  <a:lnTo>
                    <a:pt x="75984" y="293859"/>
                  </a:lnTo>
                  <a:lnTo>
                    <a:pt x="54604" y="335033"/>
                  </a:lnTo>
                  <a:lnTo>
                    <a:pt x="36769" y="377324"/>
                  </a:lnTo>
                  <a:lnTo>
                    <a:pt x="22458" y="420523"/>
                  </a:lnTo>
                  <a:lnTo>
                    <a:pt x="11647" y="464419"/>
                  </a:lnTo>
                  <a:lnTo>
                    <a:pt x="4315" y="508801"/>
                  </a:lnTo>
                  <a:lnTo>
                    <a:pt x="440" y="553458"/>
                  </a:lnTo>
                  <a:lnTo>
                    <a:pt x="0" y="598181"/>
                  </a:lnTo>
                  <a:lnTo>
                    <a:pt x="2971" y="642758"/>
                  </a:lnTo>
                  <a:lnTo>
                    <a:pt x="9333" y="686978"/>
                  </a:lnTo>
                  <a:lnTo>
                    <a:pt x="19063" y="730631"/>
                  </a:lnTo>
                  <a:lnTo>
                    <a:pt x="32139" y="773507"/>
                  </a:lnTo>
                  <a:lnTo>
                    <a:pt x="48539" y="815395"/>
                  </a:lnTo>
                  <a:lnTo>
                    <a:pt x="68241" y="856084"/>
                  </a:lnTo>
                  <a:lnTo>
                    <a:pt x="91222" y="895363"/>
                  </a:lnTo>
                  <a:lnTo>
                    <a:pt x="117460" y="933022"/>
                  </a:lnTo>
                  <a:lnTo>
                    <a:pt x="146934" y="968851"/>
                  </a:lnTo>
                  <a:lnTo>
                    <a:pt x="179620" y="1002638"/>
                  </a:lnTo>
                  <a:lnTo>
                    <a:pt x="215498" y="1034173"/>
                  </a:lnTo>
                  <a:lnTo>
                    <a:pt x="253802" y="1062708"/>
                  </a:lnTo>
                  <a:lnTo>
                    <a:pt x="293645" y="1087654"/>
                  </a:lnTo>
                  <a:lnTo>
                    <a:pt x="334817" y="1109033"/>
                  </a:lnTo>
                  <a:lnTo>
                    <a:pt x="377108" y="1126867"/>
                  </a:lnTo>
                  <a:lnTo>
                    <a:pt x="420307" y="1141178"/>
                  </a:lnTo>
                  <a:lnTo>
                    <a:pt x="464202" y="1151989"/>
                  </a:lnTo>
                  <a:lnTo>
                    <a:pt x="508584" y="1159320"/>
                  </a:lnTo>
                  <a:lnTo>
                    <a:pt x="553242" y="1163196"/>
                  </a:lnTo>
                  <a:lnTo>
                    <a:pt x="597965" y="1163637"/>
                  </a:lnTo>
                  <a:lnTo>
                    <a:pt x="642542" y="1160665"/>
                  </a:lnTo>
                  <a:lnTo>
                    <a:pt x="686763" y="1154304"/>
                  </a:lnTo>
                  <a:lnTo>
                    <a:pt x="730417" y="1144574"/>
                  </a:lnTo>
                  <a:lnTo>
                    <a:pt x="773293" y="1131499"/>
                  </a:lnTo>
                  <a:lnTo>
                    <a:pt x="815181" y="1115100"/>
                  </a:lnTo>
                  <a:lnTo>
                    <a:pt x="855871" y="1095399"/>
                  </a:lnTo>
                  <a:lnTo>
                    <a:pt x="895151" y="1072418"/>
                  </a:lnTo>
                  <a:lnTo>
                    <a:pt x="932810" y="1046180"/>
                  </a:lnTo>
                  <a:lnTo>
                    <a:pt x="968639" y="1016707"/>
                  </a:lnTo>
                  <a:lnTo>
                    <a:pt x="1002427" y="984021"/>
                  </a:lnTo>
                  <a:lnTo>
                    <a:pt x="1033962" y="948143"/>
                  </a:lnTo>
                  <a:lnTo>
                    <a:pt x="581715" y="581926"/>
                  </a:lnTo>
                  <a:lnTo>
                    <a:pt x="581715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9975494" y="2534514"/>
              <a:ext cx="675640" cy="1101090"/>
            </a:xfrm>
            <a:custGeom>
              <a:avLst/>
              <a:gdLst/>
              <a:ahLst/>
              <a:cxnLst/>
              <a:rect l="l" t="t" r="r" b="b"/>
              <a:pathLst>
                <a:path w="675640" h="1101089">
                  <a:moveTo>
                    <a:pt x="0" y="0"/>
                  </a:moveTo>
                  <a:lnTo>
                    <a:pt x="0" y="675601"/>
                  </a:lnTo>
                  <a:lnTo>
                    <a:pt x="525043" y="1100772"/>
                  </a:lnTo>
                  <a:lnTo>
                    <a:pt x="557416" y="1057994"/>
                  </a:lnTo>
                  <a:lnTo>
                    <a:pt x="585709" y="1014579"/>
                  </a:lnTo>
                  <a:lnTo>
                    <a:pt x="609994" y="970321"/>
                  </a:lnTo>
                  <a:lnTo>
                    <a:pt x="630343" y="925017"/>
                  </a:lnTo>
                  <a:lnTo>
                    <a:pt x="646830" y="878459"/>
                  </a:lnTo>
                  <a:lnTo>
                    <a:pt x="659526" y="830445"/>
                  </a:lnTo>
                  <a:lnTo>
                    <a:pt x="668505" y="780767"/>
                  </a:lnTo>
                  <a:lnTo>
                    <a:pt x="673840" y="729221"/>
                  </a:lnTo>
                  <a:lnTo>
                    <a:pt x="675601" y="675601"/>
                  </a:lnTo>
                  <a:lnTo>
                    <a:pt x="673905" y="627353"/>
                  </a:lnTo>
                  <a:lnTo>
                    <a:pt x="668892" y="580019"/>
                  </a:lnTo>
                  <a:lnTo>
                    <a:pt x="660678" y="533716"/>
                  </a:lnTo>
                  <a:lnTo>
                    <a:pt x="649375" y="488557"/>
                  </a:lnTo>
                  <a:lnTo>
                    <a:pt x="635099" y="444657"/>
                  </a:lnTo>
                  <a:lnTo>
                    <a:pt x="617964" y="402129"/>
                  </a:lnTo>
                  <a:lnTo>
                    <a:pt x="598084" y="361089"/>
                  </a:lnTo>
                  <a:lnTo>
                    <a:pt x="575574" y="321650"/>
                  </a:lnTo>
                  <a:lnTo>
                    <a:pt x="550547" y="283928"/>
                  </a:lnTo>
                  <a:lnTo>
                    <a:pt x="523119" y="248035"/>
                  </a:lnTo>
                  <a:lnTo>
                    <a:pt x="493403" y="214087"/>
                  </a:lnTo>
                  <a:lnTo>
                    <a:pt x="461514" y="182198"/>
                  </a:lnTo>
                  <a:lnTo>
                    <a:pt x="427566" y="152482"/>
                  </a:lnTo>
                  <a:lnTo>
                    <a:pt x="391673" y="125054"/>
                  </a:lnTo>
                  <a:lnTo>
                    <a:pt x="353951" y="100027"/>
                  </a:lnTo>
                  <a:lnTo>
                    <a:pt x="314512" y="77517"/>
                  </a:lnTo>
                  <a:lnTo>
                    <a:pt x="273472" y="57637"/>
                  </a:lnTo>
                  <a:lnTo>
                    <a:pt x="230944" y="40502"/>
                  </a:lnTo>
                  <a:lnTo>
                    <a:pt x="187044" y="26226"/>
                  </a:lnTo>
                  <a:lnTo>
                    <a:pt x="141885" y="14923"/>
                  </a:lnTo>
                  <a:lnTo>
                    <a:pt x="95582" y="6709"/>
                  </a:lnTo>
                  <a:lnTo>
                    <a:pt x="48248" y="1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789575" y="2750656"/>
              <a:ext cx="391795" cy="495300"/>
            </a:xfrm>
            <a:custGeom>
              <a:avLst/>
              <a:gdLst/>
              <a:ahLst/>
              <a:cxnLst/>
              <a:rect l="l" t="t" r="r" b="b"/>
              <a:pathLst>
                <a:path w="391795" h="495300">
                  <a:moveTo>
                    <a:pt x="200748" y="0"/>
                  </a:moveTo>
                  <a:lnTo>
                    <a:pt x="145467" y="2782"/>
                  </a:lnTo>
                  <a:lnTo>
                    <a:pt x="98538" y="15450"/>
                  </a:lnTo>
                  <a:lnTo>
                    <a:pt x="62220" y="39391"/>
                  </a:lnTo>
                  <a:lnTo>
                    <a:pt x="38772" y="75989"/>
                  </a:lnTo>
                  <a:lnTo>
                    <a:pt x="30454" y="126631"/>
                  </a:lnTo>
                  <a:lnTo>
                    <a:pt x="0" y="422287"/>
                  </a:lnTo>
                  <a:lnTo>
                    <a:pt x="3754" y="450207"/>
                  </a:lnTo>
                  <a:lnTo>
                    <a:pt x="17849" y="473370"/>
                  </a:lnTo>
                  <a:lnTo>
                    <a:pt x="39879" y="489174"/>
                  </a:lnTo>
                  <a:lnTo>
                    <a:pt x="67437" y="495020"/>
                  </a:lnTo>
                  <a:lnTo>
                    <a:pt x="361327" y="495020"/>
                  </a:lnTo>
                  <a:lnTo>
                    <a:pt x="373053" y="492651"/>
                  </a:lnTo>
                  <a:lnTo>
                    <a:pt x="382628" y="486190"/>
                  </a:lnTo>
                  <a:lnTo>
                    <a:pt x="389084" y="476611"/>
                  </a:lnTo>
                  <a:lnTo>
                    <a:pt x="391452" y="464883"/>
                  </a:lnTo>
                  <a:lnTo>
                    <a:pt x="363753" y="150520"/>
                  </a:lnTo>
                  <a:lnTo>
                    <a:pt x="355525" y="100200"/>
                  </a:lnTo>
                  <a:lnTo>
                    <a:pt x="332549" y="59011"/>
                  </a:lnTo>
                  <a:lnTo>
                    <a:pt x="297387" y="27930"/>
                  </a:lnTo>
                  <a:lnTo>
                    <a:pt x="252599" y="7934"/>
                  </a:lnTo>
                  <a:lnTo>
                    <a:pt x="200748" y="0"/>
                  </a:lnTo>
                  <a:close/>
                </a:path>
              </a:pathLst>
            </a:custGeom>
            <a:solidFill>
              <a:srgbClr val="C277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69827" y="2543411"/>
              <a:ext cx="165328" cy="245352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883940" y="3786708"/>
              <a:ext cx="50165" cy="43815"/>
            </a:xfrm>
            <a:custGeom>
              <a:avLst/>
              <a:gdLst/>
              <a:ahLst/>
              <a:cxnLst/>
              <a:rect l="l" t="t" r="r" b="b"/>
              <a:pathLst>
                <a:path w="50165" h="43814">
                  <a:moveTo>
                    <a:pt x="50012" y="0"/>
                  </a:moveTo>
                  <a:lnTo>
                    <a:pt x="0" y="0"/>
                  </a:lnTo>
                  <a:lnTo>
                    <a:pt x="0" y="43306"/>
                  </a:lnTo>
                  <a:lnTo>
                    <a:pt x="50012" y="43306"/>
                  </a:lnTo>
                  <a:lnTo>
                    <a:pt x="500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817397" y="3245670"/>
              <a:ext cx="103505" cy="52069"/>
            </a:xfrm>
            <a:custGeom>
              <a:avLst/>
              <a:gdLst/>
              <a:ahLst/>
              <a:cxnLst/>
              <a:rect l="l" t="t" r="r" b="b"/>
              <a:pathLst>
                <a:path w="103504" h="52070">
                  <a:moveTo>
                    <a:pt x="103187" y="0"/>
                  </a:moveTo>
                  <a:lnTo>
                    <a:pt x="0" y="0"/>
                  </a:lnTo>
                  <a:lnTo>
                    <a:pt x="4052" y="20083"/>
                  </a:lnTo>
                  <a:lnTo>
                    <a:pt x="15106" y="36480"/>
                  </a:lnTo>
                  <a:lnTo>
                    <a:pt x="31503" y="47534"/>
                  </a:lnTo>
                  <a:lnTo>
                    <a:pt x="51587" y="51587"/>
                  </a:lnTo>
                  <a:lnTo>
                    <a:pt x="71672" y="47534"/>
                  </a:lnTo>
                  <a:lnTo>
                    <a:pt x="88074" y="36480"/>
                  </a:lnTo>
                  <a:lnTo>
                    <a:pt x="99132" y="20083"/>
                  </a:lnTo>
                  <a:lnTo>
                    <a:pt x="103187" y="0"/>
                  </a:lnTo>
                  <a:close/>
                </a:path>
              </a:pathLst>
            </a:custGeom>
            <a:solidFill>
              <a:srgbClr val="EDC4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853929" y="3245664"/>
              <a:ext cx="128905" cy="553085"/>
            </a:xfrm>
            <a:custGeom>
              <a:avLst/>
              <a:gdLst/>
              <a:ahLst/>
              <a:cxnLst/>
              <a:rect l="l" t="t" r="r" b="b"/>
              <a:pathLst>
                <a:path w="128904" h="553085">
                  <a:moveTo>
                    <a:pt x="128638" y="0"/>
                  </a:moveTo>
                  <a:lnTo>
                    <a:pt x="0" y="0"/>
                  </a:lnTo>
                  <a:lnTo>
                    <a:pt x="18072" y="552500"/>
                  </a:lnTo>
                  <a:lnTo>
                    <a:pt x="102196" y="552500"/>
                  </a:lnTo>
                  <a:lnTo>
                    <a:pt x="128638" y="0"/>
                  </a:lnTo>
                  <a:close/>
                </a:path>
              </a:pathLst>
            </a:custGeom>
            <a:solidFill>
              <a:srgbClr val="A7B0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964493" y="3245664"/>
              <a:ext cx="147320" cy="553085"/>
            </a:xfrm>
            <a:custGeom>
              <a:avLst/>
              <a:gdLst/>
              <a:ahLst/>
              <a:cxnLst/>
              <a:rect l="l" t="t" r="r" b="b"/>
              <a:pathLst>
                <a:path w="147320" h="553085">
                  <a:moveTo>
                    <a:pt x="146723" y="0"/>
                  </a:moveTo>
                  <a:lnTo>
                    <a:pt x="0" y="0"/>
                  </a:lnTo>
                  <a:lnTo>
                    <a:pt x="44513" y="552500"/>
                  </a:lnTo>
                  <a:lnTo>
                    <a:pt x="146723" y="552500"/>
                  </a:lnTo>
                  <a:lnTo>
                    <a:pt x="146723" y="0"/>
                  </a:lnTo>
                  <a:close/>
                </a:path>
              </a:pathLst>
            </a:custGeom>
            <a:solidFill>
              <a:srgbClr val="B7BDC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65948" y="3813355"/>
              <a:ext cx="340751" cy="7330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9967675" y="2617904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4" h="44450">
                  <a:moveTo>
                    <a:pt x="19586" y="0"/>
                  </a:moveTo>
                  <a:lnTo>
                    <a:pt x="12335" y="2609"/>
                  </a:lnTo>
                  <a:lnTo>
                    <a:pt x="6090" y="8057"/>
                  </a:lnTo>
                  <a:lnTo>
                    <a:pt x="1668" y="15855"/>
                  </a:lnTo>
                  <a:lnTo>
                    <a:pt x="0" y="24626"/>
                  </a:lnTo>
                  <a:lnTo>
                    <a:pt x="1263" y="32710"/>
                  </a:lnTo>
                  <a:lnTo>
                    <a:pt x="5149" y="39224"/>
                  </a:lnTo>
                  <a:lnTo>
                    <a:pt x="11346" y="43287"/>
                  </a:lnTo>
                  <a:lnTo>
                    <a:pt x="18774" y="44004"/>
                  </a:lnTo>
                  <a:lnTo>
                    <a:pt x="26019" y="41395"/>
                  </a:lnTo>
                  <a:lnTo>
                    <a:pt x="32261" y="35947"/>
                  </a:lnTo>
                  <a:lnTo>
                    <a:pt x="36682" y="28149"/>
                  </a:lnTo>
                  <a:lnTo>
                    <a:pt x="38358" y="19378"/>
                  </a:lnTo>
                  <a:lnTo>
                    <a:pt x="37100" y="11294"/>
                  </a:lnTo>
                  <a:lnTo>
                    <a:pt x="33219" y="4780"/>
                  </a:lnTo>
                  <a:lnTo>
                    <a:pt x="27030" y="717"/>
                  </a:lnTo>
                  <a:lnTo>
                    <a:pt x="19586" y="0"/>
                  </a:lnTo>
                  <a:close/>
                </a:path>
              </a:pathLst>
            </a:custGeom>
            <a:solidFill>
              <a:srgbClr val="EDC4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392433" y="892789"/>
              <a:ext cx="1007744" cy="1163955"/>
            </a:xfrm>
            <a:custGeom>
              <a:avLst/>
              <a:gdLst/>
              <a:ahLst/>
              <a:cxnLst/>
              <a:rect l="l" t="t" r="r" b="b"/>
              <a:pathLst>
                <a:path w="1007745" h="1163955">
                  <a:moveTo>
                    <a:pt x="581572" y="0"/>
                  </a:moveTo>
                  <a:lnTo>
                    <a:pt x="532123" y="1881"/>
                  </a:lnTo>
                  <a:lnTo>
                    <a:pt x="484078" y="7511"/>
                  </a:lnTo>
                  <a:lnTo>
                    <a:pt x="437485" y="16870"/>
                  </a:lnTo>
                  <a:lnTo>
                    <a:pt x="392392" y="29937"/>
                  </a:lnTo>
                  <a:lnTo>
                    <a:pt x="348846" y="46691"/>
                  </a:lnTo>
                  <a:lnTo>
                    <a:pt x="306895" y="67112"/>
                  </a:lnTo>
                  <a:lnTo>
                    <a:pt x="266585" y="91179"/>
                  </a:lnTo>
                  <a:lnTo>
                    <a:pt x="227965" y="118871"/>
                  </a:lnTo>
                  <a:lnTo>
                    <a:pt x="191081" y="150169"/>
                  </a:lnTo>
                  <a:lnTo>
                    <a:pt x="155982" y="185051"/>
                  </a:lnTo>
                  <a:lnTo>
                    <a:pt x="124843" y="221273"/>
                  </a:lnTo>
                  <a:lnTo>
                    <a:pt x="97177" y="259280"/>
                  </a:lnTo>
                  <a:lnTo>
                    <a:pt x="72977" y="298862"/>
                  </a:lnTo>
                  <a:lnTo>
                    <a:pt x="52235" y="339806"/>
                  </a:lnTo>
                  <a:lnTo>
                    <a:pt x="34945" y="381902"/>
                  </a:lnTo>
                  <a:lnTo>
                    <a:pt x="21098" y="424937"/>
                  </a:lnTo>
                  <a:lnTo>
                    <a:pt x="10687" y="468700"/>
                  </a:lnTo>
                  <a:lnTo>
                    <a:pt x="3705" y="512978"/>
                  </a:lnTo>
                  <a:lnTo>
                    <a:pt x="145" y="557561"/>
                  </a:lnTo>
                  <a:lnTo>
                    <a:pt x="0" y="602237"/>
                  </a:lnTo>
                  <a:lnTo>
                    <a:pt x="3260" y="646793"/>
                  </a:lnTo>
                  <a:lnTo>
                    <a:pt x="9921" y="691019"/>
                  </a:lnTo>
                  <a:lnTo>
                    <a:pt x="19973" y="734702"/>
                  </a:lnTo>
                  <a:lnTo>
                    <a:pt x="33410" y="777631"/>
                  </a:lnTo>
                  <a:lnTo>
                    <a:pt x="50225" y="819595"/>
                  </a:lnTo>
                  <a:lnTo>
                    <a:pt x="70409" y="860381"/>
                  </a:lnTo>
                  <a:lnTo>
                    <a:pt x="93956" y="899777"/>
                  </a:lnTo>
                  <a:lnTo>
                    <a:pt x="120858" y="937573"/>
                  </a:lnTo>
                  <a:lnTo>
                    <a:pt x="151107" y="973557"/>
                  </a:lnTo>
                  <a:lnTo>
                    <a:pt x="184697" y="1007516"/>
                  </a:lnTo>
                  <a:lnTo>
                    <a:pt x="220919" y="1038655"/>
                  </a:lnTo>
                  <a:lnTo>
                    <a:pt x="258926" y="1066321"/>
                  </a:lnTo>
                  <a:lnTo>
                    <a:pt x="298508" y="1090521"/>
                  </a:lnTo>
                  <a:lnTo>
                    <a:pt x="339452" y="1111263"/>
                  </a:lnTo>
                  <a:lnTo>
                    <a:pt x="381548" y="1128554"/>
                  </a:lnTo>
                  <a:lnTo>
                    <a:pt x="424583" y="1142401"/>
                  </a:lnTo>
                  <a:lnTo>
                    <a:pt x="468346" y="1152811"/>
                  </a:lnTo>
                  <a:lnTo>
                    <a:pt x="512624" y="1159793"/>
                  </a:lnTo>
                  <a:lnTo>
                    <a:pt x="557207" y="1163353"/>
                  </a:lnTo>
                  <a:lnTo>
                    <a:pt x="601883" y="1163499"/>
                  </a:lnTo>
                  <a:lnTo>
                    <a:pt x="646439" y="1160238"/>
                  </a:lnTo>
                  <a:lnTo>
                    <a:pt x="690665" y="1153578"/>
                  </a:lnTo>
                  <a:lnTo>
                    <a:pt x="734348" y="1143525"/>
                  </a:lnTo>
                  <a:lnTo>
                    <a:pt x="777277" y="1130088"/>
                  </a:lnTo>
                  <a:lnTo>
                    <a:pt x="819241" y="1113274"/>
                  </a:lnTo>
                  <a:lnTo>
                    <a:pt x="860027" y="1093090"/>
                  </a:lnTo>
                  <a:lnTo>
                    <a:pt x="899423" y="1069543"/>
                  </a:lnTo>
                  <a:lnTo>
                    <a:pt x="937219" y="1042641"/>
                  </a:lnTo>
                  <a:lnTo>
                    <a:pt x="973203" y="1012391"/>
                  </a:lnTo>
                  <a:lnTo>
                    <a:pt x="1007162" y="978801"/>
                  </a:lnTo>
                  <a:lnTo>
                    <a:pt x="581572" y="581926"/>
                  </a:lnTo>
                  <a:lnTo>
                    <a:pt x="581572" y="0"/>
                  </a:lnTo>
                  <a:close/>
                </a:path>
              </a:pathLst>
            </a:custGeom>
            <a:solidFill>
              <a:srgbClr val="D4E8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972287" y="799113"/>
              <a:ext cx="675640" cy="1136650"/>
            </a:xfrm>
            <a:custGeom>
              <a:avLst/>
              <a:gdLst/>
              <a:ahLst/>
              <a:cxnLst/>
              <a:rect l="l" t="t" r="r" b="b"/>
              <a:pathLst>
                <a:path w="675640" h="1136650">
                  <a:moveTo>
                    <a:pt x="0" y="0"/>
                  </a:moveTo>
                  <a:lnTo>
                    <a:pt x="0" y="675601"/>
                  </a:lnTo>
                  <a:lnTo>
                    <a:pt x="494106" y="1136357"/>
                  </a:lnTo>
                  <a:lnTo>
                    <a:pt x="528867" y="1096462"/>
                  </a:lnTo>
                  <a:lnTo>
                    <a:pt x="559881" y="1055333"/>
                  </a:lnTo>
                  <a:lnTo>
                    <a:pt x="587171" y="1012918"/>
                  </a:lnTo>
                  <a:lnTo>
                    <a:pt x="610755" y="969164"/>
                  </a:lnTo>
                  <a:lnTo>
                    <a:pt x="630655" y="924020"/>
                  </a:lnTo>
                  <a:lnTo>
                    <a:pt x="646890" y="877432"/>
                  </a:lnTo>
                  <a:lnTo>
                    <a:pt x="659482" y="829349"/>
                  </a:lnTo>
                  <a:lnTo>
                    <a:pt x="668451" y="779718"/>
                  </a:lnTo>
                  <a:lnTo>
                    <a:pt x="673817" y="728486"/>
                  </a:lnTo>
                  <a:lnTo>
                    <a:pt x="675601" y="675601"/>
                  </a:lnTo>
                  <a:lnTo>
                    <a:pt x="673905" y="627353"/>
                  </a:lnTo>
                  <a:lnTo>
                    <a:pt x="668892" y="580019"/>
                  </a:lnTo>
                  <a:lnTo>
                    <a:pt x="660678" y="533716"/>
                  </a:lnTo>
                  <a:lnTo>
                    <a:pt x="649375" y="488557"/>
                  </a:lnTo>
                  <a:lnTo>
                    <a:pt x="635099" y="444657"/>
                  </a:lnTo>
                  <a:lnTo>
                    <a:pt x="617964" y="402129"/>
                  </a:lnTo>
                  <a:lnTo>
                    <a:pt x="598084" y="361089"/>
                  </a:lnTo>
                  <a:lnTo>
                    <a:pt x="575574" y="321650"/>
                  </a:lnTo>
                  <a:lnTo>
                    <a:pt x="550547" y="283928"/>
                  </a:lnTo>
                  <a:lnTo>
                    <a:pt x="523119" y="248035"/>
                  </a:lnTo>
                  <a:lnTo>
                    <a:pt x="493403" y="214087"/>
                  </a:lnTo>
                  <a:lnTo>
                    <a:pt x="461514" y="182198"/>
                  </a:lnTo>
                  <a:lnTo>
                    <a:pt x="427566" y="152482"/>
                  </a:lnTo>
                  <a:lnTo>
                    <a:pt x="391673" y="125054"/>
                  </a:lnTo>
                  <a:lnTo>
                    <a:pt x="353951" y="100027"/>
                  </a:lnTo>
                  <a:lnTo>
                    <a:pt x="314512" y="77517"/>
                  </a:lnTo>
                  <a:lnTo>
                    <a:pt x="273472" y="57637"/>
                  </a:lnTo>
                  <a:lnTo>
                    <a:pt x="230944" y="40502"/>
                  </a:lnTo>
                  <a:lnTo>
                    <a:pt x="187044" y="26226"/>
                  </a:lnTo>
                  <a:lnTo>
                    <a:pt x="141885" y="14923"/>
                  </a:lnTo>
                  <a:lnTo>
                    <a:pt x="95582" y="6709"/>
                  </a:lnTo>
                  <a:lnTo>
                    <a:pt x="48248" y="16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03915" y="2034078"/>
              <a:ext cx="297298" cy="101089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9862276" y="1485332"/>
              <a:ext cx="45085" cy="53340"/>
            </a:xfrm>
            <a:custGeom>
              <a:avLst/>
              <a:gdLst/>
              <a:ahLst/>
              <a:cxnLst/>
              <a:rect l="l" t="t" r="r" b="b"/>
              <a:pathLst>
                <a:path w="45084" h="53340">
                  <a:moveTo>
                    <a:pt x="45034" y="0"/>
                  </a:moveTo>
                  <a:lnTo>
                    <a:pt x="0" y="76"/>
                  </a:lnTo>
                  <a:lnTo>
                    <a:pt x="903" y="15996"/>
                  </a:lnTo>
                  <a:lnTo>
                    <a:pt x="6000" y="33102"/>
                  </a:lnTo>
                  <a:lnTo>
                    <a:pt x="14726" y="46874"/>
                  </a:lnTo>
                  <a:lnTo>
                    <a:pt x="26517" y="52793"/>
                  </a:lnTo>
                  <a:lnTo>
                    <a:pt x="36545" y="47413"/>
                  </a:lnTo>
                  <a:lnTo>
                    <a:pt x="41657" y="33550"/>
                  </a:lnTo>
                  <a:lnTo>
                    <a:pt x="43828" y="16110"/>
                  </a:lnTo>
                  <a:lnTo>
                    <a:pt x="45034" y="0"/>
                  </a:lnTo>
                  <a:close/>
                </a:path>
              </a:pathLst>
            </a:custGeom>
            <a:solidFill>
              <a:srgbClr val="8A6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861499" y="1070622"/>
              <a:ext cx="300990" cy="421640"/>
            </a:xfrm>
            <a:custGeom>
              <a:avLst/>
              <a:gdLst/>
              <a:ahLst/>
              <a:cxnLst/>
              <a:rect l="l" t="t" r="r" b="b"/>
              <a:pathLst>
                <a:path w="300990" h="421640">
                  <a:moveTo>
                    <a:pt x="72821" y="418363"/>
                  </a:moveTo>
                  <a:lnTo>
                    <a:pt x="68351" y="774"/>
                  </a:lnTo>
                  <a:lnTo>
                    <a:pt x="8077" y="0"/>
                  </a:lnTo>
                  <a:lnTo>
                    <a:pt x="0" y="406869"/>
                  </a:lnTo>
                  <a:lnTo>
                    <a:pt x="2667" y="415899"/>
                  </a:lnTo>
                  <a:lnTo>
                    <a:pt x="8737" y="420293"/>
                  </a:lnTo>
                  <a:lnTo>
                    <a:pt x="17538" y="421538"/>
                  </a:lnTo>
                  <a:lnTo>
                    <a:pt x="28460" y="421106"/>
                  </a:lnTo>
                  <a:lnTo>
                    <a:pt x="72821" y="418363"/>
                  </a:lnTo>
                  <a:close/>
                </a:path>
                <a:path w="300990" h="421640">
                  <a:moveTo>
                    <a:pt x="300418" y="385114"/>
                  </a:moveTo>
                  <a:lnTo>
                    <a:pt x="292722" y="0"/>
                  </a:lnTo>
                  <a:lnTo>
                    <a:pt x="235280" y="723"/>
                  </a:lnTo>
                  <a:lnTo>
                    <a:pt x="231013" y="395998"/>
                  </a:lnTo>
                  <a:lnTo>
                    <a:pt x="273304" y="398589"/>
                  </a:lnTo>
                  <a:lnTo>
                    <a:pt x="283718" y="399008"/>
                  </a:lnTo>
                  <a:lnTo>
                    <a:pt x="292112" y="397840"/>
                  </a:lnTo>
                  <a:lnTo>
                    <a:pt x="297878" y="393674"/>
                  </a:lnTo>
                  <a:lnTo>
                    <a:pt x="300418" y="385114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107157" y="1467223"/>
              <a:ext cx="44450" cy="52069"/>
            </a:xfrm>
            <a:custGeom>
              <a:avLst/>
              <a:gdLst/>
              <a:ahLst/>
              <a:cxnLst/>
              <a:rect l="l" t="t" r="r" b="b"/>
              <a:pathLst>
                <a:path w="44450" h="52069">
                  <a:moveTo>
                    <a:pt x="0" y="0"/>
                  </a:moveTo>
                  <a:lnTo>
                    <a:pt x="1046" y="15798"/>
                  </a:lnTo>
                  <a:lnTo>
                    <a:pt x="3028" y="32896"/>
                  </a:lnTo>
                  <a:lnTo>
                    <a:pt x="7925" y="46512"/>
                  </a:lnTo>
                  <a:lnTo>
                    <a:pt x="17716" y="51866"/>
                  </a:lnTo>
                  <a:lnTo>
                    <a:pt x="29335" y="46200"/>
                  </a:lnTo>
                  <a:lnTo>
                    <a:pt x="38019" y="32859"/>
                  </a:lnTo>
                  <a:lnTo>
                    <a:pt x="43171" y="16221"/>
                  </a:lnTo>
                  <a:lnTo>
                    <a:pt x="44196" y="6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6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893124" y="1358463"/>
              <a:ext cx="236220" cy="708660"/>
            </a:xfrm>
            <a:custGeom>
              <a:avLst/>
              <a:gdLst/>
              <a:ahLst/>
              <a:cxnLst/>
              <a:rect l="l" t="t" r="r" b="b"/>
              <a:pathLst>
                <a:path w="236220" h="708660">
                  <a:moveTo>
                    <a:pt x="235788" y="0"/>
                  </a:moveTo>
                  <a:lnTo>
                    <a:pt x="0" y="4216"/>
                  </a:lnTo>
                  <a:lnTo>
                    <a:pt x="0" y="370916"/>
                  </a:lnTo>
                  <a:lnTo>
                    <a:pt x="6007" y="708342"/>
                  </a:lnTo>
                  <a:lnTo>
                    <a:pt x="85661" y="708342"/>
                  </a:lnTo>
                  <a:lnTo>
                    <a:pt x="114046" y="238137"/>
                  </a:lnTo>
                  <a:lnTo>
                    <a:pt x="117221" y="284683"/>
                  </a:lnTo>
                  <a:lnTo>
                    <a:pt x="119481" y="704634"/>
                  </a:lnTo>
                  <a:lnTo>
                    <a:pt x="202031" y="708342"/>
                  </a:lnTo>
                  <a:lnTo>
                    <a:pt x="215544" y="377583"/>
                  </a:lnTo>
                  <a:lnTo>
                    <a:pt x="233172" y="28841"/>
                  </a:lnTo>
                  <a:lnTo>
                    <a:pt x="235788" y="0"/>
                  </a:lnTo>
                  <a:close/>
                </a:path>
              </a:pathLst>
            </a:custGeom>
            <a:solidFill>
              <a:srgbClr val="2F56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962613" y="1002484"/>
              <a:ext cx="118745" cy="400050"/>
            </a:xfrm>
            <a:custGeom>
              <a:avLst/>
              <a:gdLst/>
              <a:ahLst/>
              <a:cxnLst/>
              <a:rect l="l" t="t" r="r" b="b"/>
              <a:pathLst>
                <a:path w="118745" h="400050">
                  <a:moveTo>
                    <a:pt x="0" y="0"/>
                  </a:moveTo>
                  <a:lnTo>
                    <a:pt x="0" y="399859"/>
                  </a:lnTo>
                  <a:lnTo>
                    <a:pt x="118313" y="399859"/>
                  </a:lnTo>
                  <a:lnTo>
                    <a:pt x="118313" y="18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B0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35888" y="804717"/>
              <a:ext cx="158026" cy="27836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9864192" y="987996"/>
              <a:ext cx="292735" cy="520700"/>
            </a:xfrm>
            <a:custGeom>
              <a:avLst/>
              <a:gdLst/>
              <a:ahLst/>
              <a:cxnLst/>
              <a:rect l="l" t="t" r="r" b="b"/>
              <a:pathLst>
                <a:path w="292734" h="520700">
                  <a:moveTo>
                    <a:pt x="122643" y="515607"/>
                  </a:moveTo>
                  <a:lnTo>
                    <a:pt x="111125" y="3721"/>
                  </a:lnTo>
                  <a:lnTo>
                    <a:pt x="109550" y="0"/>
                  </a:lnTo>
                  <a:lnTo>
                    <a:pt x="104432" y="1701"/>
                  </a:lnTo>
                  <a:lnTo>
                    <a:pt x="66573" y="18580"/>
                  </a:lnTo>
                  <a:lnTo>
                    <a:pt x="20993" y="45656"/>
                  </a:lnTo>
                  <a:lnTo>
                    <a:pt x="2044" y="85369"/>
                  </a:lnTo>
                  <a:lnTo>
                    <a:pt x="0" y="140462"/>
                  </a:lnTo>
                  <a:lnTo>
                    <a:pt x="1993" y="195237"/>
                  </a:lnTo>
                  <a:lnTo>
                    <a:pt x="6286" y="249224"/>
                  </a:lnTo>
                  <a:lnTo>
                    <a:pt x="11137" y="302006"/>
                  </a:lnTo>
                  <a:lnTo>
                    <a:pt x="14833" y="353136"/>
                  </a:lnTo>
                  <a:lnTo>
                    <a:pt x="15608" y="402158"/>
                  </a:lnTo>
                  <a:lnTo>
                    <a:pt x="19761" y="457542"/>
                  </a:lnTo>
                  <a:lnTo>
                    <a:pt x="36106" y="506666"/>
                  </a:lnTo>
                  <a:lnTo>
                    <a:pt x="65722" y="520509"/>
                  </a:lnTo>
                  <a:lnTo>
                    <a:pt x="86715" y="519976"/>
                  </a:lnTo>
                  <a:lnTo>
                    <a:pt x="122643" y="515607"/>
                  </a:lnTo>
                  <a:close/>
                </a:path>
                <a:path w="292734" h="520700">
                  <a:moveTo>
                    <a:pt x="292468" y="135750"/>
                  </a:moveTo>
                  <a:lnTo>
                    <a:pt x="290195" y="85369"/>
                  </a:lnTo>
                  <a:lnTo>
                    <a:pt x="271246" y="45656"/>
                  </a:lnTo>
                  <a:lnTo>
                    <a:pt x="225666" y="18580"/>
                  </a:lnTo>
                  <a:lnTo>
                    <a:pt x="187807" y="1701"/>
                  </a:lnTo>
                  <a:lnTo>
                    <a:pt x="182689" y="0"/>
                  </a:lnTo>
                  <a:lnTo>
                    <a:pt x="181114" y="3721"/>
                  </a:lnTo>
                  <a:lnTo>
                    <a:pt x="169595" y="515607"/>
                  </a:lnTo>
                  <a:lnTo>
                    <a:pt x="212178" y="519976"/>
                  </a:lnTo>
                  <a:lnTo>
                    <a:pt x="236588" y="520509"/>
                  </a:lnTo>
                  <a:lnTo>
                    <a:pt x="252006" y="516343"/>
                  </a:lnTo>
                  <a:lnTo>
                    <a:pt x="280403" y="485978"/>
                  </a:lnTo>
                  <a:lnTo>
                    <a:pt x="280974" y="459016"/>
                  </a:lnTo>
                  <a:lnTo>
                    <a:pt x="281178" y="413981"/>
                  </a:lnTo>
                  <a:lnTo>
                    <a:pt x="283324" y="362394"/>
                  </a:lnTo>
                  <a:lnTo>
                    <a:pt x="289674" y="248589"/>
                  </a:lnTo>
                  <a:lnTo>
                    <a:pt x="291985" y="190919"/>
                  </a:lnTo>
                  <a:lnTo>
                    <a:pt x="292468" y="13575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46048" y="797177"/>
              <a:ext cx="138480" cy="223189"/>
            </a:xfrm>
            <a:prstGeom prst="rect">
              <a:avLst/>
            </a:prstGeom>
          </p:spPr>
        </p:pic>
        <p:pic>
          <p:nvPicPr>
            <p:cNvPr id="47" name="object 4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6225" y="767972"/>
              <a:ext cx="3335946" cy="3828874"/>
            </a:xfrm>
            <a:prstGeom prst="rect">
              <a:avLst/>
            </a:prstGeom>
          </p:spPr>
        </p:pic>
      </p:grpSp>
      <p:sp>
        <p:nvSpPr>
          <p:cNvPr id="48" name="object 48" descr=""/>
          <p:cNvSpPr txBox="1"/>
          <p:nvPr/>
        </p:nvSpPr>
        <p:spPr>
          <a:xfrm>
            <a:off x="6591701" y="4525917"/>
            <a:ext cx="1279525" cy="8293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5250" spc="-840">
                <a:solidFill>
                  <a:srgbClr val="F16782"/>
                </a:solidFill>
                <a:latin typeface="Arial Black"/>
                <a:cs typeface="Arial Black"/>
              </a:rPr>
              <a:t>18%</a:t>
            </a:r>
            <a:endParaRPr sz="5250">
              <a:latin typeface="Arial Black"/>
              <a:cs typeface="Arial Black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6372381" y="5220764"/>
            <a:ext cx="1731010" cy="44005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 indent="41275">
              <a:lnSpc>
                <a:spcPts val="1590"/>
              </a:lnSpc>
              <a:spcBef>
                <a:spcPts val="220"/>
              </a:spcBef>
            </a:pPr>
            <a:r>
              <a:rPr dirty="0" sz="1400" spc="70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4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40276F"/>
                </a:solidFill>
                <a:latin typeface="Arial"/>
                <a:cs typeface="Arial"/>
              </a:rPr>
              <a:t>pensioners</a:t>
            </a:r>
            <a:r>
              <a:rPr dirty="0" sz="14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276F"/>
                </a:solidFill>
                <a:latin typeface="Arial"/>
                <a:cs typeface="Arial"/>
              </a:rPr>
              <a:t>overall </a:t>
            </a:r>
            <a:r>
              <a:rPr dirty="0" sz="1400" spc="-25">
                <a:solidFill>
                  <a:srgbClr val="40276F"/>
                </a:solidFill>
                <a:latin typeface="Arial"/>
                <a:cs typeface="Arial"/>
              </a:rPr>
              <a:t>are</a:t>
            </a:r>
            <a:r>
              <a:rPr dirty="0" sz="1400" spc="-9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400" spc="-9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relative</a:t>
            </a:r>
            <a:r>
              <a:rPr dirty="0" sz="1400" spc="-8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276F"/>
                </a:solidFill>
                <a:latin typeface="Arial"/>
                <a:cs typeface="Arial"/>
              </a:rPr>
              <a:t>poverty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10695457" y="957240"/>
            <a:ext cx="723265" cy="434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10">
                <a:solidFill>
                  <a:srgbClr val="F16782"/>
                </a:solidFill>
                <a:latin typeface="Arial Black"/>
                <a:cs typeface="Arial Black"/>
              </a:rPr>
              <a:t>37%</a:t>
            </a:r>
            <a:endParaRPr sz="2650">
              <a:latin typeface="Arial Black"/>
              <a:cs typeface="Arial Black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10695457" y="1323614"/>
            <a:ext cx="711200" cy="64198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algn="just" marL="12700" marR="5080">
              <a:lnSpc>
                <a:spcPts val="1590"/>
              </a:lnSpc>
              <a:spcBef>
                <a:spcPts val="220"/>
              </a:spcBef>
            </a:pPr>
            <a:r>
              <a:rPr dirty="0" sz="1400" spc="60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400" spc="-9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276F"/>
                </a:solidFill>
                <a:latin typeface="Arial"/>
                <a:cs typeface="Arial"/>
              </a:rPr>
              <a:t>those privately renting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10695457" y="2703062"/>
            <a:ext cx="721995" cy="434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220">
                <a:solidFill>
                  <a:srgbClr val="F16782"/>
                </a:solidFill>
                <a:latin typeface="Arial Black"/>
                <a:cs typeface="Arial Black"/>
              </a:rPr>
              <a:t>36%</a:t>
            </a:r>
            <a:endParaRPr sz="2650">
              <a:latin typeface="Arial Black"/>
              <a:cs typeface="Arial Black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0695457" y="3069436"/>
            <a:ext cx="667385" cy="64198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20"/>
              </a:spcBef>
            </a:pPr>
            <a:r>
              <a:rPr dirty="0" sz="1400" spc="70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400" spc="-114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276F"/>
                </a:solidFill>
                <a:latin typeface="Arial"/>
                <a:cs typeface="Arial"/>
              </a:rPr>
              <a:t>those socially renting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10695457" y="4505187"/>
            <a:ext cx="666115" cy="4349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50" spc="-409">
                <a:solidFill>
                  <a:srgbClr val="F16782"/>
                </a:solidFill>
                <a:latin typeface="Arial Black"/>
                <a:cs typeface="Arial Black"/>
              </a:rPr>
              <a:t>13%</a:t>
            </a:r>
            <a:endParaRPr sz="2650">
              <a:latin typeface="Arial Black"/>
              <a:cs typeface="Arial Black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10695457" y="4871561"/>
            <a:ext cx="789940" cy="44005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590"/>
              </a:lnSpc>
              <a:spcBef>
                <a:spcPts val="220"/>
              </a:spcBef>
            </a:pPr>
            <a:r>
              <a:rPr dirty="0" sz="1400" spc="70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400" spc="-114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40276F"/>
                </a:solidFill>
                <a:latin typeface="Arial"/>
                <a:cs typeface="Arial"/>
              </a:rPr>
              <a:t>owner- occupied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707299" y="1069963"/>
            <a:ext cx="4349750" cy="40030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Almost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70">
                <a:solidFill>
                  <a:srgbClr val="40276F"/>
                </a:solidFill>
                <a:latin typeface="Arial Black"/>
                <a:cs typeface="Arial Black"/>
              </a:rPr>
              <a:t>2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60">
                <a:solidFill>
                  <a:srgbClr val="40276F"/>
                </a:solidFill>
                <a:latin typeface="Arial Black"/>
                <a:cs typeface="Arial Black"/>
              </a:rPr>
              <a:t>5 </a:t>
            </a:r>
            <a:r>
              <a:rPr dirty="0" sz="4100" spc="-254">
                <a:solidFill>
                  <a:srgbClr val="40276F"/>
                </a:solidFill>
                <a:latin typeface="Arial Black"/>
                <a:cs typeface="Arial Black"/>
              </a:rPr>
              <a:t>pension-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age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adults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who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30">
                <a:solidFill>
                  <a:srgbClr val="40276F"/>
                </a:solidFill>
                <a:latin typeface="Arial Black"/>
                <a:cs typeface="Arial Black"/>
              </a:rPr>
              <a:t>are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renting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privately 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were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relative </a:t>
            </a:r>
            <a:r>
              <a:rPr dirty="0" sz="4100" spc="-245">
                <a:solidFill>
                  <a:srgbClr val="40276F"/>
                </a:solidFill>
                <a:latin typeface="Arial Black"/>
                <a:cs typeface="Arial Black"/>
              </a:rPr>
              <a:t>poverty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560">
                <a:solidFill>
                  <a:srgbClr val="40276F"/>
                </a:solidFill>
                <a:latin typeface="Arial Black"/>
                <a:cs typeface="Arial Black"/>
              </a:rPr>
              <a:t>UK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0">
                <a:solidFill>
                  <a:srgbClr val="40276F"/>
                </a:solidFill>
                <a:latin typeface="Arial Black"/>
                <a:cs typeface="Arial Black"/>
              </a:rPr>
              <a:t>2020/21.</a:t>
            </a:r>
            <a:endParaRPr sz="4100">
              <a:latin typeface="Arial Black"/>
              <a:cs typeface="Arial Black"/>
            </a:endParaRPr>
          </a:p>
        </p:txBody>
      </p:sp>
      <p:grpSp>
        <p:nvGrpSpPr>
          <p:cNvPr id="57" name="object 57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58" name="object 58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81799" y="12699"/>
            <a:ext cx="6009640" cy="6845300"/>
            <a:chOff x="6181799" y="12699"/>
            <a:chExt cx="6009640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6181799" y="12699"/>
              <a:ext cx="6009640" cy="6845300"/>
            </a:xfrm>
            <a:custGeom>
              <a:avLst/>
              <a:gdLst/>
              <a:ahLst/>
              <a:cxnLst/>
              <a:rect l="l" t="t" r="r" b="b"/>
              <a:pathLst>
                <a:path w="6009640" h="6845300">
                  <a:moveTo>
                    <a:pt x="6009604" y="0"/>
                  </a:moveTo>
                  <a:lnTo>
                    <a:pt x="5940663" y="0"/>
                  </a:lnTo>
                  <a:lnTo>
                    <a:pt x="5830898" y="25400"/>
                  </a:lnTo>
                  <a:lnTo>
                    <a:pt x="5776228" y="25400"/>
                  </a:lnTo>
                  <a:lnTo>
                    <a:pt x="5613086" y="63500"/>
                  </a:lnTo>
                  <a:lnTo>
                    <a:pt x="5559001" y="63500"/>
                  </a:lnTo>
                  <a:lnTo>
                    <a:pt x="4974404" y="203200"/>
                  </a:lnTo>
                  <a:lnTo>
                    <a:pt x="4922245" y="228600"/>
                  </a:lnTo>
                  <a:lnTo>
                    <a:pt x="4818445" y="254000"/>
                  </a:lnTo>
                  <a:lnTo>
                    <a:pt x="4766807" y="279400"/>
                  </a:lnTo>
                  <a:lnTo>
                    <a:pt x="4664065" y="304800"/>
                  </a:lnTo>
                  <a:lnTo>
                    <a:pt x="4612965" y="330200"/>
                  </a:lnTo>
                  <a:lnTo>
                    <a:pt x="4511314" y="355600"/>
                  </a:lnTo>
                  <a:lnTo>
                    <a:pt x="4460767" y="381000"/>
                  </a:lnTo>
                  <a:lnTo>
                    <a:pt x="4410408" y="393700"/>
                  </a:lnTo>
                  <a:lnTo>
                    <a:pt x="4310260" y="444500"/>
                  </a:lnTo>
                  <a:lnTo>
                    <a:pt x="4260476" y="457200"/>
                  </a:lnTo>
                  <a:lnTo>
                    <a:pt x="4210887" y="482600"/>
                  </a:lnTo>
                  <a:lnTo>
                    <a:pt x="4161494" y="495300"/>
                  </a:lnTo>
                  <a:lnTo>
                    <a:pt x="4014515" y="571500"/>
                  </a:lnTo>
                  <a:lnTo>
                    <a:pt x="3965928" y="584200"/>
                  </a:lnTo>
                  <a:lnTo>
                    <a:pt x="3584785" y="787400"/>
                  </a:lnTo>
                  <a:lnTo>
                    <a:pt x="3262800" y="965200"/>
                  </a:lnTo>
                  <a:lnTo>
                    <a:pt x="3217717" y="1003300"/>
                  </a:lnTo>
                  <a:lnTo>
                    <a:pt x="3128256" y="1054100"/>
                  </a:lnTo>
                  <a:lnTo>
                    <a:pt x="3083881" y="1092200"/>
                  </a:lnTo>
                  <a:lnTo>
                    <a:pt x="2995851" y="1143000"/>
                  </a:lnTo>
                  <a:lnTo>
                    <a:pt x="2952200" y="1181100"/>
                  </a:lnTo>
                  <a:lnTo>
                    <a:pt x="2865634" y="1231900"/>
                  </a:lnTo>
                  <a:lnTo>
                    <a:pt x="2822722" y="1270000"/>
                  </a:lnTo>
                  <a:lnTo>
                    <a:pt x="2780061" y="1295400"/>
                  </a:lnTo>
                  <a:lnTo>
                    <a:pt x="2737651" y="1333500"/>
                  </a:lnTo>
                  <a:lnTo>
                    <a:pt x="2695495" y="1358900"/>
                  </a:lnTo>
                  <a:lnTo>
                    <a:pt x="2611951" y="1435100"/>
                  </a:lnTo>
                  <a:lnTo>
                    <a:pt x="2570566" y="1460500"/>
                  </a:lnTo>
                  <a:lnTo>
                    <a:pt x="2529443" y="1498600"/>
                  </a:lnTo>
                  <a:lnTo>
                    <a:pt x="2488582" y="1524000"/>
                  </a:lnTo>
                  <a:lnTo>
                    <a:pt x="2367591" y="1638300"/>
                  </a:lnTo>
                  <a:lnTo>
                    <a:pt x="2327797" y="1663700"/>
                  </a:lnTo>
                  <a:lnTo>
                    <a:pt x="2249027" y="1739900"/>
                  </a:lnTo>
                  <a:lnTo>
                    <a:pt x="2171356" y="1816100"/>
                  </a:lnTo>
                  <a:lnTo>
                    <a:pt x="2132937" y="1841500"/>
                  </a:lnTo>
                  <a:lnTo>
                    <a:pt x="2094798" y="1879600"/>
                  </a:lnTo>
                  <a:lnTo>
                    <a:pt x="2019369" y="1955800"/>
                  </a:lnTo>
                  <a:lnTo>
                    <a:pt x="1945083" y="2032000"/>
                  </a:lnTo>
                  <a:lnTo>
                    <a:pt x="1871953" y="2108200"/>
                  </a:lnTo>
                  <a:lnTo>
                    <a:pt x="1799993" y="2184400"/>
                  </a:lnTo>
                  <a:lnTo>
                    <a:pt x="1729219" y="2260600"/>
                  </a:lnTo>
                  <a:lnTo>
                    <a:pt x="1694280" y="2311400"/>
                  </a:lnTo>
                  <a:lnTo>
                    <a:pt x="1659643" y="2349500"/>
                  </a:lnTo>
                  <a:lnTo>
                    <a:pt x="1591281" y="2425700"/>
                  </a:lnTo>
                  <a:lnTo>
                    <a:pt x="1557559" y="2463800"/>
                  </a:lnTo>
                  <a:lnTo>
                    <a:pt x="1524146" y="2514600"/>
                  </a:lnTo>
                  <a:lnTo>
                    <a:pt x="1491044" y="2552700"/>
                  </a:lnTo>
                  <a:lnTo>
                    <a:pt x="1458253" y="2590800"/>
                  </a:lnTo>
                  <a:lnTo>
                    <a:pt x="1425777" y="2628900"/>
                  </a:lnTo>
                  <a:lnTo>
                    <a:pt x="1393616" y="2679700"/>
                  </a:lnTo>
                  <a:lnTo>
                    <a:pt x="1361773" y="2717800"/>
                  </a:lnTo>
                  <a:lnTo>
                    <a:pt x="1330250" y="2755900"/>
                  </a:lnTo>
                  <a:lnTo>
                    <a:pt x="1299047" y="2806700"/>
                  </a:lnTo>
                  <a:lnTo>
                    <a:pt x="1268167" y="2844800"/>
                  </a:lnTo>
                  <a:lnTo>
                    <a:pt x="1237612" y="2895600"/>
                  </a:lnTo>
                  <a:lnTo>
                    <a:pt x="1207383" y="2933700"/>
                  </a:lnTo>
                  <a:lnTo>
                    <a:pt x="1177482" y="2984500"/>
                  </a:lnTo>
                  <a:lnTo>
                    <a:pt x="1147911" y="3022600"/>
                  </a:lnTo>
                  <a:lnTo>
                    <a:pt x="1118672" y="3060700"/>
                  </a:lnTo>
                  <a:lnTo>
                    <a:pt x="1089766" y="3111500"/>
                  </a:lnTo>
                  <a:lnTo>
                    <a:pt x="1061196" y="3162300"/>
                  </a:lnTo>
                  <a:lnTo>
                    <a:pt x="1032963" y="3200400"/>
                  </a:lnTo>
                  <a:lnTo>
                    <a:pt x="1005068" y="3251200"/>
                  </a:lnTo>
                  <a:lnTo>
                    <a:pt x="977515" y="3289300"/>
                  </a:lnTo>
                  <a:lnTo>
                    <a:pt x="950303" y="3340100"/>
                  </a:lnTo>
                  <a:lnTo>
                    <a:pt x="923436" y="3378200"/>
                  </a:lnTo>
                  <a:lnTo>
                    <a:pt x="896914" y="3429000"/>
                  </a:lnTo>
                  <a:lnTo>
                    <a:pt x="870740" y="3479800"/>
                  </a:lnTo>
                  <a:lnTo>
                    <a:pt x="844916" y="3517900"/>
                  </a:lnTo>
                  <a:lnTo>
                    <a:pt x="819443" y="3568700"/>
                  </a:lnTo>
                  <a:lnTo>
                    <a:pt x="794323" y="3619500"/>
                  </a:lnTo>
                  <a:lnTo>
                    <a:pt x="769558" y="3670300"/>
                  </a:lnTo>
                  <a:lnTo>
                    <a:pt x="745149" y="3708400"/>
                  </a:lnTo>
                  <a:lnTo>
                    <a:pt x="721098" y="3759200"/>
                  </a:lnTo>
                  <a:lnTo>
                    <a:pt x="697408" y="3810000"/>
                  </a:lnTo>
                  <a:lnTo>
                    <a:pt x="674080" y="3860800"/>
                  </a:lnTo>
                  <a:lnTo>
                    <a:pt x="651115" y="3898900"/>
                  </a:lnTo>
                  <a:lnTo>
                    <a:pt x="628516" y="3949700"/>
                  </a:lnTo>
                  <a:lnTo>
                    <a:pt x="606284" y="4000500"/>
                  </a:lnTo>
                  <a:lnTo>
                    <a:pt x="584420" y="4051300"/>
                  </a:lnTo>
                  <a:lnTo>
                    <a:pt x="562928" y="4102100"/>
                  </a:lnTo>
                  <a:lnTo>
                    <a:pt x="541808" y="4152900"/>
                  </a:lnTo>
                  <a:lnTo>
                    <a:pt x="521063" y="4203700"/>
                  </a:lnTo>
                  <a:lnTo>
                    <a:pt x="500693" y="4254500"/>
                  </a:lnTo>
                  <a:lnTo>
                    <a:pt x="480701" y="4292600"/>
                  </a:lnTo>
                  <a:lnTo>
                    <a:pt x="461089" y="4343400"/>
                  </a:lnTo>
                  <a:lnTo>
                    <a:pt x="441859" y="4394200"/>
                  </a:lnTo>
                  <a:lnTo>
                    <a:pt x="423011" y="4445000"/>
                  </a:lnTo>
                  <a:lnTo>
                    <a:pt x="404549" y="4495800"/>
                  </a:lnTo>
                  <a:lnTo>
                    <a:pt x="386473" y="4546600"/>
                  </a:lnTo>
                  <a:lnTo>
                    <a:pt x="368786" y="4597400"/>
                  </a:lnTo>
                  <a:lnTo>
                    <a:pt x="351489" y="4648200"/>
                  </a:lnTo>
                  <a:lnTo>
                    <a:pt x="334584" y="4711700"/>
                  </a:lnTo>
                  <a:lnTo>
                    <a:pt x="318073" y="4762500"/>
                  </a:lnTo>
                  <a:lnTo>
                    <a:pt x="301957" y="4813300"/>
                  </a:lnTo>
                  <a:lnTo>
                    <a:pt x="286239" y="4864100"/>
                  </a:lnTo>
                  <a:lnTo>
                    <a:pt x="270920" y="4914900"/>
                  </a:lnTo>
                  <a:lnTo>
                    <a:pt x="256002" y="4965700"/>
                  </a:lnTo>
                  <a:lnTo>
                    <a:pt x="241486" y="5016500"/>
                  </a:lnTo>
                  <a:lnTo>
                    <a:pt x="227375" y="5067300"/>
                  </a:lnTo>
                  <a:lnTo>
                    <a:pt x="213670" y="5118100"/>
                  </a:lnTo>
                  <a:lnTo>
                    <a:pt x="200374" y="5181600"/>
                  </a:lnTo>
                  <a:lnTo>
                    <a:pt x="187487" y="5232400"/>
                  </a:lnTo>
                  <a:lnTo>
                    <a:pt x="175011" y="5283200"/>
                  </a:lnTo>
                  <a:lnTo>
                    <a:pt x="162949" y="5334000"/>
                  </a:lnTo>
                  <a:lnTo>
                    <a:pt x="151302" y="5384800"/>
                  </a:lnTo>
                  <a:lnTo>
                    <a:pt x="140072" y="5448300"/>
                  </a:lnTo>
                  <a:lnTo>
                    <a:pt x="129261" y="5499100"/>
                  </a:lnTo>
                  <a:lnTo>
                    <a:pt x="118870" y="5549900"/>
                  </a:lnTo>
                  <a:lnTo>
                    <a:pt x="108901" y="5600700"/>
                  </a:lnTo>
                  <a:lnTo>
                    <a:pt x="99357" y="5664200"/>
                  </a:lnTo>
                  <a:lnTo>
                    <a:pt x="90238" y="5715000"/>
                  </a:lnTo>
                  <a:lnTo>
                    <a:pt x="81546" y="5765800"/>
                  </a:lnTo>
                  <a:lnTo>
                    <a:pt x="73284" y="5829300"/>
                  </a:lnTo>
                  <a:lnTo>
                    <a:pt x="65453" y="5880100"/>
                  </a:lnTo>
                  <a:lnTo>
                    <a:pt x="58055" y="5930900"/>
                  </a:lnTo>
                  <a:lnTo>
                    <a:pt x="51091" y="5994400"/>
                  </a:lnTo>
                  <a:lnTo>
                    <a:pt x="44564" y="6045200"/>
                  </a:lnTo>
                  <a:lnTo>
                    <a:pt x="38475" y="6096000"/>
                  </a:lnTo>
                  <a:lnTo>
                    <a:pt x="32826" y="6159500"/>
                  </a:lnTo>
                  <a:lnTo>
                    <a:pt x="27619" y="6210300"/>
                  </a:lnTo>
                  <a:lnTo>
                    <a:pt x="22855" y="6273800"/>
                  </a:lnTo>
                  <a:lnTo>
                    <a:pt x="18536" y="6324600"/>
                  </a:lnTo>
                  <a:lnTo>
                    <a:pt x="14665" y="6375400"/>
                  </a:lnTo>
                  <a:lnTo>
                    <a:pt x="11242" y="6438900"/>
                  </a:lnTo>
                  <a:lnTo>
                    <a:pt x="8270" y="6489700"/>
                  </a:lnTo>
                  <a:lnTo>
                    <a:pt x="5750" y="6553200"/>
                  </a:lnTo>
                  <a:lnTo>
                    <a:pt x="3685" y="6604000"/>
                  </a:lnTo>
                  <a:lnTo>
                    <a:pt x="2075" y="6667500"/>
                  </a:lnTo>
                  <a:lnTo>
                    <a:pt x="923" y="6718300"/>
                  </a:lnTo>
                  <a:lnTo>
                    <a:pt x="231" y="6781800"/>
                  </a:lnTo>
                  <a:lnTo>
                    <a:pt x="0" y="6832600"/>
                  </a:lnTo>
                  <a:lnTo>
                    <a:pt x="75" y="6845300"/>
                  </a:lnTo>
                  <a:lnTo>
                    <a:pt x="1076710" y="6845300"/>
                  </a:lnTo>
                  <a:lnTo>
                    <a:pt x="1076629" y="6832600"/>
                  </a:lnTo>
                  <a:lnTo>
                    <a:pt x="1076826" y="6781800"/>
                  </a:lnTo>
                  <a:lnTo>
                    <a:pt x="1077417" y="6731000"/>
                  </a:lnTo>
                  <a:lnTo>
                    <a:pt x="1078398" y="6692900"/>
                  </a:lnTo>
                  <a:lnTo>
                    <a:pt x="1079770" y="6642100"/>
                  </a:lnTo>
                  <a:lnTo>
                    <a:pt x="1081531" y="6591300"/>
                  </a:lnTo>
                  <a:lnTo>
                    <a:pt x="1083678" y="6540500"/>
                  </a:lnTo>
                  <a:lnTo>
                    <a:pt x="1086211" y="6489700"/>
                  </a:lnTo>
                  <a:lnTo>
                    <a:pt x="1089128" y="6451600"/>
                  </a:lnTo>
                  <a:lnTo>
                    <a:pt x="1092428" y="6400800"/>
                  </a:lnTo>
                  <a:lnTo>
                    <a:pt x="1096108" y="6350000"/>
                  </a:lnTo>
                  <a:lnTo>
                    <a:pt x="1100168" y="6299200"/>
                  </a:lnTo>
                  <a:lnTo>
                    <a:pt x="1104606" y="6261100"/>
                  </a:lnTo>
                  <a:lnTo>
                    <a:pt x="1109420" y="6210300"/>
                  </a:lnTo>
                  <a:lnTo>
                    <a:pt x="1114610" y="6159500"/>
                  </a:lnTo>
                  <a:lnTo>
                    <a:pt x="1120172" y="6121400"/>
                  </a:lnTo>
                  <a:lnTo>
                    <a:pt x="1126106" y="6070600"/>
                  </a:lnTo>
                  <a:lnTo>
                    <a:pt x="1132411" y="6019800"/>
                  </a:lnTo>
                  <a:lnTo>
                    <a:pt x="1139085" y="5969000"/>
                  </a:lnTo>
                  <a:lnTo>
                    <a:pt x="1146125" y="5930900"/>
                  </a:lnTo>
                  <a:lnTo>
                    <a:pt x="1153532" y="5880100"/>
                  </a:lnTo>
                  <a:lnTo>
                    <a:pt x="1161303" y="5829300"/>
                  </a:lnTo>
                  <a:lnTo>
                    <a:pt x="1169436" y="5791200"/>
                  </a:lnTo>
                  <a:lnTo>
                    <a:pt x="1177931" y="5740400"/>
                  </a:lnTo>
                  <a:lnTo>
                    <a:pt x="1186785" y="5702300"/>
                  </a:lnTo>
                  <a:lnTo>
                    <a:pt x="1195998" y="5651500"/>
                  </a:lnTo>
                  <a:lnTo>
                    <a:pt x="1205567" y="5600700"/>
                  </a:lnTo>
                  <a:lnTo>
                    <a:pt x="1215492" y="5562600"/>
                  </a:lnTo>
                  <a:lnTo>
                    <a:pt x="1225770" y="5511800"/>
                  </a:lnTo>
                  <a:lnTo>
                    <a:pt x="1236400" y="5473700"/>
                  </a:lnTo>
                  <a:lnTo>
                    <a:pt x="1247380" y="5422900"/>
                  </a:lnTo>
                  <a:lnTo>
                    <a:pt x="1258710" y="5384800"/>
                  </a:lnTo>
                  <a:lnTo>
                    <a:pt x="1270387" y="5334000"/>
                  </a:lnTo>
                  <a:lnTo>
                    <a:pt x="1282410" y="5295900"/>
                  </a:lnTo>
                  <a:lnTo>
                    <a:pt x="1294778" y="5245100"/>
                  </a:lnTo>
                  <a:lnTo>
                    <a:pt x="1307489" y="5207000"/>
                  </a:lnTo>
                  <a:lnTo>
                    <a:pt x="1320541" y="5156200"/>
                  </a:lnTo>
                  <a:lnTo>
                    <a:pt x="1333933" y="5118100"/>
                  </a:lnTo>
                  <a:lnTo>
                    <a:pt x="1347663" y="5067300"/>
                  </a:lnTo>
                  <a:lnTo>
                    <a:pt x="1361731" y="5029200"/>
                  </a:lnTo>
                  <a:lnTo>
                    <a:pt x="1376134" y="4978400"/>
                  </a:lnTo>
                  <a:lnTo>
                    <a:pt x="1390870" y="4940300"/>
                  </a:lnTo>
                  <a:lnTo>
                    <a:pt x="1405939" y="4889500"/>
                  </a:lnTo>
                  <a:lnTo>
                    <a:pt x="1421339" y="4851400"/>
                  </a:lnTo>
                  <a:lnTo>
                    <a:pt x="1437068" y="4813300"/>
                  </a:lnTo>
                  <a:lnTo>
                    <a:pt x="1453124" y="4762500"/>
                  </a:lnTo>
                  <a:lnTo>
                    <a:pt x="1469507" y="4724400"/>
                  </a:lnTo>
                  <a:lnTo>
                    <a:pt x="1486215" y="4673600"/>
                  </a:lnTo>
                  <a:lnTo>
                    <a:pt x="1503246" y="4635500"/>
                  </a:lnTo>
                  <a:lnTo>
                    <a:pt x="1520599" y="4597400"/>
                  </a:lnTo>
                  <a:lnTo>
                    <a:pt x="1538271" y="4546600"/>
                  </a:lnTo>
                  <a:lnTo>
                    <a:pt x="1556263" y="4508500"/>
                  </a:lnTo>
                  <a:lnTo>
                    <a:pt x="1574571" y="4470400"/>
                  </a:lnTo>
                  <a:lnTo>
                    <a:pt x="1593196" y="4432300"/>
                  </a:lnTo>
                  <a:lnTo>
                    <a:pt x="1612134" y="4381500"/>
                  </a:lnTo>
                  <a:lnTo>
                    <a:pt x="1631385" y="4343400"/>
                  </a:lnTo>
                  <a:lnTo>
                    <a:pt x="1650947" y="4305300"/>
                  </a:lnTo>
                  <a:lnTo>
                    <a:pt x="1670818" y="4267200"/>
                  </a:lnTo>
                  <a:lnTo>
                    <a:pt x="1690997" y="4216400"/>
                  </a:lnTo>
                  <a:lnTo>
                    <a:pt x="1711483" y="4178300"/>
                  </a:lnTo>
                  <a:lnTo>
                    <a:pt x="1732274" y="4140200"/>
                  </a:lnTo>
                  <a:lnTo>
                    <a:pt x="1753369" y="4102100"/>
                  </a:lnTo>
                  <a:lnTo>
                    <a:pt x="1774765" y="4064000"/>
                  </a:lnTo>
                  <a:lnTo>
                    <a:pt x="1796462" y="4025900"/>
                  </a:lnTo>
                  <a:lnTo>
                    <a:pt x="1818457" y="3987800"/>
                  </a:lnTo>
                  <a:lnTo>
                    <a:pt x="1840750" y="3937000"/>
                  </a:lnTo>
                  <a:lnTo>
                    <a:pt x="1863339" y="3898900"/>
                  </a:lnTo>
                  <a:lnTo>
                    <a:pt x="1886222" y="3860800"/>
                  </a:lnTo>
                  <a:lnTo>
                    <a:pt x="1909398" y="3822700"/>
                  </a:lnTo>
                  <a:lnTo>
                    <a:pt x="1932865" y="3784600"/>
                  </a:lnTo>
                  <a:lnTo>
                    <a:pt x="1956622" y="3746500"/>
                  </a:lnTo>
                  <a:lnTo>
                    <a:pt x="1980667" y="3708400"/>
                  </a:lnTo>
                  <a:lnTo>
                    <a:pt x="2004999" y="3670300"/>
                  </a:lnTo>
                  <a:lnTo>
                    <a:pt x="2029616" y="3632200"/>
                  </a:lnTo>
                  <a:lnTo>
                    <a:pt x="2054517" y="3594100"/>
                  </a:lnTo>
                  <a:lnTo>
                    <a:pt x="2079700" y="3556000"/>
                  </a:lnTo>
                  <a:lnTo>
                    <a:pt x="2105164" y="3517900"/>
                  </a:lnTo>
                  <a:lnTo>
                    <a:pt x="2130907" y="3479800"/>
                  </a:lnTo>
                  <a:lnTo>
                    <a:pt x="2156927" y="3441700"/>
                  </a:lnTo>
                  <a:lnTo>
                    <a:pt x="2183224" y="3416300"/>
                  </a:lnTo>
                  <a:lnTo>
                    <a:pt x="2209795" y="3378200"/>
                  </a:lnTo>
                  <a:lnTo>
                    <a:pt x="2236639" y="3340100"/>
                  </a:lnTo>
                  <a:lnTo>
                    <a:pt x="2263754" y="3302000"/>
                  </a:lnTo>
                  <a:lnTo>
                    <a:pt x="2291140" y="3263900"/>
                  </a:lnTo>
                  <a:lnTo>
                    <a:pt x="2318794" y="3225800"/>
                  </a:lnTo>
                  <a:lnTo>
                    <a:pt x="2346715" y="3200400"/>
                  </a:lnTo>
                  <a:lnTo>
                    <a:pt x="2374902" y="3162300"/>
                  </a:lnTo>
                  <a:lnTo>
                    <a:pt x="2403352" y="3124200"/>
                  </a:lnTo>
                  <a:lnTo>
                    <a:pt x="2432065" y="3086100"/>
                  </a:lnTo>
                  <a:lnTo>
                    <a:pt x="2461039" y="3060700"/>
                  </a:lnTo>
                  <a:lnTo>
                    <a:pt x="2490272" y="3022600"/>
                  </a:lnTo>
                  <a:lnTo>
                    <a:pt x="2519763" y="2984500"/>
                  </a:lnTo>
                  <a:lnTo>
                    <a:pt x="2549511" y="2959100"/>
                  </a:lnTo>
                  <a:lnTo>
                    <a:pt x="2579513" y="2921000"/>
                  </a:lnTo>
                  <a:lnTo>
                    <a:pt x="2609768" y="2882900"/>
                  </a:lnTo>
                  <a:lnTo>
                    <a:pt x="2640275" y="2857500"/>
                  </a:lnTo>
                  <a:lnTo>
                    <a:pt x="2671033" y="2819400"/>
                  </a:lnTo>
                  <a:lnTo>
                    <a:pt x="2702039" y="2794000"/>
                  </a:lnTo>
                  <a:lnTo>
                    <a:pt x="2733292" y="2755900"/>
                  </a:lnTo>
                  <a:lnTo>
                    <a:pt x="2764792" y="2730500"/>
                  </a:lnTo>
                  <a:lnTo>
                    <a:pt x="2796535" y="2692400"/>
                  </a:lnTo>
                  <a:lnTo>
                    <a:pt x="2828521" y="2667000"/>
                  </a:lnTo>
                  <a:lnTo>
                    <a:pt x="2860748" y="2628900"/>
                  </a:lnTo>
                  <a:lnTo>
                    <a:pt x="2893214" y="2603500"/>
                  </a:lnTo>
                  <a:lnTo>
                    <a:pt x="2925919" y="2565400"/>
                  </a:lnTo>
                  <a:lnTo>
                    <a:pt x="2992037" y="2514600"/>
                  </a:lnTo>
                  <a:lnTo>
                    <a:pt x="3025447" y="2476500"/>
                  </a:lnTo>
                  <a:lnTo>
                    <a:pt x="3092961" y="2425700"/>
                  </a:lnTo>
                  <a:lnTo>
                    <a:pt x="3127062" y="2387600"/>
                  </a:lnTo>
                  <a:lnTo>
                    <a:pt x="3195946" y="2336800"/>
                  </a:lnTo>
                  <a:lnTo>
                    <a:pt x="3230725" y="2298700"/>
                  </a:lnTo>
                  <a:lnTo>
                    <a:pt x="3372056" y="2197100"/>
                  </a:lnTo>
                  <a:lnTo>
                    <a:pt x="3407934" y="2171700"/>
                  </a:lnTo>
                  <a:lnTo>
                    <a:pt x="3444028" y="2133600"/>
                  </a:lnTo>
                  <a:lnTo>
                    <a:pt x="3627672" y="2006600"/>
                  </a:lnTo>
                  <a:lnTo>
                    <a:pt x="3816472" y="1879600"/>
                  </a:lnTo>
                  <a:lnTo>
                    <a:pt x="3854833" y="1866900"/>
                  </a:lnTo>
                  <a:lnTo>
                    <a:pt x="4010235" y="1765300"/>
                  </a:lnTo>
                  <a:lnTo>
                    <a:pt x="4049567" y="1752600"/>
                  </a:lnTo>
                  <a:lnTo>
                    <a:pt x="4168692" y="1676400"/>
                  </a:lnTo>
                  <a:lnTo>
                    <a:pt x="4208772" y="1663700"/>
                  </a:lnTo>
                  <a:lnTo>
                    <a:pt x="4289482" y="1612900"/>
                  </a:lnTo>
                  <a:lnTo>
                    <a:pt x="4330108" y="1600200"/>
                  </a:lnTo>
                  <a:lnTo>
                    <a:pt x="4370912" y="1574800"/>
                  </a:lnTo>
                  <a:lnTo>
                    <a:pt x="4411894" y="1562100"/>
                  </a:lnTo>
                  <a:lnTo>
                    <a:pt x="4453052" y="1536700"/>
                  </a:lnTo>
                  <a:lnTo>
                    <a:pt x="4494384" y="1524000"/>
                  </a:lnTo>
                  <a:lnTo>
                    <a:pt x="4535889" y="1498600"/>
                  </a:lnTo>
                  <a:lnTo>
                    <a:pt x="4577565" y="1485900"/>
                  </a:lnTo>
                  <a:lnTo>
                    <a:pt x="4619411" y="1460500"/>
                  </a:lnTo>
                  <a:lnTo>
                    <a:pt x="4703605" y="1435100"/>
                  </a:lnTo>
                  <a:lnTo>
                    <a:pt x="4745951" y="1409700"/>
                  </a:lnTo>
                  <a:lnTo>
                    <a:pt x="4831131" y="1384300"/>
                  </a:lnTo>
                  <a:lnTo>
                    <a:pt x="4873963" y="1358900"/>
                  </a:lnTo>
                  <a:lnTo>
                    <a:pt x="5046866" y="1308100"/>
                  </a:lnTo>
                  <a:lnTo>
                    <a:pt x="5090478" y="1282700"/>
                  </a:lnTo>
                  <a:lnTo>
                    <a:pt x="5489619" y="1168400"/>
                  </a:lnTo>
                  <a:lnTo>
                    <a:pt x="5534677" y="1168400"/>
                  </a:lnTo>
                  <a:lnTo>
                    <a:pt x="5716257" y="1117600"/>
                  </a:lnTo>
                  <a:lnTo>
                    <a:pt x="5761981" y="1117600"/>
                  </a:lnTo>
                  <a:lnTo>
                    <a:pt x="5853814" y="1092200"/>
                  </a:lnTo>
                  <a:lnTo>
                    <a:pt x="5899919" y="1092200"/>
                  </a:lnTo>
                  <a:lnTo>
                    <a:pt x="5992501" y="1066800"/>
                  </a:lnTo>
                  <a:lnTo>
                    <a:pt x="6009604" y="1066800"/>
                  </a:lnTo>
                  <a:lnTo>
                    <a:pt x="6009604" y="0"/>
                  </a:lnTo>
                  <a:close/>
                </a:path>
              </a:pathLst>
            </a:custGeom>
            <a:solidFill>
              <a:srgbClr val="62C3A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829313" y="658276"/>
              <a:ext cx="5362575" cy="6057900"/>
            </a:xfrm>
            <a:custGeom>
              <a:avLst/>
              <a:gdLst/>
              <a:ahLst/>
              <a:cxnLst/>
              <a:rect l="l" t="t" r="r" b="b"/>
              <a:pathLst>
                <a:path w="5362575" h="6057900">
                  <a:moveTo>
                    <a:pt x="5362089" y="0"/>
                  </a:moveTo>
                  <a:lnTo>
                    <a:pt x="5344505" y="0"/>
                  </a:lnTo>
                  <a:lnTo>
                    <a:pt x="5295443" y="12700"/>
                  </a:lnTo>
                  <a:lnTo>
                    <a:pt x="5246505" y="12700"/>
                  </a:lnTo>
                  <a:lnTo>
                    <a:pt x="5149006" y="38100"/>
                  </a:lnTo>
                  <a:lnTo>
                    <a:pt x="5100450" y="38100"/>
                  </a:lnTo>
                  <a:lnTo>
                    <a:pt x="4955567" y="76200"/>
                  </a:lnTo>
                  <a:lnTo>
                    <a:pt x="4907541" y="76200"/>
                  </a:lnTo>
                  <a:lnTo>
                    <a:pt x="4342317" y="228600"/>
                  </a:lnTo>
                  <a:lnTo>
                    <a:pt x="4296187" y="254000"/>
                  </a:lnTo>
                  <a:lnTo>
                    <a:pt x="4158743" y="292100"/>
                  </a:lnTo>
                  <a:lnTo>
                    <a:pt x="4113250" y="317500"/>
                  </a:lnTo>
                  <a:lnTo>
                    <a:pt x="4022753" y="342900"/>
                  </a:lnTo>
                  <a:lnTo>
                    <a:pt x="3977753" y="368300"/>
                  </a:lnTo>
                  <a:lnTo>
                    <a:pt x="3932921" y="381000"/>
                  </a:lnTo>
                  <a:lnTo>
                    <a:pt x="3888258" y="406400"/>
                  </a:lnTo>
                  <a:lnTo>
                    <a:pt x="3799446" y="431800"/>
                  </a:lnTo>
                  <a:lnTo>
                    <a:pt x="3755300" y="457200"/>
                  </a:lnTo>
                  <a:lnTo>
                    <a:pt x="3711330" y="469900"/>
                  </a:lnTo>
                  <a:lnTo>
                    <a:pt x="3623922" y="520700"/>
                  </a:lnTo>
                  <a:lnTo>
                    <a:pt x="3580488" y="533400"/>
                  </a:lnTo>
                  <a:lnTo>
                    <a:pt x="3537235" y="558800"/>
                  </a:lnTo>
                  <a:lnTo>
                    <a:pt x="3494166" y="571500"/>
                  </a:lnTo>
                  <a:lnTo>
                    <a:pt x="3366074" y="647700"/>
                  </a:lnTo>
                  <a:lnTo>
                    <a:pt x="3323753" y="660400"/>
                  </a:lnTo>
                  <a:lnTo>
                    <a:pt x="3115049" y="787400"/>
                  </a:lnTo>
                  <a:lnTo>
                    <a:pt x="3073899" y="800100"/>
                  </a:lnTo>
                  <a:lnTo>
                    <a:pt x="2992201" y="850900"/>
                  </a:lnTo>
                  <a:lnTo>
                    <a:pt x="2752045" y="1003300"/>
                  </a:lnTo>
                  <a:lnTo>
                    <a:pt x="2712755" y="1041400"/>
                  </a:lnTo>
                  <a:lnTo>
                    <a:pt x="2519555" y="1168400"/>
                  </a:lnTo>
                  <a:lnTo>
                    <a:pt x="2481575" y="1206500"/>
                  </a:lnTo>
                  <a:lnTo>
                    <a:pt x="2406290" y="1257300"/>
                  </a:lnTo>
                  <a:lnTo>
                    <a:pt x="2368987" y="1295400"/>
                  </a:lnTo>
                  <a:lnTo>
                    <a:pt x="2295068" y="1346200"/>
                  </a:lnTo>
                  <a:lnTo>
                    <a:pt x="2258456" y="1384300"/>
                  </a:lnTo>
                  <a:lnTo>
                    <a:pt x="2222077" y="1409700"/>
                  </a:lnTo>
                  <a:lnTo>
                    <a:pt x="2185932" y="1447800"/>
                  </a:lnTo>
                  <a:lnTo>
                    <a:pt x="2114354" y="1498600"/>
                  </a:lnTo>
                  <a:lnTo>
                    <a:pt x="2078923" y="1536700"/>
                  </a:lnTo>
                  <a:lnTo>
                    <a:pt x="2043733" y="1562100"/>
                  </a:lnTo>
                  <a:lnTo>
                    <a:pt x="2008786" y="1600200"/>
                  </a:lnTo>
                  <a:lnTo>
                    <a:pt x="1974084" y="1625600"/>
                  </a:lnTo>
                  <a:lnTo>
                    <a:pt x="1905417" y="1701800"/>
                  </a:lnTo>
                  <a:lnTo>
                    <a:pt x="1871456" y="1727200"/>
                  </a:lnTo>
                  <a:lnTo>
                    <a:pt x="1804286" y="1803400"/>
                  </a:lnTo>
                  <a:lnTo>
                    <a:pt x="1771081" y="1828800"/>
                  </a:lnTo>
                  <a:lnTo>
                    <a:pt x="1705438" y="1905000"/>
                  </a:lnTo>
                  <a:lnTo>
                    <a:pt x="1673003" y="1930400"/>
                  </a:lnTo>
                  <a:lnTo>
                    <a:pt x="1640828" y="1968500"/>
                  </a:lnTo>
                  <a:lnTo>
                    <a:pt x="1577263" y="2044700"/>
                  </a:lnTo>
                  <a:lnTo>
                    <a:pt x="1545876" y="2070100"/>
                  </a:lnTo>
                  <a:lnTo>
                    <a:pt x="1514755" y="2108200"/>
                  </a:lnTo>
                  <a:lnTo>
                    <a:pt x="1483902" y="2146300"/>
                  </a:lnTo>
                  <a:lnTo>
                    <a:pt x="1453319" y="2184400"/>
                  </a:lnTo>
                  <a:lnTo>
                    <a:pt x="1423005" y="2222500"/>
                  </a:lnTo>
                  <a:lnTo>
                    <a:pt x="1392964" y="2260600"/>
                  </a:lnTo>
                  <a:lnTo>
                    <a:pt x="1363197" y="2298700"/>
                  </a:lnTo>
                  <a:lnTo>
                    <a:pt x="1333706" y="2336800"/>
                  </a:lnTo>
                  <a:lnTo>
                    <a:pt x="1304491" y="2362200"/>
                  </a:lnTo>
                  <a:lnTo>
                    <a:pt x="1275555" y="2400300"/>
                  </a:lnTo>
                  <a:lnTo>
                    <a:pt x="1246898" y="2438400"/>
                  </a:lnTo>
                  <a:lnTo>
                    <a:pt x="1218524" y="2476500"/>
                  </a:lnTo>
                  <a:lnTo>
                    <a:pt x="1190432" y="2514600"/>
                  </a:lnTo>
                  <a:lnTo>
                    <a:pt x="1162626" y="2552700"/>
                  </a:lnTo>
                  <a:lnTo>
                    <a:pt x="1135105" y="2603500"/>
                  </a:lnTo>
                  <a:lnTo>
                    <a:pt x="1107873" y="2641600"/>
                  </a:lnTo>
                  <a:lnTo>
                    <a:pt x="1080930" y="2679700"/>
                  </a:lnTo>
                  <a:lnTo>
                    <a:pt x="1054278" y="2717800"/>
                  </a:lnTo>
                  <a:lnTo>
                    <a:pt x="1027918" y="2755900"/>
                  </a:lnTo>
                  <a:lnTo>
                    <a:pt x="1001853" y="2794000"/>
                  </a:lnTo>
                  <a:lnTo>
                    <a:pt x="976083" y="2832099"/>
                  </a:lnTo>
                  <a:lnTo>
                    <a:pt x="950610" y="2870199"/>
                  </a:lnTo>
                  <a:lnTo>
                    <a:pt x="925437" y="2920999"/>
                  </a:lnTo>
                  <a:lnTo>
                    <a:pt x="900563" y="2959099"/>
                  </a:lnTo>
                  <a:lnTo>
                    <a:pt x="875992" y="2997199"/>
                  </a:lnTo>
                  <a:lnTo>
                    <a:pt x="851724" y="3035299"/>
                  </a:lnTo>
                  <a:lnTo>
                    <a:pt x="827761" y="3073399"/>
                  </a:lnTo>
                  <a:lnTo>
                    <a:pt x="804104" y="3124199"/>
                  </a:lnTo>
                  <a:lnTo>
                    <a:pt x="780756" y="3162299"/>
                  </a:lnTo>
                  <a:lnTo>
                    <a:pt x="757718" y="3200399"/>
                  </a:lnTo>
                  <a:lnTo>
                    <a:pt x="734990" y="3251199"/>
                  </a:lnTo>
                  <a:lnTo>
                    <a:pt x="712576" y="3289300"/>
                  </a:lnTo>
                  <a:lnTo>
                    <a:pt x="690476" y="3327400"/>
                  </a:lnTo>
                  <a:lnTo>
                    <a:pt x="668692" y="3378200"/>
                  </a:lnTo>
                  <a:lnTo>
                    <a:pt x="647225" y="3416300"/>
                  </a:lnTo>
                  <a:lnTo>
                    <a:pt x="626078" y="3454400"/>
                  </a:lnTo>
                  <a:lnTo>
                    <a:pt x="605251" y="3505200"/>
                  </a:lnTo>
                  <a:lnTo>
                    <a:pt x="584746" y="3543300"/>
                  </a:lnTo>
                  <a:lnTo>
                    <a:pt x="564565" y="3594100"/>
                  </a:lnTo>
                  <a:lnTo>
                    <a:pt x="544710" y="3632200"/>
                  </a:lnTo>
                  <a:lnTo>
                    <a:pt x="525181" y="3683000"/>
                  </a:lnTo>
                  <a:lnTo>
                    <a:pt x="505981" y="3721100"/>
                  </a:lnTo>
                  <a:lnTo>
                    <a:pt x="487110" y="3771900"/>
                  </a:lnTo>
                  <a:lnTo>
                    <a:pt x="468572" y="3810000"/>
                  </a:lnTo>
                  <a:lnTo>
                    <a:pt x="450366" y="3860800"/>
                  </a:lnTo>
                  <a:lnTo>
                    <a:pt x="432495" y="3898900"/>
                  </a:lnTo>
                  <a:lnTo>
                    <a:pt x="414961" y="3949700"/>
                  </a:lnTo>
                  <a:lnTo>
                    <a:pt x="397764" y="3987800"/>
                  </a:lnTo>
                  <a:lnTo>
                    <a:pt x="380906" y="4038600"/>
                  </a:lnTo>
                  <a:lnTo>
                    <a:pt x="364390" y="4076700"/>
                  </a:lnTo>
                  <a:lnTo>
                    <a:pt x="348215" y="4127500"/>
                  </a:lnTo>
                  <a:lnTo>
                    <a:pt x="332385" y="4165600"/>
                  </a:lnTo>
                  <a:lnTo>
                    <a:pt x="316901" y="4216400"/>
                  </a:lnTo>
                  <a:lnTo>
                    <a:pt x="301764" y="4267200"/>
                  </a:lnTo>
                  <a:lnTo>
                    <a:pt x="286975" y="4305300"/>
                  </a:lnTo>
                  <a:lnTo>
                    <a:pt x="272537" y="4356100"/>
                  </a:lnTo>
                  <a:lnTo>
                    <a:pt x="258450" y="4406900"/>
                  </a:lnTo>
                  <a:lnTo>
                    <a:pt x="244717" y="4445000"/>
                  </a:lnTo>
                  <a:lnTo>
                    <a:pt x="231339" y="4495800"/>
                  </a:lnTo>
                  <a:lnTo>
                    <a:pt x="218317" y="4546600"/>
                  </a:lnTo>
                  <a:lnTo>
                    <a:pt x="205654" y="4584700"/>
                  </a:lnTo>
                  <a:lnTo>
                    <a:pt x="193350" y="4635500"/>
                  </a:lnTo>
                  <a:lnTo>
                    <a:pt x="181408" y="4686300"/>
                  </a:lnTo>
                  <a:lnTo>
                    <a:pt x="169828" y="4737100"/>
                  </a:lnTo>
                  <a:lnTo>
                    <a:pt x="158612" y="4775200"/>
                  </a:lnTo>
                  <a:lnTo>
                    <a:pt x="147763" y="4826000"/>
                  </a:lnTo>
                  <a:lnTo>
                    <a:pt x="137280" y="4876800"/>
                  </a:lnTo>
                  <a:lnTo>
                    <a:pt x="127167" y="4927600"/>
                  </a:lnTo>
                  <a:lnTo>
                    <a:pt x="117425" y="4978400"/>
                  </a:lnTo>
                  <a:lnTo>
                    <a:pt x="108054" y="5016500"/>
                  </a:lnTo>
                  <a:lnTo>
                    <a:pt x="99057" y="5067300"/>
                  </a:lnTo>
                  <a:lnTo>
                    <a:pt x="90436" y="5118100"/>
                  </a:lnTo>
                  <a:lnTo>
                    <a:pt x="82191" y="5168900"/>
                  </a:lnTo>
                  <a:lnTo>
                    <a:pt x="74325" y="5219700"/>
                  </a:lnTo>
                  <a:lnTo>
                    <a:pt x="66838" y="5270500"/>
                  </a:lnTo>
                  <a:lnTo>
                    <a:pt x="59733" y="5308600"/>
                  </a:lnTo>
                  <a:lnTo>
                    <a:pt x="53011" y="5359400"/>
                  </a:lnTo>
                  <a:lnTo>
                    <a:pt x="46674" y="5410200"/>
                  </a:lnTo>
                  <a:lnTo>
                    <a:pt x="40723" y="5461000"/>
                  </a:lnTo>
                  <a:lnTo>
                    <a:pt x="35160" y="5511800"/>
                  </a:lnTo>
                  <a:lnTo>
                    <a:pt x="29986" y="5562600"/>
                  </a:lnTo>
                  <a:lnTo>
                    <a:pt x="25202" y="5613400"/>
                  </a:lnTo>
                  <a:lnTo>
                    <a:pt x="20812" y="5664200"/>
                  </a:lnTo>
                  <a:lnTo>
                    <a:pt x="16815" y="5715000"/>
                  </a:lnTo>
                  <a:lnTo>
                    <a:pt x="13213" y="5765800"/>
                  </a:lnTo>
                  <a:lnTo>
                    <a:pt x="10009" y="5816600"/>
                  </a:lnTo>
                  <a:lnTo>
                    <a:pt x="7204" y="5867400"/>
                  </a:lnTo>
                  <a:lnTo>
                    <a:pt x="4798" y="5918200"/>
                  </a:lnTo>
                  <a:lnTo>
                    <a:pt x="2795" y="5969000"/>
                  </a:lnTo>
                  <a:lnTo>
                    <a:pt x="0" y="6057900"/>
                  </a:lnTo>
                  <a:lnTo>
                    <a:pt x="727405" y="6057900"/>
                  </a:lnTo>
                  <a:lnTo>
                    <a:pt x="730358" y="5969000"/>
                  </a:lnTo>
                  <a:lnTo>
                    <a:pt x="732451" y="5918200"/>
                  </a:lnTo>
                  <a:lnTo>
                    <a:pt x="734952" y="5867400"/>
                  </a:lnTo>
                  <a:lnTo>
                    <a:pt x="737860" y="5829300"/>
                  </a:lnTo>
                  <a:lnTo>
                    <a:pt x="741172" y="5778500"/>
                  </a:lnTo>
                  <a:lnTo>
                    <a:pt x="744888" y="5727700"/>
                  </a:lnTo>
                  <a:lnTo>
                    <a:pt x="749005" y="5676900"/>
                  </a:lnTo>
                  <a:lnTo>
                    <a:pt x="753521" y="5638800"/>
                  </a:lnTo>
                  <a:lnTo>
                    <a:pt x="758436" y="5588000"/>
                  </a:lnTo>
                  <a:lnTo>
                    <a:pt x="763748" y="5537200"/>
                  </a:lnTo>
                  <a:lnTo>
                    <a:pt x="769453" y="5499100"/>
                  </a:lnTo>
                  <a:lnTo>
                    <a:pt x="775552" y="5448300"/>
                  </a:lnTo>
                  <a:lnTo>
                    <a:pt x="782042" y="5397500"/>
                  </a:lnTo>
                  <a:lnTo>
                    <a:pt x="788922" y="5359400"/>
                  </a:lnTo>
                  <a:lnTo>
                    <a:pt x="796189" y="5308600"/>
                  </a:lnTo>
                  <a:lnTo>
                    <a:pt x="803843" y="5257800"/>
                  </a:lnTo>
                  <a:lnTo>
                    <a:pt x="811881" y="5219700"/>
                  </a:lnTo>
                  <a:lnTo>
                    <a:pt x="820301" y="5168900"/>
                  </a:lnTo>
                  <a:lnTo>
                    <a:pt x="829103" y="5118100"/>
                  </a:lnTo>
                  <a:lnTo>
                    <a:pt x="838284" y="5080000"/>
                  </a:lnTo>
                  <a:lnTo>
                    <a:pt x="847842" y="5029200"/>
                  </a:lnTo>
                  <a:lnTo>
                    <a:pt x="857777" y="4991100"/>
                  </a:lnTo>
                  <a:lnTo>
                    <a:pt x="868085" y="4940300"/>
                  </a:lnTo>
                  <a:lnTo>
                    <a:pt x="878766" y="4889500"/>
                  </a:lnTo>
                  <a:lnTo>
                    <a:pt x="889818" y="4851400"/>
                  </a:lnTo>
                  <a:lnTo>
                    <a:pt x="901239" y="4800600"/>
                  </a:lnTo>
                  <a:lnTo>
                    <a:pt x="913027" y="4762500"/>
                  </a:lnTo>
                  <a:lnTo>
                    <a:pt x="925181" y="4711700"/>
                  </a:lnTo>
                  <a:lnTo>
                    <a:pt x="937699" y="4673600"/>
                  </a:lnTo>
                  <a:lnTo>
                    <a:pt x="950579" y="4622800"/>
                  </a:lnTo>
                  <a:lnTo>
                    <a:pt x="963819" y="4584700"/>
                  </a:lnTo>
                  <a:lnTo>
                    <a:pt x="977418" y="4533900"/>
                  </a:lnTo>
                  <a:lnTo>
                    <a:pt x="991375" y="4495800"/>
                  </a:lnTo>
                  <a:lnTo>
                    <a:pt x="1005687" y="4445000"/>
                  </a:lnTo>
                  <a:lnTo>
                    <a:pt x="1020352" y="4406900"/>
                  </a:lnTo>
                  <a:lnTo>
                    <a:pt x="1035370" y="4368800"/>
                  </a:lnTo>
                  <a:lnTo>
                    <a:pt x="1050738" y="4318000"/>
                  </a:lnTo>
                  <a:lnTo>
                    <a:pt x="1066454" y="4279900"/>
                  </a:lnTo>
                  <a:lnTo>
                    <a:pt x="1082518" y="4229100"/>
                  </a:lnTo>
                  <a:lnTo>
                    <a:pt x="1098926" y="4191000"/>
                  </a:lnTo>
                  <a:lnTo>
                    <a:pt x="1115678" y="4152900"/>
                  </a:lnTo>
                  <a:lnTo>
                    <a:pt x="1132772" y="4102100"/>
                  </a:lnTo>
                  <a:lnTo>
                    <a:pt x="1150206" y="4064000"/>
                  </a:lnTo>
                  <a:lnTo>
                    <a:pt x="1167978" y="4025900"/>
                  </a:lnTo>
                  <a:lnTo>
                    <a:pt x="1186086" y="3975100"/>
                  </a:lnTo>
                  <a:lnTo>
                    <a:pt x="1204530" y="3937000"/>
                  </a:lnTo>
                  <a:lnTo>
                    <a:pt x="1223307" y="3898900"/>
                  </a:lnTo>
                  <a:lnTo>
                    <a:pt x="1242416" y="3860800"/>
                  </a:lnTo>
                  <a:lnTo>
                    <a:pt x="1261854" y="3810000"/>
                  </a:lnTo>
                  <a:lnTo>
                    <a:pt x="1281620" y="3771900"/>
                  </a:lnTo>
                  <a:lnTo>
                    <a:pt x="1301713" y="3733800"/>
                  </a:lnTo>
                  <a:lnTo>
                    <a:pt x="1322131" y="3695700"/>
                  </a:lnTo>
                  <a:lnTo>
                    <a:pt x="1342871" y="3657600"/>
                  </a:lnTo>
                  <a:lnTo>
                    <a:pt x="1363933" y="3606800"/>
                  </a:lnTo>
                  <a:lnTo>
                    <a:pt x="1385314" y="3568700"/>
                  </a:lnTo>
                  <a:lnTo>
                    <a:pt x="1407014" y="3530600"/>
                  </a:lnTo>
                  <a:lnTo>
                    <a:pt x="1429029" y="3492500"/>
                  </a:lnTo>
                  <a:lnTo>
                    <a:pt x="1451359" y="3454400"/>
                  </a:lnTo>
                  <a:lnTo>
                    <a:pt x="1474002" y="3416300"/>
                  </a:lnTo>
                  <a:lnTo>
                    <a:pt x="1496956" y="3378200"/>
                  </a:lnTo>
                  <a:lnTo>
                    <a:pt x="1520219" y="3340100"/>
                  </a:lnTo>
                  <a:lnTo>
                    <a:pt x="1543789" y="3302000"/>
                  </a:lnTo>
                  <a:lnTo>
                    <a:pt x="1567666" y="3263900"/>
                  </a:lnTo>
                  <a:lnTo>
                    <a:pt x="1591847" y="3225799"/>
                  </a:lnTo>
                  <a:lnTo>
                    <a:pt x="1616330" y="3187699"/>
                  </a:lnTo>
                  <a:lnTo>
                    <a:pt x="1641115" y="3149599"/>
                  </a:lnTo>
                  <a:lnTo>
                    <a:pt x="1666198" y="3111499"/>
                  </a:lnTo>
                  <a:lnTo>
                    <a:pt x="1691579" y="3073399"/>
                  </a:lnTo>
                  <a:lnTo>
                    <a:pt x="1717255" y="3035299"/>
                  </a:lnTo>
                  <a:lnTo>
                    <a:pt x="1743226" y="2997199"/>
                  </a:lnTo>
                  <a:lnTo>
                    <a:pt x="1769489" y="2959099"/>
                  </a:lnTo>
                  <a:lnTo>
                    <a:pt x="1796042" y="2920999"/>
                  </a:lnTo>
                  <a:lnTo>
                    <a:pt x="1822884" y="2882899"/>
                  </a:lnTo>
                  <a:lnTo>
                    <a:pt x="1850014" y="2857499"/>
                  </a:lnTo>
                  <a:lnTo>
                    <a:pt x="1877429" y="2819399"/>
                  </a:lnTo>
                  <a:lnTo>
                    <a:pt x="1905127" y="2781300"/>
                  </a:lnTo>
                  <a:lnTo>
                    <a:pt x="1933108" y="2743200"/>
                  </a:lnTo>
                  <a:lnTo>
                    <a:pt x="1961369" y="2705100"/>
                  </a:lnTo>
                  <a:lnTo>
                    <a:pt x="1989909" y="2679700"/>
                  </a:lnTo>
                  <a:lnTo>
                    <a:pt x="2018725" y="2641600"/>
                  </a:lnTo>
                  <a:lnTo>
                    <a:pt x="2047817" y="2603500"/>
                  </a:lnTo>
                  <a:lnTo>
                    <a:pt x="2077183" y="2578100"/>
                  </a:lnTo>
                  <a:lnTo>
                    <a:pt x="2106820" y="2540000"/>
                  </a:lnTo>
                  <a:lnTo>
                    <a:pt x="2136727" y="2501900"/>
                  </a:lnTo>
                  <a:lnTo>
                    <a:pt x="2166903" y="2476500"/>
                  </a:lnTo>
                  <a:lnTo>
                    <a:pt x="2197346" y="2438400"/>
                  </a:lnTo>
                  <a:lnTo>
                    <a:pt x="2228053" y="2400300"/>
                  </a:lnTo>
                  <a:lnTo>
                    <a:pt x="2259024" y="2374900"/>
                  </a:lnTo>
                  <a:lnTo>
                    <a:pt x="2290256" y="2336800"/>
                  </a:lnTo>
                  <a:lnTo>
                    <a:pt x="2321748" y="2311400"/>
                  </a:lnTo>
                  <a:lnTo>
                    <a:pt x="2353499" y="2273300"/>
                  </a:lnTo>
                  <a:lnTo>
                    <a:pt x="2385506" y="2247900"/>
                  </a:lnTo>
                  <a:lnTo>
                    <a:pt x="2417767" y="2209800"/>
                  </a:lnTo>
                  <a:lnTo>
                    <a:pt x="2450282" y="2184400"/>
                  </a:lnTo>
                  <a:lnTo>
                    <a:pt x="2483048" y="2146300"/>
                  </a:lnTo>
                  <a:lnTo>
                    <a:pt x="2549327" y="2095500"/>
                  </a:lnTo>
                  <a:lnTo>
                    <a:pt x="2582837" y="2057400"/>
                  </a:lnTo>
                  <a:lnTo>
                    <a:pt x="2650589" y="2006600"/>
                  </a:lnTo>
                  <a:lnTo>
                    <a:pt x="2684827" y="1968500"/>
                  </a:lnTo>
                  <a:lnTo>
                    <a:pt x="2754020" y="1917700"/>
                  </a:lnTo>
                  <a:lnTo>
                    <a:pt x="2788972" y="1879600"/>
                  </a:lnTo>
                  <a:lnTo>
                    <a:pt x="2931103" y="1778000"/>
                  </a:lnTo>
                  <a:lnTo>
                    <a:pt x="3003541" y="1727200"/>
                  </a:lnTo>
                  <a:lnTo>
                    <a:pt x="3040096" y="1689100"/>
                  </a:lnTo>
                  <a:lnTo>
                    <a:pt x="3226176" y="1562100"/>
                  </a:lnTo>
                  <a:lnTo>
                    <a:pt x="3264040" y="1536700"/>
                  </a:lnTo>
                  <a:lnTo>
                    <a:pt x="3302116" y="1524000"/>
                  </a:lnTo>
                  <a:lnTo>
                    <a:pt x="3495620" y="1397000"/>
                  </a:lnTo>
                  <a:lnTo>
                    <a:pt x="3534933" y="1384300"/>
                  </a:lnTo>
                  <a:lnTo>
                    <a:pt x="3654067" y="1308100"/>
                  </a:lnTo>
                  <a:lnTo>
                    <a:pt x="3694171" y="1295400"/>
                  </a:lnTo>
                  <a:lnTo>
                    <a:pt x="3774956" y="1244600"/>
                  </a:lnTo>
                  <a:lnTo>
                    <a:pt x="3815635" y="1231900"/>
                  </a:lnTo>
                  <a:lnTo>
                    <a:pt x="3856502" y="1206500"/>
                  </a:lnTo>
                  <a:lnTo>
                    <a:pt x="3897555" y="1193800"/>
                  </a:lnTo>
                  <a:lnTo>
                    <a:pt x="3938793" y="1168400"/>
                  </a:lnTo>
                  <a:lnTo>
                    <a:pt x="3980214" y="1155700"/>
                  </a:lnTo>
                  <a:lnTo>
                    <a:pt x="4021817" y="1130300"/>
                  </a:lnTo>
                  <a:lnTo>
                    <a:pt x="4063600" y="1117600"/>
                  </a:lnTo>
                  <a:lnTo>
                    <a:pt x="4105560" y="1092200"/>
                  </a:lnTo>
                  <a:lnTo>
                    <a:pt x="4190008" y="1066800"/>
                  </a:lnTo>
                  <a:lnTo>
                    <a:pt x="4232492" y="1041400"/>
                  </a:lnTo>
                  <a:lnTo>
                    <a:pt x="4360965" y="1003300"/>
                  </a:lnTo>
                  <a:lnTo>
                    <a:pt x="4404123" y="977900"/>
                  </a:lnTo>
                  <a:lnTo>
                    <a:pt x="5070270" y="787400"/>
                  </a:lnTo>
                  <a:lnTo>
                    <a:pt x="5115854" y="787400"/>
                  </a:lnTo>
                  <a:lnTo>
                    <a:pt x="5253420" y="749300"/>
                  </a:lnTo>
                  <a:lnTo>
                    <a:pt x="5299541" y="749300"/>
                  </a:lnTo>
                  <a:lnTo>
                    <a:pt x="5345793" y="736600"/>
                  </a:lnTo>
                  <a:lnTo>
                    <a:pt x="5362089" y="736600"/>
                  </a:lnTo>
                  <a:lnTo>
                    <a:pt x="5362089" y="0"/>
                  </a:lnTo>
                  <a:close/>
                </a:path>
              </a:pathLst>
            </a:custGeom>
            <a:solidFill>
              <a:srgbClr val="F16782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10797059" y="4923556"/>
            <a:ext cx="572770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140">
                <a:solidFill>
                  <a:srgbClr val="DF0024"/>
                </a:solidFill>
                <a:latin typeface="Arial Black"/>
                <a:cs typeface="Arial Black"/>
              </a:rPr>
              <a:t>G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862870" y="4279847"/>
            <a:ext cx="440690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409">
                <a:solidFill>
                  <a:srgbClr val="E77C17"/>
                </a:solidFill>
                <a:latin typeface="Arial Black"/>
                <a:cs typeface="Arial Black"/>
              </a:rPr>
              <a:t>F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0858757" y="3636138"/>
            <a:ext cx="448945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635">
                <a:solidFill>
                  <a:srgbClr val="F1C300"/>
                </a:solidFill>
                <a:latin typeface="Arial Black"/>
                <a:cs typeface="Arial Black"/>
              </a:rPr>
              <a:t>E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0809399" y="2993801"/>
            <a:ext cx="547370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50">
                <a:solidFill>
                  <a:srgbClr val="F8F400"/>
                </a:solidFill>
                <a:latin typeface="Arial Black"/>
                <a:cs typeface="Arial Black"/>
              </a:rPr>
              <a:t>D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00487" y="2348036"/>
            <a:ext cx="564515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50">
                <a:solidFill>
                  <a:srgbClr val="A1D20E"/>
                </a:solidFill>
                <a:latin typeface="Arial Black"/>
                <a:cs typeface="Arial Black"/>
              </a:rPr>
              <a:t>C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832707" y="1704327"/>
            <a:ext cx="500380" cy="848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555">
                <a:solidFill>
                  <a:srgbClr val="2C9F29"/>
                </a:solidFill>
                <a:latin typeface="Arial Black"/>
                <a:cs typeface="Arial Black"/>
              </a:rPr>
              <a:t>B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816940" y="1052392"/>
            <a:ext cx="530860" cy="84836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5400" spc="-305">
                <a:solidFill>
                  <a:srgbClr val="007E2E"/>
                </a:solidFill>
              </a:rPr>
              <a:t>A</a:t>
            </a:r>
            <a:endParaRPr sz="5400"/>
          </a:p>
        </p:txBody>
      </p:sp>
      <p:sp>
        <p:nvSpPr>
          <p:cNvPr id="12" name="object 1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1678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57399" y="160728"/>
            <a:ext cx="100393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95">
                <a:solidFill>
                  <a:srgbClr val="FFFFFF"/>
                </a:solidFill>
                <a:latin typeface="Arial Black"/>
                <a:cs typeface="Arial Black"/>
              </a:rPr>
              <a:t>Homes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07299" y="6230954"/>
            <a:ext cx="4996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4.17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better.org.uk/homes-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16" name="object 16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20" name="object 20" descr=""/>
          <p:cNvSpPr txBox="1"/>
          <p:nvPr/>
        </p:nvSpPr>
        <p:spPr>
          <a:xfrm>
            <a:off x="707299" y="1069963"/>
            <a:ext cx="3279140" cy="34442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algn="just"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Older</a:t>
            </a:r>
            <a:r>
              <a:rPr dirty="0" sz="4100" spc="-3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people </a:t>
            </a:r>
            <a:r>
              <a:rPr dirty="0" sz="4100" spc="-615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27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4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12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most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likely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endParaRPr sz="4100">
              <a:latin typeface="Arial Black"/>
              <a:cs typeface="Arial Black"/>
            </a:endParaRPr>
          </a:p>
          <a:p>
            <a:pPr algn="just" marL="12700">
              <a:lnSpc>
                <a:spcPts val="4079"/>
              </a:lnSpc>
            </a:pP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live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endParaRPr sz="4100">
              <a:latin typeface="Arial Black"/>
              <a:cs typeface="Arial Black"/>
            </a:endParaRPr>
          </a:p>
          <a:p>
            <a:pPr algn="just" marL="12700" marR="240029">
              <a:lnSpc>
                <a:spcPts val="4400"/>
              </a:lnSpc>
              <a:spcBef>
                <a:spcPts val="320"/>
              </a:spcBef>
            </a:pP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hardest</a:t>
            </a:r>
            <a:r>
              <a:rPr dirty="0" sz="4100" spc="12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to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heat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homes.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962912" y="914903"/>
            <a:ext cx="6678930" cy="2406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05155" algn="l"/>
                <a:tab pos="1226185" algn="l"/>
                <a:tab pos="1852930" algn="l"/>
                <a:tab pos="2477770" algn="l"/>
                <a:tab pos="3110865" algn="l"/>
                <a:tab pos="3744595" algn="l"/>
                <a:tab pos="4382770" algn="l"/>
                <a:tab pos="4993005" algn="l"/>
                <a:tab pos="5620385" algn="l"/>
                <a:tab pos="6198235" algn="l"/>
              </a:tabLst>
            </a:pPr>
            <a:r>
              <a:rPr dirty="0" sz="1400" spc="-25">
                <a:solidFill>
                  <a:srgbClr val="40276F"/>
                </a:solidFill>
                <a:latin typeface="Arial"/>
                <a:cs typeface="Arial"/>
              </a:rPr>
              <a:t>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40276F"/>
                </a:solidFill>
                <a:latin typeface="Arial"/>
                <a:cs typeface="Arial"/>
              </a:rPr>
              <a:t>10%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40276F"/>
                </a:solidFill>
                <a:latin typeface="Arial"/>
                <a:cs typeface="Arial"/>
              </a:rPr>
              <a:t>20%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25">
                <a:solidFill>
                  <a:srgbClr val="40276F"/>
                </a:solidFill>
                <a:latin typeface="Arial"/>
                <a:cs typeface="Arial"/>
              </a:rPr>
              <a:t>30%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40">
                <a:solidFill>
                  <a:srgbClr val="40276F"/>
                </a:solidFill>
                <a:latin typeface="Arial"/>
                <a:cs typeface="Arial"/>
              </a:rPr>
              <a:t>40%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40276F"/>
                </a:solidFill>
                <a:latin typeface="Arial"/>
                <a:cs typeface="Arial"/>
              </a:rPr>
              <a:t>50%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35">
                <a:solidFill>
                  <a:srgbClr val="40276F"/>
                </a:solidFill>
                <a:latin typeface="Arial"/>
                <a:cs typeface="Arial"/>
              </a:rPr>
              <a:t>60%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-25">
                <a:solidFill>
                  <a:srgbClr val="40276F"/>
                </a:solidFill>
                <a:latin typeface="Arial"/>
                <a:cs typeface="Arial"/>
              </a:rPr>
              <a:t>70%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35">
                <a:solidFill>
                  <a:srgbClr val="40276F"/>
                </a:solidFill>
                <a:latin typeface="Arial"/>
                <a:cs typeface="Arial"/>
              </a:rPr>
              <a:t>80%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35">
                <a:solidFill>
                  <a:srgbClr val="40276F"/>
                </a:solidFill>
                <a:latin typeface="Arial"/>
                <a:cs typeface="Arial"/>
              </a:rPr>
              <a:t>90%</a:t>
            </a:r>
            <a:r>
              <a:rPr dirty="0" sz="14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sz="1400" spc="-20">
                <a:solidFill>
                  <a:srgbClr val="40276F"/>
                </a:solidFill>
                <a:latin typeface="Arial"/>
                <a:cs typeface="Arial"/>
              </a:rPr>
              <a:t>100%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72136" y="4099538"/>
            <a:ext cx="3683000" cy="5302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dirty="0" sz="1650" spc="-165">
                <a:solidFill>
                  <a:srgbClr val="412468"/>
                </a:solidFill>
                <a:latin typeface="Arial Black"/>
                <a:cs typeface="Arial Black"/>
              </a:rPr>
              <a:t>Homes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40">
                <a:solidFill>
                  <a:srgbClr val="412468"/>
                </a:solidFill>
                <a:latin typeface="Arial Black"/>
                <a:cs typeface="Arial Black"/>
              </a:rPr>
              <a:t>headed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05">
                <a:solidFill>
                  <a:srgbClr val="412468"/>
                </a:solidFill>
                <a:latin typeface="Arial Black"/>
                <a:cs typeface="Arial Black"/>
              </a:rPr>
              <a:t>by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someone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3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25">
                <a:solidFill>
                  <a:srgbClr val="412468"/>
                </a:solidFill>
                <a:latin typeface="Arial Black"/>
                <a:cs typeface="Arial Black"/>
              </a:rPr>
              <a:t>75 </a:t>
            </a:r>
            <a:r>
              <a:rPr dirty="0" sz="1650" spc="-105">
                <a:solidFill>
                  <a:srgbClr val="412468"/>
                </a:solidFill>
                <a:latin typeface="Arial Black"/>
                <a:cs typeface="Arial Black"/>
              </a:rPr>
              <a:t>or</a:t>
            </a:r>
            <a:r>
              <a:rPr dirty="0" sz="1650" spc="-1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35">
                <a:solidFill>
                  <a:srgbClr val="412468"/>
                </a:solidFill>
                <a:latin typeface="Arial Black"/>
                <a:cs typeface="Arial Black"/>
              </a:rPr>
              <a:t>over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65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45">
                <a:solidFill>
                  <a:srgbClr val="412468"/>
                </a:solidFill>
                <a:latin typeface="Arial Black"/>
                <a:cs typeface="Arial Black"/>
              </a:rPr>
              <a:t>twice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225">
                <a:solidFill>
                  <a:srgbClr val="412468"/>
                </a:solidFill>
                <a:latin typeface="Arial Black"/>
                <a:cs typeface="Arial Black"/>
              </a:rPr>
              <a:t>as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35">
                <a:solidFill>
                  <a:srgbClr val="412468"/>
                </a:solidFill>
                <a:latin typeface="Arial Black"/>
                <a:cs typeface="Arial Black"/>
              </a:rPr>
              <a:t>likely</a:t>
            </a:r>
            <a:r>
              <a:rPr dirty="0" sz="1650" spc="-1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80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70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50">
                <a:solidFill>
                  <a:srgbClr val="412468"/>
                </a:solidFill>
                <a:latin typeface="Arial Black"/>
                <a:cs typeface="Arial Black"/>
              </a:rPr>
              <a:t>the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572136" y="4607215"/>
            <a:ext cx="361378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lowest </a:t>
            </a:r>
            <a:r>
              <a:rPr dirty="0" sz="1650" spc="-125">
                <a:solidFill>
                  <a:srgbClr val="412468"/>
                </a:solidFill>
                <a:latin typeface="Arial Black"/>
                <a:cs typeface="Arial Black"/>
              </a:rPr>
              <a:t>energy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40">
                <a:solidFill>
                  <a:srgbClr val="412468"/>
                </a:solidFill>
                <a:latin typeface="Arial Black"/>
                <a:cs typeface="Arial Black"/>
              </a:rPr>
              <a:t>ratings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35">
                <a:solidFill>
                  <a:srgbClr val="412468"/>
                </a:solidFill>
                <a:latin typeface="Arial Black"/>
                <a:cs typeface="Arial Black"/>
              </a:rPr>
              <a:t>(bands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85">
                <a:solidFill>
                  <a:srgbClr val="412468"/>
                </a:solidFill>
                <a:latin typeface="Arial Black"/>
                <a:cs typeface="Arial Black"/>
              </a:rPr>
              <a:t>E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80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1650" spc="-15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25">
                <a:solidFill>
                  <a:srgbClr val="412468"/>
                </a:solidFill>
                <a:latin typeface="Arial Black"/>
                <a:cs typeface="Arial Black"/>
              </a:rPr>
              <a:t>G;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72136" y="4861054"/>
            <a:ext cx="349885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215">
                <a:solidFill>
                  <a:srgbClr val="412468"/>
                </a:solidFill>
                <a:latin typeface="Arial Black"/>
                <a:cs typeface="Arial Black"/>
              </a:rPr>
              <a:t>16%)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225">
                <a:solidFill>
                  <a:srgbClr val="412468"/>
                </a:solidFill>
                <a:latin typeface="Arial Black"/>
                <a:cs typeface="Arial Black"/>
              </a:rPr>
              <a:t>as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65">
                <a:solidFill>
                  <a:srgbClr val="412468"/>
                </a:solidFill>
                <a:latin typeface="Arial Black"/>
                <a:cs typeface="Arial Black"/>
              </a:rPr>
              <a:t>homes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40">
                <a:solidFill>
                  <a:srgbClr val="412468"/>
                </a:solidFill>
                <a:latin typeface="Arial Black"/>
                <a:cs typeface="Arial Black"/>
              </a:rPr>
              <a:t>headed</a:t>
            </a:r>
            <a:r>
              <a:rPr dirty="0" sz="1650" spc="-16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05">
                <a:solidFill>
                  <a:srgbClr val="412468"/>
                </a:solidFill>
                <a:latin typeface="Arial Black"/>
                <a:cs typeface="Arial Black"/>
              </a:rPr>
              <a:t>by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25">
                <a:solidFill>
                  <a:srgbClr val="412468"/>
                </a:solidFill>
                <a:latin typeface="Arial Black"/>
                <a:cs typeface="Arial Black"/>
              </a:rPr>
              <a:t>someone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572136" y="5114893"/>
            <a:ext cx="2519680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3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45">
                <a:solidFill>
                  <a:srgbClr val="412468"/>
                </a:solidFill>
                <a:latin typeface="Arial Black"/>
                <a:cs typeface="Arial Black"/>
              </a:rPr>
              <a:t>54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05">
                <a:solidFill>
                  <a:srgbClr val="412468"/>
                </a:solidFill>
                <a:latin typeface="Arial Black"/>
                <a:cs typeface="Arial Black"/>
              </a:rPr>
              <a:t>or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25">
                <a:solidFill>
                  <a:srgbClr val="412468"/>
                </a:solidFill>
                <a:latin typeface="Arial Black"/>
                <a:cs typeface="Arial Black"/>
              </a:rPr>
              <a:t>younger</a:t>
            </a:r>
            <a:r>
              <a:rPr dirty="0" sz="1650" spc="-15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650" spc="-100">
                <a:solidFill>
                  <a:srgbClr val="412468"/>
                </a:solidFill>
                <a:latin typeface="Arial Black"/>
                <a:cs typeface="Arial Black"/>
              </a:rPr>
              <a:t>(8%).</a:t>
            </a:r>
            <a:endParaRPr sz="1650">
              <a:latin typeface="Arial Black"/>
              <a:cs typeface="Arial Black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110695" y="1137538"/>
            <a:ext cx="6291580" cy="4568825"/>
            <a:chOff x="5110695" y="1137538"/>
            <a:chExt cx="6291580" cy="4568825"/>
          </a:xfrm>
        </p:grpSpPr>
        <p:sp>
          <p:nvSpPr>
            <p:cNvPr id="27" name="object 27" descr=""/>
            <p:cNvSpPr/>
            <p:nvPr/>
          </p:nvSpPr>
          <p:spPr>
            <a:xfrm>
              <a:off x="5745864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375229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004594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633960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1881051"/>
                  </a:moveTo>
                  <a:lnTo>
                    <a:pt x="0" y="4507102"/>
                  </a:lnTo>
                </a:path>
                <a:path w="0" h="4507230">
                  <a:moveTo>
                    <a:pt x="0" y="0"/>
                  </a:moveTo>
                  <a:lnTo>
                    <a:pt x="0" y="1803848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263324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892690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522054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0151420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780784" y="1174546"/>
              <a:ext cx="0" cy="4507230"/>
            </a:xfrm>
            <a:custGeom>
              <a:avLst/>
              <a:gdLst/>
              <a:ahLst/>
              <a:cxnLst/>
              <a:rect l="l" t="t" r="r" b="b"/>
              <a:pathLst>
                <a:path w="0" h="4507230">
                  <a:moveTo>
                    <a:pt x="0" y="0"/>
                  </a:moveTo>
                  <a:lnTo>
                    <a:pt x="0" y="4507102"/>
                  </a:lnTo>
                </a:path>
              </a:pathLst>
            </a:custGeom>
            <a:ln w="3175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5117045" y="1174546"/>
              <a:ext cx="6278880" cy="4507230"/>
            </a:xfrm>
            <a:custGeom>
              <a:avLst/>
              <a:gdLst/>
              <a:ahLst/>
              <a:cxnLst/>
              <a:rect l="l" t="t" r="r" b="b"/>
              <a:pathLst>
                <a:path w="6278880" h="4507230">
                  <a:moveTo>
                    <a:pt x="0" y="4507103"/>
                  </a:moveTo>
                  <a:lnTo>
                    <a:pt x="6278702" y="4507103"/>
                  </a:lnTo>
                  <a:lnTo>
                    <a:pt x="6278702" y="0"/>
                  </a:lnTo>
                  <a:lnTo>
                    <a:pt x="0" y="0"/>
                  </a:lnTo>
                  <a:lnTo>
                    <a:pt x="0" y="4507103"/>
                  </a:lnTo>
                  <a:close/>
                </a:path>
              </a:pathLst>
            </a:custGeom>
            <a:ln w="12699">
              <a:solidFill>
                <a:srgbClr val="AAAFC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0449" y="1137538"/>
              <a:ext cx="1513598" cy="2006437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5995" y="3737546"/>
              <a:ext cx="1291115" cy="1968399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5886042" y="1515279"/>
            <a:ext cx="1388745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254">
                <a:solidFill>
                  <a:srgbClr val="40276F"/>
                </a:solidFill>
                <a:latin typeface="Arial Black"/>
                <a:cs typeface="Arial Black"/>
              </a:rPr>
              <a:t>41%</a:t>
            </a:r>
            <a:r>
              <a:rPr dirty="0" sz="1650" spc="-17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5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650" spc="-1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40">
                <a:solidFill>
                  <a:srgbClr val="40276F"/>
                </a:solidFill>
                <a:latin typeface="Arial Black"/>
                <a:cs typeface="Arial Black"/>
              </a:rPr>
              <a:t>homes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257927" y="1769117"/>
            <a:ext cx="2015489" cy="27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50" spc="-140">
                <a:solidFill>
                  <a:srgbClr val="40276F"/>
                </a:solidFill>
                <a:latin typeface="Arial Black"/>
                <a:cs typeface="Arial Black"/>
              </a:rPr>
              <a:t>headed</a:t>
            </a:r>
            <a:r>
              <a:rPr dirty="0" sz="1650" spc="-15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05">
                <a:solidFill>
                  <a:srgbClr val="40276F"/>
                </a:solidFill>
                <a:latin typeface="Arial Black"/>
                <a:cs typeface="Arial Black"/>
              </a:rPr>
              <a:t>by</a:t>
            </a:r>
            <a:r>
              <a:rPr dirty="0" sz="1650" spc="-15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35">
                <a:solidFill>
                  <a:srgbClr val="40276F"/>
                </a:solidFill>
                <a:latin typeface="Arial Black"/>
                <a:cs typeface="Arial Black"/>
              </a:rPr>
              <a:t>someone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5295146" y="2022956"/>
            <a:ext cx="1979930" cy="7842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r" marL="12700" marR="5080" indent="256540">
              <a:lnSpc>
                <a:spcPct val="100899"/>
              </a:lnSpc>
              <a:spcBef>
                <a:spcPts val="75"/>
              </a:spcBef>
            </a:pPr>
            <a:r>
              <a:rPr dirty="0" sz="1650" spc="-130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1650" spc="-16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40">
                <a:solidFill>
                  <a:srgbClr val="40276F"/>
                </a:solidFill>
                <a:latin typeface="Arial Black"/>
                <a:cs typeface="Arial Black"/>
              </a:rPr>
              <a:t>75</a:t>
            </a:r>
            <a:r>
              <a:rPr dirty="0" sz="1650" spc="-16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40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1650" spc="-16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25">
                <a:solidFill>
                  <a:srgbClr val="40276F"/>
                </a:solidFill>
                <a:latin typeface="Arial Black"/>
                <a:cs typeface="Arial Black"/>
              </a:rPr>
              <a:t>over </a:t>
            </a:r>
            <a:r>
              <a:rPr dirty="0" sz="1650" spc="-165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1650" spc="-15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25">
                <a:solidFill>
                  <a:srgbClr val="40276F"/>
                </a:solidFill>
                <a:latin typeface="Arial Black"/>
                <a:cs typeface="Arial Black"/>
              </a:rPr>
              <a:t>energy</a:t>
            </a:r>
            <a:r>
              <a:rPr dirty="0" sz="1650" spc="-15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95">
                <a:solidFill>
                  <a:srgbClr val="40276F"/>
                </a:solidFill>
                <a:latin typeface="Arial Black"/>
                <a:cs typeface="Arial Black"/>
              </a:rPr>
              <a:t>efficient </a:t>
            </a:r>
            <a:r>
              <a:rPr dirty="0" sz="1650" spc="-130">
                <a:solidFill>
                  <a:srgbClr val="40276F"/>
                </a:solidFill>
                <a:latin typeface="Arial Black"/>
                <a:cs typeface="Arial Black"/>
              </a:rPr>
              <a:t>(bands</a:t>
            </a:r>
            <a:r>
              <a:rPr dirty="0" sz="1650" spc="-1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85">
                <a:solidFill>
                  <a:srgbClr val="40276F"/>
                </a:solidFill>
                <a:latin typeface="Arial Black"/>
                <a:cs typeface="Arial Black"/>
              </a:rPr>
              <a:t>A</a:t>
            </a:r>
            <a:r>
              <a:rPr dirty="0" sz="1650" spc="-1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80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1650" spc="-1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25">
                <a:solidFill>
                  <a:srgbClr val="40276F"/>
                </a:solidFill>
                <a:latin typeface="Arial Black"/>
                <a:cs typeface="Arial Black"/>
              </a:rPr>
              <a:t>C)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9132626" y="1641989"/>
            <a:ext cx="1480185" cy="103822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75"/>
              </a:spcBef>
            </a:pPr>
            <a:r>
              <a:rPr dirty="0" sz="1650" spc="-155">
                <a:solidFill>
                  <a:srgbClr val="40276F"/>
                </a:solidFill>
                <a:latin typeface="Arial Black"/>
                <a:cs typeface="Arial Black"/>
              </a:rPr>
              <a:t>54%</a:t>
            </a:r>
            <a:r>
              <a:rPr dirty="0" sz="1650" spc="-1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5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650" spc="-16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75">
                <a:solidFill>
                  <a:srgbClr val="40276F"/>
                </a:solidFill>
                <a:latin typeface="Arial Black"/>
                <a:cs typeface="Arial Black"/>
              </a:rPr>
              <a:t>homes </a:t>
            </a:r>
            <a:r>
              <a:rPr dirty="0" sz="1650" spc="-140">
                <a:solidFill>
                  <a:srgbClr val="40276F"/>
                </a:solidFill>
                <a:latin typeface="Arial Black"/>
                <a:cs typeface="Arial Black"/>
              </a:rPr>
              <a:t>headed</a:t>
            </a:r>
            <a:r>
              <a:rPr dirty="0" sz="1650" spc="-13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25">
                <a:solidFill>
                  <a:srgbClr val="40276F"/>
                </a:solidFill>
                <a:latin typeface="Arial Black"/>
                <a:cs typeface="Arial Black"/>
              </a:rPr>
              <a:t>by </a:t>
            </a:r>
            <a:r>
              <a:rPr dirty="0" sz="1650" spc="-160">
                <a:solidFill>
                  <a:srgbClr val="40276F"/>
                </a:solidFill>
                <a:latin typeface="Arial Black"/>
                <a:cs typeface="Arial Black"/>
              </a:rPr>
              <a:t>someone</a:t>
            </a:r>
            <a:r>
              <a:rPr dirty="0" sz="1650" spc="-15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14">
                <a:solidFill>
                  <a:srgbClr val="40276F"/>
                </a:solidFill>
                <a:latin typeface="Arial Black"/>
                <a:cs typeface="Arial Black"/>
              </a:rPr>
              <a:t>aged </a:t>
            </a:r>
            <a:r>
              <a:rPr dirty="0" sz="1650" spc="-45">
                <a:solidFill>
                  <a:srgbClr val="40276F"/>
                </a:solidFill>
                <a:latin typeface="Arial Black"/>
                <a:cs typeface="Arial Black"/>
              </a:rPr>
              <a:t>54</a:t>
            </a:r>
            <a:r>
              <a:rPr dirty="0" sz="1650" spc="-17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105">
                <a:solidFill>
                  <a:srgbClr val="40276F"/>
                </a:solidFill>
                <a:latin typeface="Arial Black"/>
                <a:cs typeface="Arial Black"/>
              </a:rPr>
              <a:t>or</a:t>
            </a:r>
            <a:r>
              <a:rPr dirty="0" sz="1650" spc="-17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650" spc="-55">
                <a:solidFill>
                  <a:srgbClr val="40276F"/>
                </a:solidFill>
                <a:latin typeface="Arial Black"/>
                <a:cs typeface="Arial Black"/>
              </a:rPr>
              <a:t>younger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7930712" y="1876027"/>
            <a:ext cx="523875" cy="560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575">
                <a:solidFill>
                  <a:srgbClr val="FFFFFF"/>
                </a:solidFill>
                <a:latin typeface="Arial Black"/>
                <a:cs typeface="Arial Black"/>
              </a:rPr>
              <a:t>Vs</a:t>
            </a:r>
            <a:endParaRPr sz="3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20985" y="0"/>
            <a:ext cx="6370955" cy="6858000"/>
            <a:chOff x="5820985" y="0"/>
            <a:chExt cx="637095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5820985" y="0"/>
              <a:ext cx="6370955" cy="6858000"/>
            </a:xfrm>
            <a:custGeom>
              <a:avLst/>
              <a:gdLst/>
              <a:ahLst/>
              <a:cxnLst/>
              <a:rect l="l" t="t" r="r" b="b"/>
              <a:pathLst>
                <a:path w="6370955" h="6858000">
                  <a:moveTo>
                    <a:pt x="1064670" y="0"/>
                  </a:moveTo>
                  <a:lnTo>
                    <a:pt x="337" y="0"/>
                  </a:lnTo>
                  <a:lnTo>
                    <a:pt x="228" y="12700"/>
                  </a:lnTo>
                  <a:lnTo>
                    <a:pt x="0" y="76200"/>
                  </a:lnTo>
                  <a:lnTo>
                    <a:pt x="228" y="127000"/>
                  </a:lnTo>
                  <a:lnTo>
                    <a:pt x="913" y="190500"/>
                  </a:lnTo>
                  <a:lnTo>
                    <a:pt x="2051" y="241300"/>
                  </a:lnTo>
                  <a:lnTo>
                    <a:pt x="3642" y="292100"/>
                  </a:lnTo>
                  <a:lnTo>
                    <a:pt x="5684" y="355600"/>
                  </a:lnTo>
                  <a:lnTo>
                    <a:pt x="8175" y="406400"/>
                  </a:lnTo>
                  <a:lnTo>
                    <a:pt x="11113" y="469900"/>
                  </a:lnTo>
                  <a:lnTo>
                    <a:pt x="14496" y="520700"/>
                  </a:lnTo>
                  <a:lnTo>
                    <a:pt x="18323" y="571500"/>
                  </a:lnTo>
                  <a:lnTo>
                    <a:pt x="22592" y="635000"/>
                  </a:lnTo>
                  <a:lnTo>
                    <a:pt x="27301" y="685800"/>
                  </a:lnTo>
                  <a:lnTo>
                    <a:pt x="32449" y="736600"/>
                  </a:lnTo>
                  <a:lnTo>
                    <a:pt x="38033" y="800100"/>
                  </a:lnTo>
                  <a:lnTo>
                    <a:pt x="44052" y="850900"/>
                  </a:lnTo>
                  <a:lnTo>
                    <a:pt x="50504" y="901700"/>
                  </a:lnTo>
                  <a:lnTo>
                    <a:pt x="57388" y="965200"/>
                  </a:lnTo>
                  <a:lnTo>
                    <a:pt x="64701" y="1016000"/>
                  </a:lnTo>
                  <a:lnTo>
                    <a:pt x="72442" y="1066800"/>
                  </a:lnTo>
                  <a:lnTo>
                    <a:pt x="80610" y="1117600"/>
                  </a:lnTo>
                  <a:lnTo>
                    <a:pt x="89201" y="1181100"/>
                  </a:lnTo>
                  <a:lnTo>
                    <a:pt x="98216" y="1231900"/>
                  </a:lnTo>
                  <a:lnTo>
                    <a:pt x="107651" y="1282700"/>
                  </a:lnTo>
                  <a:lnTo>
                    <a:pt x="117505" y="1333500"/>
                  </a:lnTo>
                  <a:lnTo>
                    <a:pt x="127777" y="1397000"/>
                  </a:lnTo>
                  <a:lnTo>
                    <a:pt x="138464" y="1447800"/>
                  </a:lnTo>
                  <a:lnTo>
                    <a:pt x="149565" y="1498600"/>
                  </a:lnTo>
                  <a:lnTo>
                    <a:pt x="161078" y="1549400"/>
                  </a:lnTo>
                  <a:lnTo>
                    <a:pt x="173002" y="1600200"/>
                  </a:lnTo>
                  <a:lnTo>
                    <a:pt x="185334" y="1651000"/>
                  </a:lnTo>
                  <a:lnTo>
                    <a:pt x="198073" y="1714500"/>
                  </a:lnTo>
                  <a:lnTo>
                    <a:pt x="211217" y="1765300"/>
                  </a:lnTo>
                  <a:lnTo>
                    <a:pt x="224764" y="1816100"/>
                  </a:lnTo>
                  <a:lnTo>
                    <a:pt x="238713" y="1866900"/>
                  </a:lnTo>
                  <a:lnTo>
                    <a:pt x="253062" y="1917700"/>
                  </a:lnTo>
                  <a:lnTo>
                    <a:pt x="267809" y="1968500"/>
                  </a:lnTo>
                  <a:lnTo>
                    <a:pt x="282952" y="2019300"/>
                  </a:lnTo>
                  <a:lnTo>
                    <a:pt x="298489" y="2070100"/>
                  </a:lnTo>
                  <a:lnTo>
                    <a:pt x="314420" y="2120900"/>
                  </a:lnTo>
                  <a:lnTo>
                    <a:pt x="330741" y="2171700"/>
                  </a:lnTo>
                  <a:lnTo>
                    <a:pt x="347452" y="2222500"/>
                  </a:lnTo>
                  <a:lnTo>
                    <a:pt x="364551" y="2273300"/>
                  </a:lnTo>
                  <a:lnTo>
                    <a:pt x="382035" y="2324100"/>
                  </a:lnTo>
                  <a:lnTo>
                    <a:pt x="399903" y="2374900"/>
                  </a:lnTo>
                  <a:lnTo>
                    <a:pt x="418154" y="2425700"/>
                  </a:lnTo>
                  <a:lnTo>
                    <a:pt x="436785" y="2476500"/>
                  </a:lnTo>
                  <a:lnTo>
                    <a:pt x="455794" y="2527300"/>
                  </a:lnTo>
                  <a:lnTo>
                    <a:pt x="475181" y="2578100"/>
                  </a:lnTo>
                  <a:lnTo>
                    <a:pt x="494943" y="2628900"/>
                  </a:lnTo>
                  <a:lnTo>
                    <a:pt x="515079" y="2679700"/>
                  </a:lnTo>
                  <a:lnTo>
                    <a:pt x="535586" y="2730500"/>
                  </a:lnTo>
                  <a:lnTo>
                    <a:pt x="556463" y="2768600"/>
                  </a:lnTo>
                  <a:lnTo>
                    <a:pt x="577709" y="2819400"/>
                  </a:lnTo>
                  <a:lnTo>
                    <a:pt x="599321" y="2870200"/>
                  </a:lnTo>
                  <a:lnTo>
                    <a:pt x="621298" y="2921000"/>
                  </a:lnTo>
                  <a:lnTo>
                    <a:pt x="643638" y="2971800"/>
                  </a:lnTo>
                  <a:lnTo>
                    <a:pt x="666339" y="3009900"/>
                  </a:lnTo>
                  <a:lnTo>
                    <a:pt x="689399" y="3060700"/>
                  </a:lnTo>
                  <a:lnTo>
                    <a:pt x="712817" y="3111500"/>
                  </a:lnTo>
                  <a:lnTo>
                    <a:pt x="736592" y="3162300"/>
                  </a:lnTo>
                  <a:lnTo>
                    <a:pt x="760720" y="3200400"/>
                  </a:lnTo>
                  <a:lnTo>
                    <a:pt x="785201" y="3251200"/>
                  </a:lnTo>
                  <a:lnTo>
                    <a:pt x="810033" y="3302000"/>
                  </a:lnTo>
                  <a:lnTo>
                    <a:pt x="835213" y="3340100"/>
                  </a:lnTo>
                  <a:lnTo>
                    <a:pt x="860741" y="3390900"/>
                  </a:lnTo>
                  <a:lnTo>
                    <a:pt x="886614" y="3441700"/>
                  </a:lnTo>
                  <a:lnTo>
                    <a:pt x="912831" y="3479800"/>
                  </a:lnTo>
                  <a:lnTo>
                    <a:pt x="939390" y="3530600"/>
                  </a:lnTo>
                  <a:lnTo>
                    <a:pt x="966289" y="3568700"/>
                  </a:lnTo>
                  <a:lnTo>
                    <a:pt x="993526" y="3619500"/>
                  </a:lnTo>
                  <a:lnTo>
                    <a:pt x="1021100" y="3657600"/>
                  </a:lnTo>
                  <a:lnTo>
                    <a:pt x="1049009" y="3708400"/>
                  </a:lnTo>
                  <a:lnTo>
                    <a:pt x="1077251" y="3746500"/>
                  </a:lnTo>
                  <a:lnTo>
                    <a:pt x="1105825" y="3797300"/>
                  </a:lnTo>
                  <a:lnTo>
                    <a:pt x="1134728" y="3835400"/>
                  </a:lnTo>
                  <a:lnTo>
                    <a:pt x="1163959" y="3886200"/>
                  </a:lnTo>
                  <a:lnTo>
                    <a:pt x="1193517" y="3924300"/>
                  </a:lnTo>
                  <a:lnTo>
                    <a:pt x="1223399" y="3975100"/>
                  </a:lnTo>
                  <a:lnTo>
                    <a:pt x="1253603" y="4013200"/>
                  </a:lnTo>
                  <a:lnTo>
                    <a:pt x="1284128" y="4051300"/>
                  </a:lnTo>
                  <a:lnTo>
                    <a:pt x="1314973" y="4102100"/>
                  </a:lnTo>
                  <a:lnTo>
                    <a:pt x="1346134" y="4140200"/>
                  </a:lnTo>
                  <a:lnTo>
                    <a:pt x="1377612" y="4178300"/>
                  </a:lnTo>
                  <a:lnTo>
                    <a:pt x="1409403" y="4216400"/>
                  </a:lnTo>
                  <a:lnTo>
                    <a:pt x="1441506" y="4267200"/>
                  </a:lnTo>
                  <a:lnTo>
                    <a:pt x="1473920" y="4305300"/>
                  </a:lnTo>
                  <a:lnTo>
                    <a:pt x="1506642" y="4343400"/>
                  </a:lnTo>
                  <a:lnTo>
                    <a:pt x="1539672" y="4381500"/>
                  </a:lnTo>
                  <a:lnTo>
                    <a:pt x="1573006" y="4432300"/>
                  </a:lnTo>
                  <a:lnTo>
                    <a:pt x="1606644" y="4470400"/>
                  </a:lnTo>
                  <a:lnTo>
                    <a:pt x="1640583" y="4508500"/>
                  </a:lnTo>
                  <a:lnTo>
                    <a:pt x="1709359" y="4584700"/>
                  </a:lnTo>
                  <a:lnTo>
                    <a:pt x="1779321" y="4660900"/>
                  </a:lnTo>
                  <a:lnTo>
                    <a:pt x="1850454" y="4737100"/>
                  </a:lnTo>
                  <a:lnTo>
                    <a:pt x="1922744" y="4813300"/>
                  </a:lnTo>
                  <a:lnTo>
                    <a:pt x="1996178" y="4889500"/>
                  </a:lnTo>
                  <a:lnTo>
                    <a:pt x="2070740" y="4965700"/>
                  </a:lnTo>
                  <a:lnTo>
                    <a:pt x="2146418" y="5041900"/>
                  </a:lnTo>
                  <a:lnTo>
                    <a:pt x="2184671" y="5067300"/>
                  </a:lnTo>
                  <a:lnTo>
                    <a:pt x="2223197" y="5105400"/>
                  </a:lnTo>
                  <a:lnTo>
                    <a:pt x="2301063" y="5181600"/>
                  </a:lnTo>
                  <a:lnTo>
                    <a:pt x="2340399" y="5207000"/>
                  </a:lnTo>
                  <a:lnTo>
                    <a:pt x="2419870" y="5283200"/>
                  </a:lnTo>
                  <a:lnTo>
                    <a:pt x="2460000" y="5308600"/>
                  </a:lnTo>
                  <a:lnTo>
                    <a:pt x="2541044" y="5384800"/>
                  </a:lnTo>
                  <a:lnTo>
                    <a:pt x="2581953" y="5410200"/>
                  </a:lnTo>
                  <a:lnTo>
                    <a:pt x="2623118" y="5448300"/>
                  </a:lnTo>
                  <a:lnTo>
                    <a:pt x="2664537" y="5473700"/>
                  </a:lnTo>
                  <a:lnTo>
                    <a:pt x="2706209" y="5511800"/>
                  </a:lnTo>
                  <a:lnTo>
                    <a:pt x="2748131" y="5537200"/>
                  </a:lnTo>
                  <a:lnTo>
                    <a:pt x="2790303" y="5575300"/>
                  </a:lnTo>
                  <a:lnTo>
                    <a:pt x="2832722" y="5600700"/>
                  </a:lnTo>
                  <a:lnTo>
                    <a:pt x="2875386" y="5638800"/>
                  </a:lnTo>
                  <a:lnTo>
                    <a:pt x="2961444" y="5689600"/>
                  </a:lnTo>
                  <a:lnTo>
                    <a:pt x="3004834" y="5727700"/>
                  </a:lnTo>
                  <a:lnTo>
                    <a:pt x="3136428" y="5803900"/>
                  </a:lnTo>
                  <a:lnTo>
                    <a:pt x="3180761" y="5842000"/>
                  </a:lnTo>
                  <a:lnTo>
                    <a:pt x="3451560" y="5994400"/>
                  </a:lnTo>
                  <a:lnTo>
                    <a:pt x="3497476" y="6032500"/>
                  </a:lnTo>
                  <a:lnTo>
                    <a:pt x="3589965" y="6083300"/>
                  </a:lnTo>
                  <a:lnTo>
                    <a:pt x="3636534" y="6096000"/>
                  </a:lnTo>
                  <a:lnTo>
                    <a:pt x="3920377" y="6248400"/>
                  </a:lnTo>
                  <a:lnTo>
                    <a:pt x="3968406" y="6261100"/>
                  </a:lnTo>
                  <a:lnTo>
                    <a:pt x="4065068" y="6311900"/>
                  </a:lnTo>
                  <a:lnTo>
                    <a:pt x="4113696" y="6324600"/>
                  </a:lnTo>
                  <a:lnTo>
                    <a:pt x="4211541" y="6375400"/>
                  </a:lnTo>
                  <a:lnTo>
                    <a:pt x="4260754" y="6388100"/>
                  </a:lnTo>
                  <a:lnTo>
                    <a:pt x="4310158" y="6413500"/>
                  </a:lnTo>
                  <a:lnTo>
                    <a:pt x="4359751" y="6426200"/>
                  </a:lnTo>
                  <a:lnTo>
                    <a:pt x="4409531" y="6451600"/>
                  </a:lnTo>
                  <a:lnTo>
                    <a:pt x="4459498" y="6464300"/>
                  </a:lnTo>
                  <a:lnTo>
                    <a:pt x="4509648" y="6489700"/>
                  </a:lnTo>
                  <a:lnTo>
                    <a:pt x="4559981" y="6502400"/>
                  </a:lnTo>
                  <a:lnTo>
                    <a:pt x="4610494" y="6527800"/>
                  </a:lnTo>
                  <a:lnTo>
                    <a:pt x="4712056" y="6553200"/>
                  </a:lnTo>
                  <a:lnTo>
                    <a:pt x="4763100" y="6578600"/>
                  </a:lnTo>
                  <a:lnTo>
                    <a:pt x="5020891" y="6642100"/>
                  </a:lnTo>
                  <a:lnTo>
                    <a:pt x="5072951" y="6667500"/>
                  </a:lnTo>
                  <a:lnTo>
                    <a:pt x="5388670" y="6743700"/>
                  </a:lnTo>
                  <a:lnTo>
                    <a:pt x="5441834" y="6743700"/>
                  </a:lnTo>
                  <a:lnTo>
                    <a:pt x="5655980" y="6794500"/>
                  </a:lnTo>
                  <a:lnTo>
                    <a:pt x="5709880" y="6794500"/>
                  </a:lnTo>
                  <a:lnTo>
                    <a:pt x="5818105" y="6819900"/>
                  </a:lnTo>
                  <a:lnTo>
                    <a:pt x="5872425" y="6819900"/>
                  </a:lnTo>
                  <a:lnTo>
                    <a:pt x="5926883" y="6832600"/>
                  </a:lnTo>
                  <a:lnTo>
                    <a:pt x="5981475" y="6832600"/>
                  </a:lnTo>
                  <a:lnTo>
                    <a:pt x="6036201" y="6845300"/>
                  </a:lnTo>
                  <a:lnTo>
                    <a:pt x="6091058" y="6845300"/>
                  </a:lnTo>
                  <a:lnTo>
                    <a:pt x="6146045" y="6858000"/>
                  </a:lnTo>
                  <a:lnTo>
                    <a:pt x="6370417" y="6858000"/>
                  </a:lnTo>
                  <a:lnTo>
                    <a:pt x="6370417" y="5816600"/>
                  </a:lnTo>
                  <a:lnTo>
                    <a:pt x="6289180" y="5816600"/>
                  </a:lnTo>
                  <a:lnTo>
                    <a:pt x="6241983" y="5803900"/>
                  </a:lnTo>
                  <a:lnTo>
                    <a:pt x="6194898" y="5803900"/>
                  </a:lnTo>
                  <a:lnTo>
                    <a:pt x="6147926" y="5791200"/>
                  </a:lnTo>
                  <a:lnTo>
                    <a:pt x="6101068" y="5791200"/>
                  </a:lnTo>
                  <a:lnTo>
                    <a:pt x="6054327" y="5778500"/>
                  </a:lnTo>
                  <a:lnTo>
                    <a:pt x="6007704" y="5778500"/>
                  </a:lnTo>
                  <a:lnTo>
                    <a:pt x="5961199" y="5765800"/>
                  </a:lnTo>
                  <a:lnTo>
                    <a:pt x="5914816" y="5765800"/>
                  </a:lnTo>
                  <a:lnTo>
                    <a:pt x="5868555" y="5753100"/>
                  </a:lnTo>
                  <a:lnTo>
                    <a:pt x="5822418" y="5753100"/>
                  </a:lnTo>
                  <a:lnTo>
                    <a:pt x="5730522" y="5727700"/>
                  </a:lnTo>
                  <a:lnTo>
                    <a:pt x="5684766" y="5727700"/>
                  </a:lnTo>
                  <a:lnTo>
                    <a:pt x="5548286" y="5689600"/>
                  </a:lnTo>
                  <a:lnTo>
                    <a:pt x="5503060" y="5689600"/>
                  </a:lnTo>
                  <a:lnTo>
                    <a:pt x="4971426" y="5537200"/>
                  </a:lnTo>
                  <a:lnTo>
                    <a:pt x="4928093" y="5511800"/>
                  </a:lnTo>
                  <a:lnTo>
                    <a:pt x="4799040" y="5473700"/>
                  </a:lnTo>
                  <a:lnTo>
                    <a:pt x="4756342" y="5448300"/>
                  </a:lnTo>
                  <a:lnTo>
                    <a:pt x="4671436" y="5422900"/>
                  </a:lnTo>
                  <a:lnTo>
                    <a:pt x="4629232" y="5397500"/>
                  </a:lnTo>
                  <a:lnTo>
                    <a:pt x="4545325" y="5372100"/>
                  </a:lnTo>
                  <a:lnTo>
                    <a:pt x="4503627" y="5346700"/>
                  </a:lnTo>
                  <a:lnTo>
                    <a:pt x="4462100" y="5334000"/>
                  </a:lnTo>
                  <a:lnTo>
                    <a:pt x="4420748" y="5308600"/>
                  </a:lnTo>
                  <a:lnTo>
                    <a:pt x="4379570" y="5295900"/>
                  </a:lnTo>
                  <a:lnTo>
                    <a:pt x="4338568" y="5270500"/>
                  </a:lnTo>
                  <a:lnTo>
                    <a:pt x="4297745" y="5257800"/>
                  </a:lnTo>
                  <a:lnTo>
                    <a:pt x="4257102" y="5232400"/>
                  </a:lnTo>
                  <a:lnTo>
                    <a:pt x="4216640" y="5219700"/>
                  </a:lnTo>
                  <a:lnTo>
                    <a:pt x="4136266" y="5168900"/>
                  </a:lnTo>
                  <a:lnTo>
                    <a:pt x="4096357" y="5156200"/>
                  </a:lnTo>
                  <a:lnTo>
                    <a:pt x="3977760" y="5080000"/>
                  </a:lnTo>
                  <a:lnTo>
                    <a:pt x="3938610" y="5067300"/>
                  </a:lnTo>
                  <a:lnTo>
                    <a:pt x="3745796" y="4940300"/>
                  </a:lnTo>
                  <a:lnTo>
                    <a:pt x="3707831" y="4927600"/>
                  </a:lnTo>
                  <a:lnTo>
                    <a:pt x="3521082" y="4800600"/>
                  </a:lnTo>
                  <a:lnTo>
                    <a:pt x="3447846" y="4749800"/>
                  </a:lnTo>
                  <a:lnTo>
                    <a:pt x="3411548" y="4711700"/>
                  </a:lnTo>
                  <a:lnTo>
                    <a:pt x="3268524" y="4610100"/>
                  </a:lnTo>
                  <a:lnTo>
                    <a:pt x="3233318" y="4584700"/>
                  </a:lnTo>
                  <a:lnTo>
                    <a:pt x="3198336" y="4546600"/>
                  </a:lnTo>
                  <a:lnTo>
                    <a:pt x="3094741" y="4470400"/>
                  </a:lnTo>
                  <a:lnTo>
                    <a:pt x="3060666" y="4432300"/>
                  </a:lnTo>
                  <a:lnTo>
                    <a:pt x="2993209" y="4381500"/>
                  </a:lnTo>
                  <a:lnTo>
                    <a:pt x="2959831" y="4343400"/>
                  </a:lnTo>
                  <a:lnTo>
                    <a:pt x="2893783" y="4292600"/>
                  </a:lnTo>
                  <a:lnTo>
                    <a:pt x="2861116" y="4254500"/>
                  </a:lnTo>
                  <a:lnTo>
                    <a:pt x="2828689" y="4229100"/>
                  </a:lnTo>
                  <a:lnTo>
                    <a:pt x="2796504" y="4191000"/>
                  </a:lnTo>
                  <a:lnTo>
                    <a:pt x="2764562" y="4165600"/>
                  </a:lnTo>
                  <a:lnTo>
                    <a:pt x="2732865" y="4127500"/>
                  </a:lnTo>
                  <a:lnTo>
                    <a:pt x="2701414" y="4102100"/>
                  </a:lnTo>
                  <a:lnTo>
                    <a:pt x="2670211" y="4064000"/>
                  </a:lnTo>
                  <a:lnTo>
                    <a:pt x="2639257" y="4038600"/>
                  </a:lnTo>
                  <a:lnTo>
                    <a:pt x="2608554" y="4000500"/>
                  </a:lnTo>
                  <a:lnTo>
                    <a:pt x="2578104" y="3962400"/>
                  </a:lnTo>
                  <a:lnTo>
                    <a:pt x="2547907" y="3937000"/>
                  </a:lnTo>
                  <a:lnTo>
                    <a:pt x="2517967" y="3898900"/>
                  </a:lnTo>
                  <a:lnTo>
                    <a:pt x="2488283" y="3873500"/>
                  </a:lnTo>
                  <a:lnTo>
                    <a:pt x="2458858" y="3835400"/>
                  </a:lnTo>
                  <a:lnTo>
                    <a:pt x="2429694" y="3797300"/>
                  </a:lnTo>
                  <a:lnTo>
                    <a:pt x="2400791" y="3771900"/>
                  </a:lnTo>
                  <a:lnTo>
                    <a:pt x="2372151" y="3733800"/>
                  </a:lnTo>
                  <a:lnTo>
                    <a:pt x="2343777" y="3695700"/>
                  </a:lnTo>
                  <a:lnTo>
                    <a:pt x="2315669" y="3657600"/>
                  </a:lnTo>
                  <a:lnTo>
                    <a:pt x="2287829" y="3632200"/>
                  </a:lnTo>
                  <a:lnTo>
                    <a:pt x="2260258" y="3594100"/>
                  </a:lnTo>
                  <a:lnTo>
                    <a:pt x="2232958" y="3556000"/>
                  </a:lnTo>
                  <a:lnTo>
                    <a:pt x="2205931" y="3517900"/>
                  </a:lnTo>
                  <a:lnTo>
                    <a:pt x="2179179" y="3479800"/>
                  </a:lnTo>
                  <a:lnTo>
                    <a:pt x="2152702" y="3441700"/>
                  </a:lnTo>
                  <a:lnTo>
                    <a:pt x="2126502" y="3416300"/>
                  </a:lnTo>
                  <a:lnTo>
                    <a:pt x="2100581" y="3378200"/>
                  </a:lnTo>
                  <a:lnTo>
                    <a:pt x="2074940" y="3340100"/>
                  </a:lnTo>
                  <a:lnTo>
                    <a:pt x="2049582" y="3302000"/>
                  </a:lnTo>
                  <a:lnTo>
                    <a:pt x="2024506" y="3263900"/>
                  </a:lnTo>
                  <a:lnTo>
                    <a:pt x="1999716" y="3225800"/>
                  </a:lnTo>
                  <a:lnTo>
                    <a:pt x="1975213" y="3187700"/>
                  </a:lnTo>
                  <a:lnTo>
                    <a:pt x="1950997" y="3149600"/>
                  </a:lnTo>
                  <a:lnTo>
                    <a:pt x="1927071" y="3111500"/>
                  </a:lnTo>
                  <a:lnTo>
                    <a:pt x="1903437" y="3073400"/>
                  </a:lnTo>
                  <a:lnTo>
                    <a:pt x="1880095" y="3035300"/>
                  </a:lnTo>
                  <a:lnTo>
                    <a:pt x="1857047" y="2997200"/>
                  </a:lnTo>
                  <a:lnTo>
                    <a:pt x="1834296" y="2959100"/>
                  </a:lnTo>
                  <a:lnTo>
                    <a:pt x="1811841" y="2921000"/>
                  </a:lnTo>
                  <a:lnTo>
                    <a:pt x="1789686" y="2870200"/>
                  </a:lnTo>
                  <a:lnTo>
                    <a:pt x="1767831" y="2832100"/>
                  </a:lnTo>
                  <a:lnTo>
                    <a:pt x="1746278" y="2794000"/>
                  </a:lnTo>
                  <a:lnTo>
                    <a:pt x="1725029" y="2755900"/>
                  </a:lnTo>
                  <a:lnTo>
                    <a:pt x="1704085" y="2717800"/>
                  </a:lnTo>
                  <a:lnTo>
                    <a:pt x="1683448" y="2679700"/>
                  </a:lnTo>
                  <a:lnTo>
                    <a:pt x="1663119" y="2641600"/>
                  </a:lnTo>
                  <a:lnTo>
                    <a:pt x="1643100" y="2590800"/>
                  </a:lnTo>
                  <a:lnTo>
                    <a:pt x="1623392" y="2552700"/>
                  </a:lnTo>
                  <a:lnTo>
                    <a:pt x="1603997" y="2514600"/>
                  </a:lnTo>
                  <a:lnTo>
                    <a:pt x="1584916" y="2476500"/>
                  </a:lnTo>
                  <a:lnTo>
                    <a:pt x="1566152" y="2425700"/>
                  </a:lnTo>
                  <a:lnTo>
                    <a:pt x="1547705" y="2387600"/>
                  </a:lnTo>
                  <a:lnTo>
                    <a:pt x="1529577" y="2349500"/>
                  </a:lnTo>
                  <a:lnTo>
                    <a:pt x="1511769" y="2311400"/>
                  </a:lnTo>
                  <a:lnTo>
                    <a:pt x="1494284" y="2260600"/>
                  </a:lnTo>
                  <a:lnTo>
                    <a:pt x="1477123" y="2222500"/>
                  </a:lnTo>
                  <a:lnTo>
                    <a:pt x="1460287" y="2184400"/>
                  </a:lnTo>
                  <a:lnTo>
                    <a:pt x="1443777" y="2133600"/>
                  </a:lnTo>
                  <a:lnTo>
                    <a:pt x="1427597" y="2095500"/>
                  </a:lnTo>
                  <a:lnTo>
                    <a:pt x="1411746" y="2044700"/>
                  </a:lnTo>
                  <a:lnTo>
                    <a:pt x="1396226" y="2006600"/>
                  </a:lnTo>
                  <a:lnTo>
                    <a:pt x="1381040" y="1968500"/>
                  </a:lnTo>
                  <a:lnTo>
                    <a:pt x="1366188" y="1917700"/>
                  </a:lnTo>
                  <a:lnTo>
                    <a:pt x="1351672" y="1879600"/>
                  </a:lnTo>
                  <a:lnTo>
                    <a:pt x="1337494" y="1828800"/>
                  </a:lnTo>
                  <a:lnTo>
                    <a:pt x="1323655" y="1790700"/>
                  </a:lnTo>
                  <a:lnTo>
                    <a:pt x="1310157" y="1739900"/>
                  </a:lnTo>
                  <a:lnTo>
                    <a:pt x="1297001" y="1701800"/>
                  </a:lnTo>
                  <a:lnTo>
                    <a:pt x="1284190" y="1651000"/>
                  </a:lnTo>
                  <a:lnTo>
                    <a:pt x="1271723" y="1612900"/>
                  </a:lnTo>
                  <a:lnTo>
                    <a:pt x="1259604" y="1562100"/>
                  </a:lnTo>
                  <a:lnTo>
                    <a:pt x="1247833" y="1524000"/>
                  </a:lnTo>
                  <a:lnTo>
                    <a:pt x="1236412" y="1473200"/>
                  </a:lnTo>
                  <a:lnTo>
                    <a:pt x="1225342" y="1435100"/>
                  </a:lnTo>
                  <a:lnTo>
                    <a:pt x="1214626" y="1384300"/>
                  </a:lnTo>
                  <a:lnTo>
                    <a:pt x="1204265" y="1346200"/>
                  </a:lnTo>
                  <a:lnTo>
                    <a:pt x="1194260" y="1295400"/>
                  </a:lnTo>
                  <a:lnTo>
                    <a:pt x="1184612" y="1257300"/>
                  </a:lnTo>
                  <a:lnTo>
                    <a:pt x="1175324" y="1206500"/>
                  </a:lnTo>
                  <a:lnTo>
                    <a:pt x="1166397" y="1155700"/>
                  </a:lnTo>
                  <a:lnTo>
                    <a:pt x="1157833" y="1117600"/>
                  </a:lnTo>
                  <a:lnTo>
                    <a:pt x="1149632" y="1066800"/>
                  </a:lnTo>
                  <a:lnTo>
                    <a:pt x="1141797" y="1016000"/>
                  </a:lnTo>
                  <a:lnTo>
                    <a:pt x="1134329" y="977900"/>
                  </a:lnTo>
                  <a:lnTo>
                    <a:pt x="1127230" y="927100"/>
                  </a:lnTo>
                  <a:lnTo>
                    <a:pt x="1120501" y="876300"/>
                  </a:lnTo>
                  <a:lnTo>
                    <a:pt x="1114143" y="838200"/>
                  </a:lnTo>
                  <a:lnTo>
                    <a:pt x="1108159" y="787400"/>
                  </a:lnTo>
                  <a:lnTo>
                    <a:pt x="1102550" y="736600"/>
                  </a:lnTo>
                  <a:lnTo>
                    <a:pt x="1097317" y="698500"/>
                  </a:lnTo>
                  <a:lnTo>
                    <a:pt x="1092462" y="647700"/>
                  </a:lnTo>
                  <a:lnTo>
                    <a:pt x="1087987" y="596900"/>
                  </a:lnTo>
                  <a:lnTo>
                    <a:pt x="1083892" y="558800"/>
                  </a:lnTo>
                  <a:lnTo>
                    <a:pt x="1080181" y="508000"/>
                  </a:lnTo>
                  <a:lnTo>
                    <a:pt x="1076853" y="457200"/>
                  </a:lnTo>
                  <a:lnTo>
                    <a:pt x="1073911" y="406400"/>
                  </a:lnTo>
                  <a:lnTo>
                    <a:pt x="1071356" y="368300"/>
                  </a:lnTo>
                  <a:lnTo>
                    <a:pt x="1069190" y="317500"/>
                  </a:lnTo>
                  <a:lnTo>
                    <a:pt x="1067415" y="266700"/>
                  </a:lnTo>
                  <a:lnTo>
                    <a:pt x="1066031" y="215900"/>
                  </a:lnTo>
                  <a:lnTo>
                    <a:pt x="1065041" y="165100"/>
                  </a:lnTo>
                  <a:lnTo>
                    <a:pt x="1064446" y="127000"/>
                  </a:lnTo>
                  <a:lnTo>
                    <a:pt x="1064247" y="76200"/>
                  </a:lnTo>
                  <a:lnTo>
                    <a:pt x="1064446" y="25400"/>
                  </a:lnTo>
                  <a:lnTo>
                    <a:pt x="1064670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61053" y="194779"/>
              <a:ext cx="5730875" cy="6032500"/>
            </a:xfrm>
            <a:custGeom>
              <a:avLst/>
              <a:gdLst/>
              <a:ahLst/>
              <a:cxnLst/>
              <a:rect l="l" t="t" r="r" b="b"/>
              <a:pathLst>
                <a:path w="5730875" h="6032500">
                  <a:moveTo>
                    <a:pt x="719048" y="0"/>
                  </a:moveTo>
                  <a:lnTo>
                    <a:pt x="0" y="0"/>
                  </a:lnTo>
                  <a:lnTo>
                    <a:pt x="1181" y="50800"/>
                  </a:lnTo>
                  <a:lnTo>
                    <a:pt x="2763" y="101600"/>
                  </a:lnTo>
                  <a:lnTo>
                    <a:pt x="4743" y="152400"/>
                  </a:lnTo>
                  <a:lnTo>
                    <a:pt x="7121" y="203200"/>
                  </a:lnTo>
                  <a:lnTo>
                    <a:pt x="9894" y="254000"/>
                  </a:lnTo>
                  <a:lnTo>
                    <a:pt x="13062" y="304800"/>
                  </a:lnTo>
                  <a:lnTo>
                    <a:pt x="16621" y="342900"/>
                  </a:lnTo>
                  <a:lnTo>
                    <a:pt x="20572" y="393700"/>
                  </a:lnTo>
                  <a:lnTo>
                    <a:pt x="24913" y="444500"/>
                  </a:lnTo>
                  <a:lnTo>
                    <a:pt x="29641" y="495300"/>
                  </a:lnTo>
                  <a:lnTo>
                    <a:pt x="34756" y="546100"/>
                  </a:lnTo>
                  <a:lnTo>
                    <a:pt x="40255" y="596900"/>
                  </a:lnTo>
                  <a:lnTo>
                    <a:pt x="46138" y="647700"/>
                  </a:lnTo>
                  <a:lnTo>
                    <a:pt x="52402" y="698500"/>
                  </a:lnTo>
                  <a:lnTo>
                    <a:pt x="59047" y="736600"/>
                  </a:lnTo>
                  <a:lnTo>
                    <a:pt x="66070" y="787400"/>
                  </a:lnTo>
                  <a:lnTo>
                    <a:pt x="73471" y="838200"/>
                  </a:lnTo>
                  <a:lnTo>
                    <a:pt x="81247" y="889000"/>
                  </a:lnTo>
                  <a:lnTo>
                    <a:pt x="89397" y="939800"/>
                  </a:lnTo>
                  <a:lnTo>
                    <a:pt x="97919" y="977900"/>
                  </a:lnTo>
                  <a:lnTo>
                    <a:pt x="106813" y="1028700"/>
                  </a:lnTo>
                  <a:lnTo>
                    <a:pt x="116075" y="1079500"/>
                  </a:lnTo>
                  <a:lnTo>
                    <a:pt x="125706" y="1130300"/>
                  </a:lnTo>
                  <a:lnTo>
                    <a:pt x="135703" y="1168400"/>
                  </a:lnTo>
                  <a:lnTo>
                    <a:pt x="146065" y="1219200"/>
                  </a:lnTo>
                  <a:lnTo>
                    <a:pt x="156790" y="1270000"/>
                  </a:lnTo>
                  <a:lnTo>
                    <a:pt x="167877" y="1320800"/>
                  </a:lnTo>
                  <a:lnTo>
                    <a:pt x="179323" y="1358900"/>
                  </a:lnTo>
                  <a:lnTo>
                    <a:pt x="191129" y="1409700"/>
                  </a:lnTo>
                  <a:lnTo>
                    <a:pt x="203291" y="1460500"/>
                  </a:lnTo>
                  <a:lnTo>
                    <a:pt x="215809" y="1498600"/>
                  </a:lnTo>
                  <a:lnTo>
                    <a:pt x="228682" y="1549400"/>
                  </a:lnTo>
                  <a:lnTo>
                    <a:pt x="241906" y="1600200"/>
                  </a:lnTo>
                  <a:lnTo>
                    <a:pt x="255481" y="1638300"/>
                  </a:lnTo>
                  <a:lnTo>
                    <a:pt x="269406" y="1689100"/>
                  </a:lnTo>
                  <a:lnTo>
                    <a:pt x="283678" y="1727200"/>
                  </a:lnTo>
                  <a:lnTo>
                    <a:pt x="298297" y="1778000"/>
                  </a:lnTo>
                  <a:lnTo>
                    <a:pt x="313261" y="1828800"/>
                  </a:lnTo>
                  <a:lnTo>
                    <a:pt x="328567" y="1866900"/>
                  </a:lnTo>
                  <a:lnTo>
                    <a:pt x="344216" y="1917700"/>
                  </a:lnTo>
                  <a:lnTo>
                    <a:pt x="360204" y="1955800"/>
                  </a:lnTo>
                  <a:lnTo>
                    <a:pt x="376531" y="2006600"/>
                  </a:lnTo>
                  <a:lnTo>
                    <a:pt x="393195" y="2044700"/>
                  </a:lnTo>
                  <a:lnTo>
                    <a:pt x="410194" y="2095500"/>
                  </a:lnTo>
                  <a:lnTo>
                    <a:pt x="427527" y="2133600"/>
                  </a:lnTo>
                  <a:lnTo>
                    <a:pt x="445193" y="2184400"/>
                  </a:lnTo>
                  <a:lnTo>
                    <a:pt x="463190" y="2222500"/>
                  </a:lnTo>
                  <a:lnTo>
                    <a:pt x="481515" y="2273300"/>
                  </a:lnTo>
                  <a:lnTo>
                    <a:pt x="500169" y="2311400"/>
                  </a:lnTo>
                  <a:lnTo>
                    <a:pt x="519149" y="2362200"/>
                  </a:lnTo>
                  <a:lnTo>
                    <a:pt x="538453" y="2400300"/>
                  </a:lnTo>
                  <a:lnTo>
                    <a:pt x="558081" y="2451100"/>
                  </a:lnTo>
                  <a:lnTo>
                    <a:pt x="578030" y="2489200"/>
                  </a:lnTo>
                  <a:lnTo>
                    <a:pt x="598299" y="2527300"/>
                  </a:lnTo>
                  <a:lnTo>
                    <a:pt x="618887" y="2578100"/>
                  </a:lnTo>
                  <a:lnTo>
                    <a:pt x="639791" y="2616200"/>
                  </a:lnTo>
                  <a:lnTo>
                    <a:pt x="661011" y="2654300"/>
                  </a:lnTo>
                  <a:lnTo>
                    <a:pt x="682545" y="2705100"/>
                  </a:lnTo>
                  <a:lnTo>
                    <a:pt x="704391" y="2743200"/>
                  </a:lnTo>
                  <a:lnTo>
                    <a:pt x="726548" y="2781300"/>
                  </a:lnTo>
                  <a:lnTo>
                    <a:pt x="749015" y="2832100"/>
                  </a:lnTo>
                  <a:lnTo>
                    <a:pt x="771789" y="2870200"/>
                  </a:lnTo>
                  <a:lnTo>
                    <a:pt x="794869" y="2908300"/>
                  </a:lnTo>
                  <a:lnTo>
                    <a:pt x="818253" y="2946400"/>
                  </a:lnTo>
                  <a:lnTo>
                    <a:pt x="841941" y="2984500"/>
                  </a:lnTo>
                  <a:lnTo>
                    <a:pt x="865931" y="3035300"/>
                  </a:lnTo>
                  <a:lnTo>
                    <a:pt x="890220" y="3073400"/>
                  </a:lnTo>
                  <a:lnTo>
                    <a:pt x="914808" y="3111500"/>
                  </a:lnTo>
                  <a:lnTo>
                    <a:pt x="939692" y="3149600"/>
                  </a:lnTo>
                  <a:lnTo>
                    <a:pt x="964872" y="3187700"/>
                  </a:lnTo>
                  <a:lnTo>
                    <a:pt x="990346" y="3225800"/>
                  </a:lnTo>
                  <a:lnTo>
                    <a:pt x="1016112" y="3276600"/>
                  </a:lnTo>
                  <a:lnTo>
                    <a:pt x="1042169" y="3314700"/>
                  </a:lnTo>
                  <a:lnTo>
                    <a:pt x="1068515" y="3352800"/>
                  </a:lnTo>
                  <a:lnTo>
                    <a:pt x="1095149" y="3390900"/>
                  </a:lnTo>
                  <a:lnTo>
                    <a:pt x="1122068" y="3429000"/>
                  </a:lnTo>
                  <a:lnTo>
                    <a:pt x="1149273" y="3467100"/>
                  </a:lnTo>
                  <a:lnTo>
                    <a:pt x="1176760" y="3505200"/>
                  </a:lnTo>
                  <a:lnTo>
                    <a:pt x="1204529" y="3543300"/>
                  </a:lnTo>
                  <a:lnTo>
                    <a:pt x="1232578" y="3581400"/>
                  </a:lnTo>
                  <a:lnTo>
                    <a:pt x="1260905" y="3619500"/>
                  </a:lnTo>
                  <a:lnTo>
                    <a:pt x="1289509" y="3657600"/>
                  </a:lnTo>
                  <a:lnTo>
                    <a:pt x="1318388" y="3695700"/>
                  </a:lnTo>
                  <a:lnTo>
                    <a:pt x="1347541" y="3721100"/>
                  </a:lnTo>
                  <a:lnTo>
                    <a:pt x="1376966" y="3759200"/>
                  </a:lnTo>
                  <a:lnTo>
                    <a:pt x="1406662" y="3797300"/>
                  </a:lnTo>
                  <a:lnTo>
                    <a:pt x="1436627" y="3835400"/>
                  </a:lnTo>
                  <a:lnTo>
                    <a:pt x="1466860" y="3873500"/>
                  </a:lnTo>
                  <a:lnTo>
                    <a:pt x="1497359" y="3911600"/>
                  </a:lnTo>
                  <a:lnTo>
                    <a:pt x="1528122" y="3937000"/>
                  </a:lnTo>
                  <a:lnTo>
                    <a:pt x="1559148" y="3975100"/>
                  </a:lnTo>
                  <a:lnTo>
                    <a:pt x="1590436" y="4013200"/>
                  </a:lnTo>
                  <a:lnTo>
                    <a:pt x="1621983" y="4051300"/>
                  </a:lnTo>
                  <a:lnTo>
                    <a:pt x="1653789" y="4076700"/>
                  </a:lnTo>
                  <a:lnTo>
                    <a:pt x="1718169" y="4152900"/>
                  </a:lnTo>
                  <a:lnTo>
                    <a:pt x="1750741" y="4178300"/>
                  </a:lnTo>
                  <a:lnTo>
                    <a:pt x="1816639" y="4254500"/>
                  </a:lnTo>
                  <a:lnTo>
                    <a:pt x="1849962" y="4279900"/>
                  </a:lnTo>
                  <a:lnTo>
                    <a:pt x="1883533" y="4318000"/>
                  </a:lnTo>
                  <a:lnTo>
                    <a:pt x="1917350" y="4343400"/>
                  </a:lnTo>
                  <a:lnTo>
                    <a:pt x="1951412" y="4381500"/>
                  </a:lnTo>
                  <a:lnTo>
                    <a:pt x="1985716" y="4406900"/>
                  </a:lnTo>
                  <a:lnTo>
                    <a:pt x="2020262" y="4445000"/>
                  </a:lnTo>
                  <a:lnTo>
                    <a:pt x="2055047" y="4470400"/>
                  </a:lnTo>
                  <a:lnTo>
                    <a:pt x="2090071" y="4508500"/>
                  </a:lnTo>
                  <a:lnTo>
                    <a:pt x="2125332" y="4533900"/>
                  </a:lnTo>
                  <a:lnTo>
                    <a:pt x="2160828" y="4572000"/>
                  </a:lnTo>
                  <a:lnTo>
                    <a:pt x="2232518" y="4622800"/>
                  </a:lnTo>
                  <a:lnTo>
                    <a:pt x="2268711" y="4660900"/>
                  </a:lnTo>
                  <a:lnTo>
                    <a:pt x="2341780" y="4711700"/>
                  </a:lnTo>
                  <a:lnTo>
                    <a:pt x="2378655" y="4749800"/>
                  </a:lnTo>
                  <a:lnTo>
                    <a:pt x="2490619" y="4826000"/>
                  </a:lnTo>
                  <a:lnTo>
                    <a:pt x="2528382" y="4864100"/>
                  </a:lnTo>
                  <a:lnTo>
                    <a:pt x="2566363" y="4889500"/>
                  </a:lnTo>
                  <a:lnTo>
                    <a:pt x="2759488" y="5016500"/>
                  </a:lnTo>
                  <a:lnTo>
                    <a:pt x="2957837" y="5143500"/>
                  </a:lnTo>
                  <a:lnTo>
                    <a:pt x="3202481" y="5295900"/>
                  </a:lnTo>
                  <a:lnTo>
                    <a:pt x="3243936" y="5308600"/>
                  </a:lnTo>
                  <a:lnTo>
                    <a:pt x="3369438" y="5384800"/>
                  </a:lnTo>
                  <a:lnTo>
                    <a:pt x="3411646" y="5397500"/>
                  </a:lnTo>
                  <a:lnTo>
                    <a:pt x="3496612" y="5448300"/>
                  </a:lnTo>
                  <a:lnTo>
                    <a:pt x="3539368" y="5461000"/>
                  </a:lnTo>
                  <a:lnTo>
                    <a:pt x="3582304" y="5486400"/>
                  </a:lnTo>
                  <a:lnTo>
                    <a:pt x="3625418" y="5499100"/>
                  </a:lnTo>
                  <a:lnTo>
                    <a:pt x="3668708" y="5524500"/>
                  </a:lnTo>
                  <a:lnTo>
                    <a:pt x="3712173" y="5537200"/>
                  </a:lnTo>
                  <a:lnTo>
                    <a:pt x="3755812" y="5562600"/>
                  </a:lnTo>
                  <a:lnTo>
                    <a:pt x="3799623" y="5575300"/>
                  </a:lnTo>
                  <a:lnTo>
                    <a:pt x="3843604" y="5600700"/>
                  </a:lnTo>
                  <a:lnTo>
                    <a:pt x="3887754" y="5613400"/>
                  </a:lnTo>
                  <a:lnTo>
                    <a:pt x="3932071" y="5638800"/>
                  </a:lnTo>
                  <a:lnTo>
                    <a:pt x="4021202" y="5664200"/>
                  </a:lnTo>
                  <a:lnTo>
                    <a:pt x="4066012" y="5689600"/>
                  </a:lnTo>
                  <a:lnTo>
                    <a:pt x="4246848" y="5740400"/>
                  </a:lnTo>
                  <a:lnTo>
                    <a:pt x="4292449" y="5765800"/>
                  </a:lnTo>
                  <a:lnTo>
                    <a:pt x="4851181" y="5918200"/>
                  </a:lnTo>
                  <a:lnTo>
                    <a:pt x="4898656" y="5918200"/>
                  </a:lnTo>
                  <a:lnTo>
                    <a:pt x="5041875" y="5956300"/>
                  </a:lnTo>
                  <a:lnTo>
                    <a:pt x="5089874" y="5956300"/>
                  </a:lnTo>
                  <a:lnTo>
                    <a:pt x="5186253" y="5981700"/>
                  </a:lnTo>
                  <a:lnTo>
                    <a:pt x="5234629" y="5981700"/>
                  </a:lnTo>
                  <a:lnTo>
                    <a:pt x="5283128" y="5994400"/>
                  </a:lnTo>
                  <a:lnTo>
                    <a:pt x="5331747" y="5994400"/>
                  </a:lnTo>
                  <a:lnTo>
                    <a:pt x="5380487" y="6007100"/>
                  </a:lnTo>
                  <a:lnTo>
                    <a:pt x="5429344" y="6007100"/>
                  </a:lnTo>
                  <a:lnTo>
                    <a:pt x="5478318" y="6019800"/>
                  </a:lnTo>
                  <a:lnTo>
                    <a:pt x="5576609" y="6019800"/>
                  </a:lnTo>
                  <a:lnTo>
                    <a:pt x="5625922" y="6032500"/>
                  </a:lnTo>
                  <a:lnTo>
                    <a:pt x="5730349" y="6032500"/>
                  </a:lnTo>
                  <a:lnTo>
                    <a:pt x="5730349" y="5321300"/>
                  </a:lnTo>
                  <a:lnTo>
                    <a:pt x="5693723" y="5308600"/>
                  </a:lnTo>
                  <a:lnTo>
                    <a:pt x="5598739" y="5308600"/>
                  </a:lnTo>
                  <a:lnTo>
                    <a:pt x="5551425" y="5295900"/>
                  </a:lnTo>
                  <a:lnTo>
                    <a:pt x="5504232" y="5295900"/>
                  </a:lnTo>
                  <a:lnTo>
                    <a:pt x="5457163" y="5283200"/>
                  </a:lnTo>
                  <a:lnTo>
                    <a:pt x="5410218" y="5283200"/>
                  </a:lnTo>
                  <a:lnTo>
                    <a:pt x="5363399" y="5270500"/>
                  </a:lnTo>
                  <a:lnTo>
                    <a:pt x="5316709" y="5270500"/>
                  </a:lnTo>
                  <a:lnTo>
                    <a:pt x="5270149" y="5257800"/>
                  </a:lnTo>
                  <a:lnTo>
                    <a:pt x="5223720" y="5257800"/>
                  </a:lnTo>
                  <a:lnTo>
                    <a:pt x="5131266" y="5232400"/>
                  </a:lnTo>
                  <a:lnTo>
                    <a:pt x="5085244" y="5232400"/>
                  </a:lnTo>
                  <a:lnTo>
                    <a:pt x="4857250" y="5168900"/>
                  </a:lnTo>
                  <a:lnTo>
                    <a:pt x="4812087" y="5168900"/>
                  </a:lnTo>
                  <a:lnTo>
                    <a:pt x="4544313" y="5092700"/>
                  </a:lnTo>
                  <a:lnTo>
                    <a:pt x="4500234" y="5067300"/>
                  </a:lnTo>
                  <a:lnTo>
                    <a:pt x="4325555" y="5016500"/>
                  </a:lnTo>
                  <a:lnTo>
                    <a:pt x="4282304" y="4991100"/>
                  </a:lnTo>
                  <a:lnTo>
                    <a:pt x="4153580" y="4953000"/>
                  </a:lnTo>
                  <a:lnTo>
                    <a:pt x="4111022" y="4927600"/>
                  </a:lnTo>
                  <a:lnTo>
                    <a:pt x="4068642" y="4914900"/>
                  </a:lnTo>
                  <a:lnTo>
                    <a:pt x="4026441" y="4889500"/>
                  </a:lnTo>
                  <a:lnTo>
                    <a:pt x="3942585" y="4864100"/>
                  </a:lnTo>
                  <a:lnTo>
                    <a:pt x="3859469" y="4813300"/>
                  </a:lnTo>
                  <a:lnTo>
                    <a:pt x="3818193" y="4800600"/>
                  </a:lnTo>
                  <a:lnTo>
                    <a:pt x="3777107" y="4775200"/>
                  </a:lnTo>
                  <a:lnTo>
                    <a:pt x="3736213" y="4762500"/>
                  </a:lnTo>
                  <a:lnTo>
                    <a:pt x="3695513" y="4737100"/>
                  </a:lnTo>
                  <a:lnTo>
                    <a:pt x="3655009" y="4724400"/>
                  </a:lnTo>
                  <a:lnTo>
                    <a:pt x="3534686" y="4648200"/>
                  </a:lnTo>
                  <a:lnTo>
                    <a:pt x="3494981" y="4635500"/>
                  </a:lnTo>
                  <a:lnTo>
                    <a:pt x="3338223" y="4533900"/>
                  </a:lnTo>
                  <a:lnTo>
                    <a:pt x="3299558" y="4521200"/>
                  </a:lnTo>
                  <a:lnTo>
                    <a:pt x="3109466" y="4394200"/>
                  </a:lnTo>
                  <a:lnTo>
                    <a:pt x="2961380" y="4292600"/>
                  </a:lnTo>
                  <a:lnTo>
                    <a:pt x="2924927" y="4254500"/>
                  </a:lnTo>
                  <a:lnTo>
                    <a:pt x="2781442" y="4152900"/>
                  </a:lnTo>
                  <a:lnTo>
                    <a:pt x="2746161" y="4114800"/>
                  </a:lnTo>
                  <a:lnTo>
                    <a:pt x="2641765" y="4038600"/>
                  </a:lnTo>
                  <a:lnTo>
                    <a:pt x="2607454" y="4000500"/>
                  </a:lnTo>
                  <a:lnTo>
                    <a:pt x="2539575" y="3949700"/>
                  </a:lnTo>
                  <a:lnTo>
                    <a:pt x="2506010" y="3911600"/>
                  </a:lnTo>
                  <a:lnTo>
                    <a:pt x="2472698" y="3886200"/>
                  </a:lnTo>
                  <a:lnTo>
                    <a:pt x="2439639" y="3848100"/>
                  </a:lnTo>
                  <a:lnTo>
                    <a:pt x="2406836" y="3822700"/>
                  </a:lnTo>
                  <a:lnTo>
                    <a:pt x="2374290" y="3784600"/>
                  </a:lnTo>
                  <a:lnTo>
                    <a:pt x="2342004" y="3759200"/>
                  </a:lnTo>
                  <a:lnTo>
                    <a:pt x="2309979" y="3721100"/>
                  </a:lnTo>
                  <a:lnTo>
                    <a:pt x="2278217" y="3695700"/>
                  </a:lnTo>
                  <a:lnTo>
                    <a:pt x="2246719" y="3657600"/>
                  </a:lnTo>
                  <a:lnTo>
                    <a:pt x="2215488" y="3632200"/>
                  </a:lnTo>
                  <a:lnTo>
                    <a:pt x="2184524" y="3594100"/>
                  </a:lnTo>
                  <a:lnTo>
                    <a:pt x="2153831" y="3568700"/>
                  </a:lnTo>
                  <a:lnTo>
                    <a:pt x="2123409" y="3530600"/>
                  </a:lnTo>
                  <a:lnTo>
                    <a:pt x="2093261" y="3492500"/>
                  </a:lnTo>
                  <a:lnTo>
                    <a:pt x="2063388" y="3467100"/>
                  </a:lnTo>
                  <a:lnTo>
                    <a:pt x="2033792" y="3429000"/>
                  </a:lnTo>
                  <a:lnTo>
                    <a:pt x="2004475" y="3390900"/>
                  </a:lnTo>
                  <a:lnTo>
                    <a:pt x="1975438" y="3365500"/>
                  </a:lnTo>
                  <a:lnTo>
                    <a:pt x="1946683" y="3327400"/>
                  </a:lnTo>
                  <a:lnTo>
                    <a:pt x="1918213" y="3289300"/>
                  </a:lnTo>
                  <a:lnTo>
                    <a:pt x="1890028" y="3251200"/>
                  </a:lnTo>
                  <a:lnTo>
                    <a:pt x="1862131" y="3213100"/>
                  </a:lnTo>
                  <a:lnTo>
                    <a:pt x="1834524" y="3187700"/>
                  </a:lnTo>
                  <a:lnTo>
                    <a:pt x="1807207" y="3149600"/>
                  </a:lnTo>
                  <a:lnTo>
                    <a:pt x="1780184" y="3111500"/>
                  </a:lnTo>
                  <a:lnTo>
                    <a:pt x="1753455" y="3073400"/>
                  </a:lnTo>
                  <a:lnTo>
                    <a:pt x="1727023" y="3035300"/>
                  </a:lnTo>
                  <a:lnTo>
                    <a:pt x="1700888" y="2997200"/>
                  </a:lnTo>
                  <a:lnTo>
                    <a:pt x="1675054" y="2959100"/>
                  </a:lnTo>
                  <a:lnTo>
                    <a:pt x="1649522" y="2921000"/>
                  </a:lnTo>
                  <a:lnTo>
                    <a:pt x="1624293" y="2882900"/>
                  </a:lnTo>
                  <a:lnTo>
                    <a:pt x="1599369" y="2844800"/>
                  </a:lnTo>
                  <a:lnTo>
                    <a:pt x="1574753" y="2806700"/>
                  </a:lnTo>
                  <a:lnTo>
                    <a:pt x="1550445" y="2768600"/>
                  </a:lnTo>
                  <a:lnTo>
                    <a:pt x="1526448" y="2730500"/>
                  </a:lnTo>
                  <a:lnTo>
                    <a:pt x="1502764" y="2692400"/>
                  </a:lnTo>
                  <a:lnTo>
                    <a:pt x="1479393" y="2654300"/>
                  </a:lnTo>
                  <a:lnTo>
                    <a:pt x="1456339" y="2616200"/>
                  </a:lnTo>
                  <a:lnTo>
                    <a:pt x="1433602" y="2578100"/>
                  </a:lnTo>
                  <a:lnTo>
                    <a:pt x="1411185" y="2540000"/>
                  </a:lnTo>
                  <a:lnTo>
                    <a:pt x="1389088" y="2501900"/>
                  </a:lnTo>
                  <a:lnTo>
                    <a:pt x="1367315" y="2463800"/>
                  </a:lnTo>
                  <a:lnTo>
                    <a:pt x="1345867" y="2413000"/>
                  </a:lnTo>
                  <a:lnTo>
                    <a:pt x="1324745" y="2374900"/>
                  </a:lnTo>
                  <a:lnTo>
                    <a:pt x="1303952" y="2336800"/>
                  </a:lnTo>
                  <a:lnTo>
                    <a:pt x="1283489" y="2298700"/>
                  </a:lnTo>
                  <a:lnTo>
                    <a:pt x="1263357" y="2260600"/>
                  </a:lnTo>
                  <a:lnTo>
                    <a:pt x="1243559" y="2209800"/>
                  </a:lnTo>
                  <a:lnTo>
                    <a:pt x="1224097" y="2171700"/>
                  </a:lnTo>
                  <a:lnTo>
                    <a:pt x="1204972" y="2133600"/>
                  </a:lnTo>
                  <a:lnTo>
                    <a:pt x="1186186" y="2095500"/>
                  </a:lnTo>
                  <a:lnTo>
                    <a:pt x="1167740" y="2044700"/>
                  </a:lnTo>
                  <a:lnTo>
                    <a:pt x="1149637" y="2006600"/>
                  </a:lnTo>
                  <a:lnTo>
                    <a:pt x="1131878" y="1968500"/>
                  </a:lnTo>
                  <a:lnTo>
                    <a:pt x="1114466" y="1917700"/>
                  </a:lnTo>
                  <a:lnTo>
                    <a:pt x="1097401" y="1879600"/>
                  </a:lnTo>
                  <a:lnTo>
                    <a:pt x="1080685" y="1828800"/>
                  </a:lnTo>
                  <a:lnTo>
                    <a:pt x="1064321" y="1790700"/>
                  </a:lnTo>
                  <a:lnTo>
                    <a:pt x="1048310" y="1752600"/>
                  </a:lnTo>
                  <a:lnTo>
                    <a:pt x="1032654" y="1701800"/>
                  </a:lnTo>
                  <a:lnTo>
                    <a:pt x="1017355" y="1663700"/>
                  </a:lnTo>
                  <a:lnTo>
                    <a:pt x="1002414" y="1612900"/>
                  </a:lnTo>
                  <a:lnTo>
                    <a:pt x="987833" y="1574800"/>
                  </a:lnTo>
                  <a:lnTo>
                    <a:pt x="973614" y="1536700"/>
                  </a:lnTo>
                  <a:lnTo>
                    <a:pt x="959759" y="1485900"/>
                  </a:lnTo>
                  <a:lnTo>
                    <a:pt x="946270" y="1447800"/>
                  </a:lnTo>
                  <a:lnTo>
                    <a:pt x="933148" y="1397000"/>
                  </a:lnTo>
                  <a:lnTo>
                    <a:pt x="920395" y="1358900"/>
                  </a:lnTo>
                  <a:lnTo>
                    <a:pt x="908012" y="1308100"/>
                  </a:lnTo>
                  <a:lnTo>
                    <a:pt x="896002" y="1257300"/>
                  </a:lnTo>
                  <a:lnTo>
                    <a:pt x="884367" y="1219200"/>
                  </a:lnTo>
                  <a:lnTo>
                    <a:pt x="873108" y="1168400"/>
                  </a:lnTo>
                  <a:lnTo>
                    <a:pt x="862226" y="1130300"/>
                  </a:lnTo>
                  <a:lnTo>
                    <a:pt x="851725" y="1079500"/>
                  </a:lnTo>
                  <a:lnTo>
                    <a:pt x="841604" y="1041400"/>
                  </a:lnTo>
                  <a:lnTo>
                    <a:pt x="831867" y="990600"/>
                  </a:lnTo>
                  <a:lnTo>
                    <a:pt x="822515" y="939800"/>
                  </a:lnTo>
                  <a:lnTo>
                    <a:pt x="813550" y="901700"/>
                  </a:lnTo>
                  <a:lnTo>
                    <a:pt x="804973" y="850900"/>
                  </a:lnTo>
                  <a:lnTo>
                    <a:pt x="796787" y="800100"/>
                  </a:lnTo>
                  <a:lnTo>
                    <a:pt x="788992" y="762000"/>
                  </a:lnTo>
                  <a:lnTo>
                    <a:pt x="781592" y="711200"/>
                  </a:lnTo>
                  <a:lnTo>
                    <a:pt x="774587" y="660400"/>
                  </a:lnTo>
                  <a:lnTo>
                    <a:pt x="767979" y="622300"/>
                  </a:lnTo>
                  <a:lnTo>
                    <a:pt x="761771" y="571500"/>
                  </a:lnTo>
                  <a:lnTo>
                    <a:pt x="755963" y="520700"/>
                  </a:lnTo>
                  <a:lnTo>
                    <a:pt x="750559" y="482600"/>
                  </a:lnTo>
                  <a:lnTo>
                    <a:pt x="745558" y="431800"/>
                  </a:lnTo>
                  <a:lnTo>
                    <a:pt x="740964" y="381000"/>
                  </a:lnTo>
                  <a:lnTo>
                    <a:pt x="736778" y="330200"/>
                  </a:lnTo>
                  <a:lnTo>
                    <a:pt x="733002" y="292100"/>
                  </a:lnTo>
                  <a:lnTo>
                    <a:pt x="729637" y="241300"/>
                  </a:lnTo>
                  <a:lnTo>
                    <a:pt x="726685" y="190500"/>
                  </a:lnTo>
                  <a:lnTo>
                    <a:pt x="724149" y="139700"/>
                  </a:lnTo>
                  <a:lnTo>
                    <a:pt x="722030" y="101600"/>
                  </a:lnTo>
                  <a:lnTo>
                    <a:pt x="720329" y="50800"/>
                  </a:lnTo>
                  <a:lnTo>
                    <a:pt x="719048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Health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3211195" cy="37077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99440">
              <a:lnSpc>
                <a:spcPts val="4400"/>
              </a:lnSpc>
              <a:spcBef>
                <a:spcPts val="680"/>
              </a:spcBef>
            </a:pPr>
            <a:r>
              <a:rPr dirty="0" sz="4100" spc="-210">
                <a:solidFill>
                  <a:srgbClr val="40276F"/>
                </a:solidFill>
                <a:latin typeface="Arial Black"/>
                <a:cs typeface="Arial Black"/>
              </a:rPr>
              <a:t>Men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40">
                <a:solidFill>
                  <a:srgbClr val="40276F"/>
                </a:solidFill>
                <a:latin typeface="Arial Black"/>
                <a:cs typeface="Arial Black"/>
              </a:rPr>
              <a:t>living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more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deprived </a:t>
            </a:r>
            <a:r>
              <a:rPr dirty="0" sz="4100" spc="-450">
                <a:solidFill>
                  <a:srgbClr val="40276F"/>
                </a:solidFill>
                <a:latin typeface="Arial Black"/>
                <a:cs typeface="Arial Black"/>
              </a:rPr>
              <a:t>areas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live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335"/>
              </a:lnSpc>
            </a:pP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shorter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lives.</a:t>
            </a:r>
            <a:endParaRPr sz="4100">
              <a:latin typeface="Arial Black"/>
              <a:cs typeface="Arial Black"/>
            </a:endParaRPr>
          </a:p>
          <a:p>
            <a:pPr marL="12700" marR="128270">
              <a:lnSpc>
                <a:spcPts val="1400"/>
              </a:lnSpc>
              <a:spcBef>
                <a:spcPts val="2295"/>
              </a:spcBef>
            </a:pP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We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see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same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pattern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for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women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for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whom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life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expectancy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ranges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from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81.5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in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8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North</a:t>
            </a:r>
            <a:r>
              <a:rPr dirty="0" sz="1300" spc="-8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East</a:t>
            </a:r>
            <a:r>
              <a:rPr dirty="0" sz="1300" spc="-8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8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84.3</a:t>
            </a:r>
            <a:r>
              <a:rPr dirty="0" sz="1300" spc="-8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8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London.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5532453"/>
            <a:ext cx="3359150" cy="8610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711835">
              <a:lnSpc>
                <a:spcPct val="101800"/>
              </a:lnSpc>
              <a:spcBef>
                <a:spcPts val="80"/>
              </a:spcBef>
            </a:pPr>
            <a:r>
              <a:rPr dirty="0" sz="900">
                <a:latin typeface="Arial"/>
                <a:cs typeface="Arial"/>
              </a:rPr>
              <a:t>Source:</a:t>
            </a:r>
            <a:r>
              <a:rPr dirty="0" sz="900" spc="285">
                <a:latin typeface="Arial"/>
                <a:cs typeface="Arial"/>
              </a:rPr>
              <a:t>   </a:t>
            </a:r>
            <a:r>
              <a:rPr dirty="0" sz="900">
                <a:latin typeface="Arial"/>
                <a:cs typeface="Arial"/>
              </a:rPr>
              <a:t>https://ageing-better.org.uk/health-</a:t>
            </a:r>
            <a:r>
              <a:rPr dirty="0" sz="900" spc="-20">
                <a:latin typeface="Arial"/>
                <a:cs typeface="Arial"/>
              </a:rPr>
              <a:t>and- </a:t>
            </a:r>
            <a:r>
              <a:rPr dirty="0" sz="900">
                <a:latin typeface="Arial"/>
                <a:cs typeface="Arial"/>
              </a:rPr>
              <a:t>wellbeing-state-ageing-</a:t>
            </a:r>
            <a:r>
              <a:rPr dirty="0" sz="900" spc="65">
                <a:latin typeface="Arial"/>
                <a:cs typeface="Arial"/>
              </a:rPr>
              <a:t>2023-</a:t>
            </a:r>
            <a:r>
              <a:rPr dirty="0" sz="900" spc="70">
                <a:latin typeface="Arial"/>
                <a:cs typeface="Arial"/>
              </a:rPr>
              <a:t>4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ONS</a:t>
            </a:r>
            <a:r>
              <a:rPr dirty="0" sz="900" spc="37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(2022).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</a:pPr>
            <a:r>
              <a:rPr dirty="0" sz="900" spc="10">
                <a:latin typeface="Arial"/>
                <a:cs typeface="Arial"/>
              </a:rPr>
              <a:t>Health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state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life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expectancies,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UK: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2018-</a:t>
            </a:r>
            <a:r>
              <a:rPr dirty="0" sz="900" spc="60">
                <a:latin typeface="Arial"/>
                <a:cs typeface="Arial"/>
              </a:rPr>
              <a:t>2020.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Available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at: 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https://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  <a:hlinkClick r:id="rId2"/>
              </a:rPr>
              <a:t>www.ons.gov.uk/peoplepopulationandcommunity/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healthandsocialcare/healthandlifeexpectancies/bulletins/ </a:t>
            </a:r>
            <a:r>
              <a:rPr dirty="0" sz="900" spc="-25">
                <a:solidFill>
                  <a:srgbClr val="412468"/>
                </a:solidFill>
                <a:latin typeface="Arial Black"/>
                <a:cs typeface="Arial Black"/>
              </a:rPr>
              <a:t>healthstatelifeexpectanciesuk/2018to2020</a:t>
            </a:r>
            <a:endParaRPr sz="900">
              <a:latin typeface="Arial Black"/>
              <a:cs typeface="Arial Black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938" y="135027"/>
            <a:ext cx="6136462" cy="6414022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7684323" y="892074"/>
            <a:ext cx="594995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155">
                <a:solidFill>
                  <a:srgbClr val="40276F"/>
                </a:solidFill>
                <a:latin typeface="Arial Black"/>
                <a:cs typeface="Arial Black"/>
              </a:rPr>
              <a:t>77.9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985786" y="1400356"/>
            <a:ext cx="593725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150">
                <a:solidFill>
                  <a:srgbClr val="40276F"/>
                </a:solidFill>
                <a:latin typeface="Arial Black"/>
                <a:cs typeface="Arial Black"/>
              </a:rPr>
              <a:t>77.6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51603" y="1959016"/>
            <a:ext cx="646430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55">
                <a:solidFill>
                  <a:srgbClr val="40276F"/>
                </a:solidFill>
                <a:latin typeface="Arial Black"/>
                <a:cs typeface="Arial Black"/>
              </a:rPr>
              <a:t>78.4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337025" y="3655542"/>
            <a:ext cx="628650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90">
                <a:solidFill>
                  <a:srgbClr val="40276F"/>
                </a:solidFill>
                <a:latin typeface="Arial Black"/>
                <a:cs typeface="Arial Black"/>
              </a:rPr>
              <a:t>78.5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189966" y="2046459"/>
            <a:ext cx="1099820" cy="66802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algn="r" marL="12700" marR="5080" indent="408940">
              <a:lnSpc>
                <a:spcPts val="1620"/>
              </a:lnSpc>
              <a:spcBef>
                <a:spcPts val="310"/>
              </a:spcBef>
            </a:pPr>
            <a:r>
              <a:rPr dirty="0" sz="1500" spc="-140">
                <a:solidFill>
                  <a:srgbClr val="40276F"/>
                </a:solidFill>
                <a:latin typeface="Arial Black"/>
                <a:cs typeface="Arial Black"/>
              </a:rPr>
              <a:t>Lowest male</a:t>
            </a:r>
            <a:r>
              <a:rPr dirty="0" sz="1500" spc="-12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500" spc="-20">
                <a:solidFill>
                  <a:srgbClr val="40276F"/>
                </a:solidFill>
                <a:latin typeface="Arial Black"/>
                <a:cs typeface="Arial Black"/>
              </a:rPr>
              <a:t>life </a:t>
            </a:r>
            <a:r>
              <a:rPr dirty="0" sz="1500" spc="-125">
                <a:solidFill>
                  <a:srgbClr val="40276F"/>
                </a:solidFill>
                <a:latin typeface="Arial Black"/>
                <a:cs typeface="Arial Black"/>
              </a:rPr>
              <a:t>expectancy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730899" y="2665630"/>
            <a:ext cx="546100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305">
                <a:solidFill>
                  <a:srgbClr val="F0667F"/>
                </a:solidFill>
                <a:latin typeface="Arial Black"/>
                <a:cs typeface="Arial Black"/>
              </a:rPr>
              <a:t>74.1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39138" y="2962081"/>
            <a:ext cx="950594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100">
                <a:solidFill>
                  <a:srgbClr val="40276F"/>
                </a:solidFill>
                <a:latin typeface="Arial Black"/>
                <a:cs typeface="Arial Black"/>
              </a:rPr>
              <a:t>Blackpool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525921" y="4318584"/>
            <a:ext cx="1099820" cy="668020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310"/>
              </a:spcBef>
            </a:pPr>
            <a:r>
              <a:rPr dirty="0" sz="1500" spc="-10">
                <a:solidFill>
                  <a:srgbClr val="40276F"/>
                </a:solidFill>
                <a:latin typeface="Arial Black"/>
                <a:cs typeface="Arial Black"/>
              </a:rPr>
              <a:t>Highest </a:t>
            </a:r>
            <a:r>
              <a:rPr dirty="0" sz="1500" spc="-140">
                <a:solidFill>
                  <a:srgbClr val="40276F"/>
                </a:solidFill>
                <a:latin typeface="Arial Black"/>
                <a:cs typeface="Arial Black"/>
              </a:rPr>
              <a:t>male</a:t>
            </a:r>
            <a:r>
              <a:rPr dirty="0" sz="1500" spc="-12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500" spc="-20">
                <a:solidFill>
                  <a:srgbClr val="40276F"/>
                </a:solidFill>
                <a:latin typeface="Arial Black"/>
                <a:cs typeface="Arial Black"/>
              </a:rPr>
              <a:t>life </a:t>
            </a:r>
            <a:r>
              <a:rPr dirty="0" sz="1500" spc="-125">
                <a:solidFill>
                  <a:srgbClr val="40276F"/>
                </a:solidFill>
                <a:latin typeface="Arial Black"/>
                <a:cs typeface="Arial Black"/>
              </a:rPr>
              <a:t>expectancy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525913" y="4937800"/>
            <a:ext cx="639445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60">
                <a:solidFill>
                  <a:srgbClr val="F0667F"/>
                </a:solidFill>
                <a:latin typeface="Arial Black"/>
                <a:cs typeface="Arial Black"/>
              </a:rPr>
              <a:t>84.7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525913" y="5234251"/>
            <a:ext cx="1217295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500" spc="-85">
                <a:solidFill>
                  <a:srgbClr val="40276F"/>
                </a:solidFill>
                <a:latin typeface="Arial Black"/>
                <a:cs typeface="Arial Black"/>
              </a:rPr>
              <a:t>Westminster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387576" y="3125539"/>
            <a:ext cx="632460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80">
                <a:solidFill>
                  <a:srgbClr val="40276F"/>
                </a:solidFill>
                <a:latin typeface="Arial Black"/>
                <a:cs typeface="Arial Black"/>
              </a:rPr>
              <a:t>79.2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135927" y="3995754"/>
            <a:ext cx="666750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20">
                <a:solidFill>
                  <a:srgbClr val="40276F"/>
                </a:solidFill>
                <a:latin typeface="Arial Black"/>
                <a:cs typeface="Arial Black"/>
              </a:rPr>
              <a:t>80.2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568623" y="5337946"/>
            <a:ext cx="662940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20">
                <a:solidFill>
                  <a:srgbClr val="FFFFFF"/>
                </a:solidFill>
                <a:latin typeface="Arial Black"/>
                <a:cs typeface="Arial Black"/>
              </a:rPr>
              <a:t>80.3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440487" y="5121518"/>
            <a:ext cx="662305" cy="363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200" spc="-15">
                <a:solidFill>
                  <a:srgbClr val="FFFFFF"/>
                </a:solidFill>
                <a:latin typeface="Arial Black"/>
                <a:cs typeface="Arial Black"/>
              </a:rPr>
              <a:t>80.6</a:t>
            </a:r>
            <a:endParaRPr sz="2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40002" y="0"/>
            <a:ext cx="3093085" cy="6858000"/>
            <a:chOff x="6840002" y="0"/>
            <a:chExt cx="309308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840002" y="0"/>
              <a:ext cx="2668905" cy="6858000"/>
            </a:xfrm>
            <a:custGeom>
              <a:avLst/>
              <a:gdLst/>
              <a:ahLst/>
              <a:cxnLst/>
              <a:rect l="l" t="t" r="r" b="b"/>
              <a:pathLst>
                <a:path w="2668904" h="6858000">
                  <a:moveTo>
                    <a:pt x="2668355" y="0"/>
                  </a:moveTo>
                  <a:lnTo>
                    <a:pt x="1324732" y="0"/>
                  </a:lnTo>
                  <a:lnTo>
                    <a:pt x="1313028" y="25400"/>
                  </a:lnTo>
                  <a:lnTo>
                    <a:pt x="1283027" y="63500"/>
                  </a:lnTo>
                  <a:lnTo>
                    <a:pt x="1253326" y="101600"/>
                  </a:lnTo>
                  <a:lnTo>
                    <a:pt x="1223927" y="139700"/>
                  </a:lnTo>
                  <a:lnTo>
                    <a:pt x="1194833" y="177800"/>
                  </a:lnTo>
                  <a:lnTo>
                    <a:pt x="1166045" y="228600"/>
                  </a:lnTo>
                  <a:lnTo>
                    <a:pt x="1137564" y="266700"/>
                  </a:lnTo>
                  <a:lnTo>
                    <a:pt x="1109392" y="304800"/>
                  </a:lnTo>
                  <a:lnTo>
                    <a:pt x="1081531" y="342900"/>
                  </a:lnTo>
                  <a:lnTo>
                    <a:pt x="1053983" y="393700"/>
                  </a:lnTo>
                  <a:lnTo>
                    <a:pt x="1026749" y="431800"/>
                  </a:lnTo>
                  <a:lnTo>
                    <a:pt x="999831" y="469900"/>
                  </a:lnTo>
                  <a:lnTo>
                    <a:pt x="973230" y="520700"/>
                  </a:lnTo>
                  <a:lnTo>
                    <a:pt x="946949" y="558800"/>
                  </a:lnTo>
                  <a:lnTo>
                    <a:pt x="920988" y="596900"/>
                  </a:lnTo>
                  <a:lnTo>
                    <a:pt x="895350" y="647700"/>
                  </a:lnTo>
                  <a:lnTo>
                    <a:pt x="870037" y="685800"/>
                  </a:lnTo>
                  <a:lnTo>
                    <a:pt x="845049" y="736600"/>
                  </a:lnTo>
                  <a:lnTo>
                    <a:pt x="820388" y="774700"/>
                  </a:lnTo>
                  <a:lnTo>
                    <a:pt x="796057" y="825500"/>
                  </a:lnTo>
                  <a:lnTo>
                    <a:pt x="772057" y="863600"/>
                  </a:lnTo>
                  <a:lnTo>
                    <a:pt x="748390" y="914400"/>
                  </a:lnTo>
                  <a:lnTo>
                    <a:pt x="725057" y="952500"/>
                  </a:lnTo>
                  <a:lnTo>
                    <a:pt x="702059" y="1003300"/>
                  </a:lnTo>
                  <a:lnTo>
                    <a:pt x="679400" y="1041400"/>
                  </a:lnTo>
                  <a:lnTo>
                    <a:pt x="657079" y="1092200"/>
                  </a:lnTo>
                  <a:lnTo>
                    <a:pt x="635100" y="1130300"/>
                  </a:lnTo>
                  <a:lnTo>
                    <a:pt x="613463" y="1181100"/>
                  </a:lnTo>
                  <a:lnTo>
                    <a:pt x="592171" y="1219200"/>
                  </a:lnTo>
                  <a:lnTo>
                    <a:pt x="571224" y="1270000"/>
                  </a:lnTo>
                  <a:lnTo>
                    <a:pt x="550625" y="1320800"/>
                  </a:lnTo>
                  <a:lnTo>
                    <a:pt x="530376" y="1358900"/>
                  </a:lnTo>
                  <a:lnTo>
                    <a:pt x="510477" y="1409700"/>
                  </a:lnTo>
                  <a:lnTo>
                    <a:pt x="490931" y="1460500"/>
                  </a:lnTo>
                  <a:lnTo>
                    <a:pt x="471740" y="1498600"/>
                  </a:lnTo>
                  <a:lnTo>
                    <a:pt x="452904" y="1549400"/>
                  </a:lnTo>
                  <a:lnTo>
                    <a:pt x="434426" y="1600200"/>
                  </a:lnTo>
                  <a:lnTo>
                    <a:pt x="416308" y="1651000"/>
                  </a:lnTo>
                  <a:lnTo>
                    <a:pt x="398550" y="1689100"/>
                  </a:lnTo>
                  <a:lnTo>
                    <a:pt x="381155" y="1739900"/>
                  </a:lnTo>
                  <a:lnTo>
                    <a:pt x="364125" y="1790700"/>
                  </a:lnTo>
                  <a:lnTo>
                    <a:pt x="347460" y="1841500"/>
                  </a:lnTo>
                  <a:lnTo>
                    <a:pt x="331163" y="1879600"/>
                  </a:lnTo>
                  <a:lnTo>
                    <a:pt x="315236" y="1930400"/>
                  </a:lnTo>
                  <a:lnTo>
                    <a:pt x="299679" y="1981200"/>
                  </a:lnTo>
                  <a:lnTo>
                    <a:pt x="284496" y="2032000"/>
                  </a:lnTo>
                  <a:lnTo>
                    <a:pt x="269687" y="2082800"/>
                  </a:lnTo>
                  <a:lnTo>
                    <a:pt x="255253" y="2133600"/>
                  </a:lnTo>
                  <a:lnTo>
                    <a:pt x="241198" y="2184400"/>
                  </a:lnTo>
                  <a:lnTo>
                    <a:pt x="227522" y="2222500"/>
                  </a:lnTo>
                  <a:lnTo>
                    <a:pt x="214227" y="2273300"/>
                  </a:lnTo>
                  <a:lnTo>
                    <a:pt x="201315" y="2324100"/>
                  </a:lnTo>
                  <a:lnTo>
                    <a:pt x="188787" y="2374900"/>
                  </a:lnTo>
                  <a:lnTo>
                    <a:pt x="176645" y="2425700"/>
                  </a:lnTo>
                  <a:lnTo>
                    <a:pt x="164891" y="2476500"/>
                  </a:lnTo>
                  <a:lnTo>
                    <a:pt x="153527" y="2527300"/>
                  </a:lnTo>
                  <a:lnTo>
                    <a:pt x="142553" y="2578100"/>
                  </a:lnTo>
                  <a:lnTo>
                    <a:pt x="131972" y="2628900"/>
                  </a:lnTo>
                  <a:lnTo>
                    <a:pt x="121786" y="2679700"/>
                  </a:lnTo>
                  <a:lnTo>
                    <a:pt x="111996" y="2730500"/>
                  </a:lnTo>
                  <a:lnTo>
                    <a:pt x="102604" y="2781300"/>
                  </a:lnTo>
                  <a:lnTo>
                    <a:pt x="93611" y="2832100"/>
                  </a:lnTo>
                  <a:lnTo>
                    <a:pt x="85019" y="2882900"/>
                  </a:lnTo>
                  <a:lnTo>
                    <a:pt x="76831" y="2933700"/>
                  </a:lnTo>
                  <a:lnTo>
                    <a:pt x="69046" y="2984500"/>
                  </a:lnTo>
                  <a:lnTo>
                    <a:pt x="61668" y="3035300"/>
                  </a:lnTo>
                  <a:lnTo>
                    <a:pt x="54698" y="3086100"/>
                  </a:lnTo>
                  <a:lnTo>
                    <a:pt x="48137" y="3149600"/>
                  </a:lnTo>
                  <a:lnTo>
                    <a:pt x="41987" y="3200400"/>
                  </a:lnTo>
                  <a:lnTo>
                    <a:pt x="36250" y="3251200"/>
                  </a:lnTo>
                  <a:lnTo>
                    <a:pt x="30928" y="3302000"/>
                  </a:lnTo>
                  <a:lnTo>
                    <a:pt x="26021" y="3352800"/>
                  </a:lnTo>
                  <a:lnTo>
                    <a:pt x="21533" y="3403600"/>
                  </a:lnTo>
                  <a:lnTo>
                    <a:pt x="17464" y="3454400"/>
                  </a:lnTo>
                  <a:lnTo>
                    <a:pt x="13817" y="3505200"/>
                  </a:lnTo>
                  <a:lnTo>
                    <a:pt x="10592" y="3568700"/>
                  </a:lnTo>
                  <a:lnTo>
                    <a:pt x="7792" y="3619500"/>
                  </a:lnTo>
                  <a:lnTo>
                    <a:pt x="5418" y="3670300"/>
                  </a:lnTo>
                  <a:lnTo>
                    <a:pt x="3472" y="3721100"/>
                  </a:lnTo>
                  <a:lnTo>
                    <a:pt x="1955" y="3771900"/>
                  </a:lnTo>
                  <a:lnTo>
                    <a:pt x="870" y="3835400"/>
                  </a:lnTo>
                  <a:lnTo>
                    <a:pt x="217" y="3886200"/>
                  </a:lnTo>
                  <a:lnTo>
                    <a:pt x="0" y="3937000"/>
                  </a:lnTo>
                  <a:lnTo>
                    <a:pt x="217" y="3987800"/>
                  </a:lnTo>
                  <a:lnTo>
                    <a:pt x="870" y="4051300"/>
                  </a:lnTo>
                  <a:lnTo>
                    <a:pt x="1955" y="4102100"/>
                  </a:lnTo>
                  <a:lnTo>
                    <a:pt x="3472" y="4152900"/>
                  </a:lnTo>
                  <a:lnTo>
                    <a:pt x="5418" y="4203700"/>
                  </a:lnTo>
                  <a:lnTo>
                    <a:pt x="7792" y="4254500"/>
                  </a:lnTo>
                  <a:lnTo>
                    <a:pt x="10592" y="4318000"/>
                  </a:lnTo>
                  <a:lnTo>
                    <a:pt x="13817" y="4368800"/>
                  </a:lnTo>
                  <a:lnTo>
                    <a:pt x="17464" y="4419600"/>
                  </a:lnTo>
                  <a:lnTo>
                    <a:pt x="21533" y="4470400"/>
                  </a:lnTo>
                  <a:lnTo>
                    <a:pt x="26021" y="4521200"/>
                  </a:lnTo>
                  <a:lnTo>
                    <a:pt x="30928" y="4572000"/>
                  </a:lnTo>
                  <a:lnTo>
                    <a:pt x="36250" y="4622800"/>
                  </a:lnTo>
                  <a:lnTo>
                    <a:pt x="41987" y="4686300"/>
                  </a:lnTo>
                  <a:lnTo>
                    <a:pt x="48137" y="4737100"/>
                  </a:lnTo>
                  <a:lnTo>
                    <a:pt x="54698" y="4787900"/>
                  </a:lnTo>
                  <a:lnTo>
                    <a:pt x="61668" y="4838700"/>
                  </a:lnTo>
                  <a:lnTo>
                    <a:pt x="69046" y="4889500"/>
                  </a:lnTo>
                  <a:lnTo>
                    <a:pt x="76831" y="4940300"/>
                  </a:lnTo>
                  <a:lnTo>
                    <a:pt x="85019" y="4991100"/>
                  </a:lnTo>
                  <a:lnTo>
                    <a:pt x="93611" y="5041900"/>
                  </a:lnTo>
                  <a:lnTo>
                    <a:pt x="102604" y="5092700"/>
                  </a:lnTo>
                  <a:lnTo>
                    <a:pt x="111996" y="5143500"/>
                  </a:lnTo>
                  <a:lnTo>
                    <a:pt x="121786" y="5194300"/>
                  </a:lnTo>
                  <a:lnTo>
                    <a:pt x="131972" y="5245100"/>
                  </a:lnTo>
                  <a:lnTo>
                    <a:pt x="142553" y="5295900"/>
                  </a:lnTo>
                  <a:lnTo>
                    <a:pt x="153527" y="5346700"/>
                  </a:lnTo>
                  <a:lnTo>
                    <a:pt x="164891" y="5397500"/>
                  </a:lnTo>
                  <a:lnTo>
                    <a:pt x="176645" y="5448300"/>
                  </a:lnTo>
                  <a:lnTo>
                    <a:pt x="188787" y="5499100"/>
                  </a:lnTo>
                  <a:lnTo>
                    <a:pt x="201315" y="5549900"/>
                  </a:lnTo>
                  <a:lnTo>
                    <a:pt x="214227" y="5600700"/>
                  </a:lnTo>
                  <a:lnTo>
                    <a:pt x="227522" y="5651500"/>
                  </a:lnTo>
                  <a:lnTo>
                    <a:pt x="241198" y="5702300"/>
                  </a:lnTo>
                  <a:lnTo>
                    <a:pt x="255253" y="5753100"/>
                  </a:lnTo>
                  <a:lnTo>
                    <a:pt x="269687" y="5791200"/>
                  </a:lnTo>
                  <a:lnTo>
                    <a:pt x="284496" y="5842000"/>
                  </a:lnTo>
                  <a:lnTo>
                    <a:pt x="299679" y="5892800"/>
                  </a:lnTo>
                  <a:lnTo>
                    <a:pt x="315236" y="5943600"/>
                  </a:lnTo>
                  <a:lnTo>
                    <a:pt x="331163" y="5994400"/>
                  </a:lnTo>
                  <a:lnTo>
                    <a:pt x="347460" y="6045200"/>
                  </a:lnTo>
                  <a:lnTo>
                    <a:pt x="364125" y="6083300"/>
                  </a:lnTo>
                  <a:lnTo>
                    <a:pt x="381155" y="6134100"/>
                  </a:lnTo>
                  <a:lnTo>
                    <a:pt x="398550" y="6184900"/>
                  </a:lnTo>
                  <a:lnTo>
                    <a:pt x="416308" y="6235700"/>
                  </a:lnTo>
                  <a:lnTo>
                    <a:pt x="434426" y="6273800"/>
                  </a:lnTo>
                  <a:lnTo>
                    <a:pt x="452904" y="6324600"/>
                  </a:lnTo>
                  <a:lnTo>
                    <a:pt x="471740" y="6375400"/>
                  </a:lnTo>
                  <a:lnTo>
                    <a:pt x="490931" y="6426200"/>
                  </a:lnTo>
                  <a:lnTo>
                    <a:pt x="510477" y="6464300"/>
                  </a:lnTo>
                  <a:lnTo>
                    <a:pt x="530376" y="6515100"/>
                  </a:lnTo>
                  <a:lnTo>
                    <a:pt x="550625" y="6565900"/>
                  </a:lnTo>
                  <a:lnTo>
                    <a:pt x="571224" y="6604000"/>
                  </a:lnTo>
                  <a:lnTo>
                    <a:pt x="592171" y="6654800"/>
                  </a:lnTo>
                  <a:lnTo>
                    <a:pt x="613463" y="6692900"/>
                  </a:lnTo>
                  <a:lnTo>
                    <a:pt x="635100" y="6743700"/>
                  </a:lnTo>
                  <a:lnTo>
                    <a:pt x="657079" y="6794500"/>
                  </a:lnTo>
                  <a:lnTo>
                    <a:pt x="679400" y="6832600"/>
                  </a:lnTo>
                  <a:lnTo>
                    <a:pt x="694852" y="6858000"/>
                  </a:lnTo>
                  <a:lnTo>
                    <a:pt x="1850301" y="6858000"/>
                  </a:lnTo>
                  <a:lnTo>
                    <a:pt x="1830646" y="6832600"/>
                  </a:lnTo>
                  <a:lnTo>
                    <a:pt x="1806958" y="6794500"/>
                  </a:lnTo>
                  <a:lnTo>
                    <a:pt x="1783577" y="6756400"/>
                  </a:lnTo>
                  <a:lnTo>
                    <a:pt x="1760503" y="6718300"/>
                  </a:lnTo>
                  <a:lnTo>
                    <a:pt x="1737741" y="6680200"/>
                  </a:lnTo>
                  <a:lnTo>
                    <a:pt x="1715290" y="6642100"/>
                  </a:lnTo>
                  <a:lnTo>
                    <a:pt x="1693152" y="6604000"/>
                  </a:lnTo>
                  <a:lnTo>
                    <a:pt x="1671330" y="6565900"/>
                  </a:lnTo>
                  <a:lnTo>
                    <a:pt x="1649825" y="6515100"/>
                  </a:lnTo>
                  <a:lnTo>
                    <a:pt x="1628638" y="6477000"/>
                  </a:lnTo>
                  <a:lnTo>
                    <a:pt x="1607772" y="6438900"/>
                  </a:lnTo>
                  <a:lnTo>
                    <a:pt x="1587228" y="6400800"/>
                  </a:lnTo>
                  <a:lnTo>
                    <a:pt x="1567008" y="6362700"/>
                  </a:lnTo>
                  <a:lnTo>
                    <a:pt x="1547113" y="6324600"/>
                  </a:lnTo>
                  <a:lnTo>
                    <a:pt x="1527546" y="6273800"/>
                  </a:lnTo>
                  <a:lnTo>
                    <a:pt x="1508307" y="6235700"/>
                  </a:lnTo>
                  <a:lnTo>
                    <a:pt x="1489399" y="6197600"/>
                  </a:lnTo>
                  <a:lnTo>
                    <a:pt x="1470824" y="6159500"/>
                  </a:lnTo>
                  <a:lnTo>
                    <a:pt x="1452582" y="6108700"/>
                  </a:lnTo>
                  <a:lnTo>
                    <a:pt x="1434676" y="6070600"/>
                  </a:lnTo>
                  <a:lnTo>
                    <a:pt x="1417107" y="6032500"/>
                  </a:lnTo>
                  <a:lnTo>
                    <a:pt x="1399878" y="5981700"/>
                  </a:lnTo>
                  <a:lnTo>
                    <a:pt x="1382989" y="5943600"/>
                  </a:lnTo>
                  <a:lnTo>
                    <a:pt x="1366443" y="5905500"/>
                  </a:lnTo>
                  <a:lnTo>
                    <a:pt x="1350241" y="5854700"/>
                  </a:lnTo>
                  <a:lnTo>
                    <a:pt x="1334385" y="5816600"/>
                  </a:lnTo>
                  <a:lnTo>
                    <a:pt x="1318877" y="5778500"/>
                  </a:lnTo>
                  <a:lnTo>
                    <a:pt x="1303718" y="5727700"/>
                  </a:lnTo>
                  <a:lnTo>
                    <a:pt x="1288910" y="5689600"/>
                  </a:lnTo>
                  <a:lnTo>
                    <a:pt x="1274455" y="5638800"/>
                  </a:lnTo>
                  <a:lnTo>
                    <a:pt x="1260354" y="5600700"/>
                  </a:lnTo>
                  <a:lnTo>
                    <a:pt x="1246609" y="5562600"/>
                  </a:lnTo>
                  <a:lnTo>
                    <a:pt x="1233222" y="5511800"/>
                  </a:lnTo>
                  <a:lnTo>
                    <a:pt x="1220194" y="5473700"/>
                  </a:lnTo>
                  <a:lnTo>
                    <a:pt x="1207528" y="5422900"/>
                  </a:lnTo>
                  <a:lnTo>
                    <a:pt x="1195225" y="5384800"/>
                  </a:lnTo>
                  <a:lnTo>
                    <a:pt x="1183286" y="5334000"/>
                  </a:lnTo>
                  <a:lnTo>
                    <a:pt x="1171714" y="5295900"/>
                  </a:lnTo>
                  <a:lnTo>
                    <a:pt x="1160510" y="5245100"/>
                  </a:lnTo>
                  <a:lnTo>
                    <a:pt x="1149675" y="5207000"/>
                  </a:lnTo>
                  <a:lnTo>
                    <a:pt x="1139212" y="5156200"/>
                  </a:lnTo>
                  <a:lnTo>
                    <a:pt x="1129122" y="5105400"/>
                  </a:lnTo>
                  <a:lnTo>
                    <a:pt x="1119407" y="5067300"/>
                  </a:lnTo>
                  <a:lnTo>
                    <a:pt x="1110069" y="5016500"/>
                  </a:lnTo>
                  <a:lnTo>
                    <a:pt x="1101108" y="4978400"/>
                  </a:lnTo>
                  <a:lnTo>
                    <a:pt x="1092528" y="4927600"/>
                  </a:lnTo>
                  <a:lnTo>
                    <a:pt x="1084329" y="4876800"/>
                  </a:lnTo>
                  <a:lnTo>
                    <a:pt x="1076514" y="4838700"/>
                  </a:lnTo>
                  <a:lnTo>
                    <a:pt x="1069084" y="4787900"/>
                  </a:lnTo>
                  <a:lnTo>
                    <a:pt x="1062040" y="4749800"/>
                  </a:lnTo>
                  <a:lnTo>
                    <a:pt x="1055385" y="4699000"/>
                  </a:lnTo>
                  <a:lnTo>
                    <a:pt x="1049120" y="4648200"/>
                  </a:lnTo>
                  <a:lnTo>
                    <a:pt x="1043247" y="4610100"/>
                  </a:lnTo>
                  <a:lnTo>
                    <a:pt x="1037767" y="4559300"/>
                  </a:lnTo>
                  <a:lnTo>
                    <a:pt x="1032683" y="4508500"/>
                  </a:lnTo>
                  <a:lnTo>
                    <a:pt x="1027996" y="4457700"/>
                  </a:lnTo>
                  <a:lnTo>
                    <a:pt x="1023707" y="4419600"/>
                  </a:lnTo>
                  <a:lnTo>
                    <a:pt x="1019819" y="4368800"/>
                  </a:lnTo>
                  <a:lnTo>
                    <a:pt x="1016333" y="4318000"/>
                  </a:lnTo>
                  <a:lnTo>
                    <a:pt x="1013250" y="4279900"/>
                  </a:lnTo>
                  <a:lnTo>
                    <a:pt x="1010573" y="4229100"/>
                  </a:lnTo>
                  <a:lnTo>
                    <a:pt x="1008304" y="4178300"/>
                  </a:lnTo>
                  <a:lnTo>
                    <a:pt x="1006443" y="4127500"/>
                  </a:lnTo>
                  <a:lnTo>
                    <a:pt x="1004992" y="4076700"/>
                  </a:lnTo>
                  <a:lnTo>
                    <a:pt x="1003954" y="4038600"/>
                  </a:lnTo>
                  <a:lnTo>
                    <a:pt x="1003330" y="3987800"/>
                  </a:lnTo>
                  <a:lnTo>
                    <a:pt x="1003122" y="3937000"/>
                  </a:lnTo>
                  <a:lnTo>
                    <a:pt x="1003330" y="3886200"/>
                  </a:lnTo>
                  <a:lnTo>
                    <a:pt x="1003954" y="3835400"/>
                  </a:lnTo>
                  <a:lnTo>
                    <a:pt x="1004992" y="3797300"/>
                  </a:lnTo>
                  <a:lnTo>
                    <a:pt x="1006443" y="3746500"/>
                  </a:lnTo>
                  <a:lnTo>
                    <a:pt x="1008304" y="3695700"/>
                  </a:lnTo>
                  <a:lnTo>
                    <a:pt x="1010573" y="3644900"/>
                  </a:lnTo>
                  <a:lnTo>
                    <a:pt x="1013250" y="3606800"/>
                  </a:lnTo>
                  <a:lnTo>
                    <a:pt x="1016333" y="3556000"/>
                  </a:lnTo>
                  <a:lnTo>
                    <a:pt x="1019819" y="3505200"/>
                  </a:lnTo>
                  <a:lnTo>
                    <a:pt x="1023707" y="3454400"/>
                  </a:lnTo>
                  <a:lnTo>
                    <a:pt x="1027996" y="3416300"/>
                  </a:lnTo>
                  <a:lnTo>
                    <a:pt x="1032683" y="3365500"/>
                  </a:lnTo>
                  <a:lnTo>
                    <a:pt x="1037767" y="3314700"/>
                  </a:lnTo>
                  <a:lnTo>
                    <a:pt x="1043247" y="3276600"/>
                  </a:lnTo>
                  <a:lnTo>
                    <a:pt x="1049120" y="3225800"/>
                  </a:lnTo>
                  <a:lnTo>
                    <a:pt x="1055385" y="3175000"/>
                  </a:lnTo>
                  <a:lnTo>
                    <a:pt x="1062040" y="3136900"/>
                  </a:lnTo>
                  <a:lnTo>
                    <a:pt x="1069084" y="3086100"/>
                  </a:lnTo>
                  <a:lnTo>
                    <a:pt x="1076514" y="3035300"/>
                  </a:lnTo>
                  <a:lnTo>
                    <a:pt x="1084329" y="2997200"/>
                  </a:lnTo>
                  <a:lnTo>
                    <a:pt x="1092528" y="2946400"/>
                  </a:lnTo>
                  <a:lnTo>
                    <a:pt x="1101108" y="2895600"/>
                  </a:lnTo>
                  <a:lnTo>
                    <a:pt x="1110069" y="2857500"/>
                  </a:lnTo>
                  <a:lnTo>
                    <a:pt x="1119407" y="2806700"/>
                  </a:lnTo>
                  <a:lnTo>
                    <a:pt x="1129122" y="2768600"/>
                  </a:lnTo>
                  <a:lnTo>
                    <a:pt x="1139212" y="2717800"/>
                  </a:lnTo>
                  <a:lnTo>
                    <a:pt x="1149675" y="2679700"/>
                  </a:lnTo>
                  <a:lnTo>
                    <a:pt x="1160510" y="2628900"/>
                  </a:lnTo>
                  <a:lnTo>
                    <a:pt x="1171714" y="2590800"/>
                  </a:lnTo>
                  <a:lnTo>
                    <a:pt x="1183286" y="2540000"/>
                  </a:lnTo>
                  <a:lnTo>
                    <a:pt x="1195225" y="2501900"/>
                  </a:lnTo>
                  <a:lnTo>
                    <a:pt x="1207528" y="2451100"/>
                  </a:lnTo>
                  <a:lnTo>
                    <a:pt x="1220194" y="2413000"/>
                  </a:lnTo>
                  <a:lnTo>
                    <a:pt x="1233222" y="2362200"/>
                  </a:lnTo>
                  <a:lnTo>
                    <a:pt x="1246609" y="2324100"/>
                  </a:lnTo>
                  <a:lnTo>
                    <a:pt x="1260354" y="2273300"/>
                  </a:lnTo>
                  <a:lnTo>
                    <a:pt x="1274455" y="2235200"/>
                  </a:lnTo>
                  <a:lnTo>
                    <a:pt x="1288910" y="2184400"/>
                  </a:lnTo>
                  <a:lnTo>
                    <a:pt x="1303718" y="2146300"/>
                  </a:lnTo>
                  <a:lnTo>
                    <a:pt x="1318877" y="2095500"/>
                  </a:lnTo>
                  <a:lnTo>
                    <a:pt x="1334385" y="2057400"/>
                  </a:lnTo>
                  <a:lnTo>
                    <a:pt x="1350241" y="2019300"/>
                  </a:lnTo>
                  <a:lnTo>
                    <a:pt x="1366443" y="1968500"/>
                  </a:lnTo>
                  <a:lnTo>
                    <a:pt x="1382989" y="1930400"/>
                  </a:lnTo>
                  <a:lnTo>
                    <a:pt x="1399878" y="1892300"/>
                  </a:lnTo>
                  <a:lnTo>
                    <a:pt x="1417107" y="1841500"/>
                  </a:lnTo>
                  <a:lnTo>
                    <a:pt x="1434676" y="1803400"/>
                  </a:lnTo>
                  <a:lnTo>
                    <a:pt x="1452582" y="1765300"/>
                  </a:lnTo>
                  <a:lnTo>
                    <a:pt x="1470824" y="1727200"/>
                  </a:lnTo>
                  <a:lnTo>
                    <a:pt x="1489399" y="1676400"/>
                  </a:lnTo>
                  <a:lnTo>
                    <a:pt x="1508307" y="1638300"/>
                  </a:lnTo>
                  <a:lnTo>
                    <a:pt x="1527546" y="1600200"/>
                  </a:lnTo>
                  <a:lnTo>
                    <a:pt x="1547113" y="1562100"/>
                  </a:lnTo>
                  <a:lnTo>
                    <a:pt x="1567008" y="1511300"/>
                  </a:lnTo>
                  <a:lnTo>
                    <a:pt x="1587228" y="1473200"/>
                  </a:lnTo>
                  <a:lnTo>
                    <a:pt x="1607772" y="1435100"/>
                  </a:lnTo>
                  <a:lnTo>
                    <a:pt x="1628638" y="1397000"/>
                  </a:lnTo>
                  <a:lnTo>
                    <a:pt x="1649825" y="1358900"/>
                  </a:lnTo>
                  <a:lnTo>
                    <a:pt x="1671330" y="1320800"/>
                  </a:lnTo>
                  <a:lnTo>
                    <a:pt x="1693152" y="1270000"/>
                  </a:lnTo>
                  <a:lnTo>
                    <a:pt x="1715290" y="1231900"/>
                  </a:lnTo>
                  <a:lnTo>
                    <a:pt x="1737741" y="1193800"/>
                  </a:lnTo>
                  <a:lnTo>
                    <a:pt x="1760503" y="1155700"/>
                  </a:lnTo>
                  <a:lnTo>
                    <a:pt x="1783577" y="1117600"/>
                  </a:lnTo>
                  <a:lnTo>
                    <a:pt x="1806958" y="1079500"/>
                  </a:lnTo>
                  <a:lnTo>
                    <a:pt x="1830646" y="1041400"/>
                  </a:lnTo>
                  <a:lnTo>
                    <a:pt x="1854640" y="1003300"/>
                  </a:lnTo>
                  <a:lnTo>
                    <a:pt x="1878937" y="965200"/>
                  </a:lnTo>
                  <a:lnTo>
                    <a:pt x="1903535" y="927100"/>
                  </a:lnTo>
                  <a:lnTo>
                    <a:pt x="1928434" y="889000"/>
                  </a:lnTo>
                  <a:lnTo>
                    <a:pt x="1953630" y="850900"/>
                  </a:lnTo>
                  <a:lnTo>
                    <a:pt x="1979124" y="812800"/>
                  </a:lnTo>
                  <a:lnTo>
                    <a:pt x="2004912" y="774700"/>
                  </a:lnTo>
                  <a:lnTo>
                    <a:pt x="2030993" y="749300"/>
                  </a:lnTo>
                  <a:lnTo>
                    <a:pt x="2057366" y="711200"/>
                  </a:lnTo>
                  <a:lnTo>
                    <a:pt x="2084028" y="673100"/>
                  </a:lnTo>
                  <a:lnTo>
                    <a:pt x="2110979" y="635000"/>
                  </a:lnTo>
                  <a:lnTo>
                    <a:pt x="2138216" y="596900"/>
                  </a:lnTo>
                  <a:lnTo>
                    <a:pt x="2165738" y="558800"/>
                  </a:lnTo>
                  <a:lnTo>
                    <a:pt x="2193542" y="533400"/>
                  </a:lnTo>
                  <a:lnTo>
                    <a:pt x="2221628" y="495300"/>
                  </a:lnTo>
                  <a:lnTo>
                    <a:pt x="2249993" y="457200"/>
                  </a:lnTo>
                  <a:lnTo>
                    <a:pt x="2278637" y="431800"/>
                  </a:lnTo>
                  <a:lnTo>
                    <a:pt x="2307556" y="393700"/>
                  </a:lnTo>
                  <a:lnTo>
                    <a:pt x="2336750" y="355600"/>
                  </a:lnTo>
                  <a:lnTo>
                    <a:pt x="2366216" y="317500"/>
                  </a:lnTo>
                  <a:lnTo>
                    <a:pt x="2395954" y="292100"/>
                  </a:lnTo>
                  <a:lnTo>
                    <a:pt x="2425961" y="254000"/>
                  </a:lnTo>
                  <a:lnTo>
                    <a:pt x="2456236" y="228600"/>
                  </a:lnTo>
                  <a:lnTo>
                    <a:pt x="2486776" y="190500"/>
                  </a:lnTo>
                  <a:lnTo>
                    <a:pt x="2517581" y="152400"/>
                  </a:lnTo>
                  <a:lnTo>
                    <a:pt x="2548648" y="127000"/>
                  </a:lnTo>
                  <a:lnTo>
                    <a:pt x="2579977" y="88900"/>
                  </a:lnTo>
                  <a:lnTo>
                    <a:pt x="2611564" y="63500"/>
                  </a:lnTo>
                  <a:lnTo>
                    <a:pt x="2643409" y="25400"/>
                  </a:lnTo>
                  <a:lnTo>
                    <a:pt x="2668355" y="0"/>
                  </a:lnTo>
                  <a:close/>
                </a:path>
              </a:pathLst>
            </a:custGeom>
            <a:solidFill>
              <a:srgbClr val="AAAFC1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447702" y="0"/>
              <a:ext cx="2485390" cy="6858000"/>
            </a:xfrm>
            <a:custGeom>
              <a:avLst/>
              <a:gdLst/>
              <a:ahLst/>
              <a:cxnLst/>
              <a:rect l="l" t="t" r="r" b="b"/>
              <a:pathLst>
                <a:path w="2485390" h="6858000">
                  <a:moveTo>
                    <a:pt x="2485240" y="0"/>
                  </a:moveTo>
                  <a:lnTo>
                    <a:pt x="1509384" y="0"/>
                  </a:lnTo>
                  <a:lnTo>
                    <a:pt x="1503236" y="12700"/>
                  </a:lnTo>
                  <a:lnTo>
                    <a:pt x="1473224" y="50800"/>
                  </a:lnTo>
                  <a:lnTo>
                    <a:pt x="1443467" y="76200"/>
                  </a:lnTo>
                  <a:lnTo>
                    <a:pt x="1413967" y="114300"/>
                  </a:lnTo>
                  <a:lnTo>
                    <a:pt x="1384725" y="152400"/>
                  </a:lnTo>
                  <a:lnTo>
                    <a:pt x="1355742" y="177800"/>
                  </a:lnTo>
                  <a:lnTo>
                    <a:pt x="1327020" y="215900"/>
                  </a:lnTo>
                  <a:lnTo>
                    <a:pt x="1298561" y="254000"/>
                  </a:lnTo>
                  <a:lnTo>
                    <a:pt x="1270366" y="292100"/>
                  </a:lnTo>
                  <a:lnTo>
                    <a:pt x="1242437" y="330200"/>
                  </a:lnTo>
                  <a:lnTo>
                    <a:pt x="1214775" y="355600"/>
                  </a:lnTo>
                  <a:lnTo>
                    <a:pt x="1187381" y="393700"/>
                  </a:lnTo>
                  <a:lnTo>
                    <a:pt x="1160258" y="431800"/>
                  </a:lnTo>
                  <a:lnTo>
                    <a:pt x="1133406" y="469900"/>
                  </a:lnTo>
                  <a:lnTo>
                    <a:pt x="1106827" y="508000"/>
                  </a:lnTo>
                  <a:lnTo>
                    <a:pt x="1080524" y="546100"/>
                  </a:lnTo>
                  <a:lnTo>
                    <a:pt x="1054496" y="584200"/>
                  </a:lnTo>
                  <a:lnTo>
                    <a:pt x="1028746" y="622300"/>
                  </a:lnTo>
                  <a:lnTo>
                    <a:pt x="1003276" y="660400"/>
                  </a:lnTo>
                  <a:lnTo>
                    <a:pt x="978086" y="685800"/>
                  </a:lnTo>
                  <a:lnTo>
                    <a:pt x="953178" y="723900"/>
                  </a:lnTo>
                  <a:lnTo>
                    <a:pt x="928555" y="762000"/>
                  </a:lnTo>
                  <a:lnTo>
                    <a:pt x="904217" y="800100"/>
                  </a:lnTo>
                  <a:lnTo>
                    <a:pt x="880165" y="850900"/>
                  </a:lnTo>
                  <a:lnTo>
                    <a:pt x="856402" y="889000"/>
                  </a:lnTo>
                  <a:lnTo>
                    <a:pt x="832929" y="927100"/>
                  </a:lnTo>
                  <a:lnTo>
                    <a:pt x="809747" y="965200"/>
                  </a:lnTo>
                  <a:lnTo>
                    <a:pt x="786859" y="1003300"/>
                  </a:lnTo>
                  <a:lnTo>
                    <a:pt x="764264" y="1041400"/>
                  </a:lnTo>
                  <a:lnTo>
                    <a:pt x="741966" y="1079500"/>
                  </a:lnTo>
                  <a:lnTo>
                    <a:pt x="719965" y="1117600"/>
                  </a:lnTo>
                  <a:lnTo>
                    <a:pt x="698263" y="1155700"/>
                  </a:lnTo>
                  <a:lnTo>
                    <a:pt x="676862" y="1193800"/>
                  </a:lnTo>
                  <a:lnTo>
                    <a:pt x="655763" y="1244600"/>
                  </a:lnTo>
                  <a:lnTo>
                    <a:pt x="634967" y="1282700"/>
                  </a:lnTo>
                  <a:lnTo>
                    <a:pt x="614477" y="1320800"/>
                  </a:lnTo>
                  <a:lnTo>
                    <a:pt x="594293" y="1358900"/>
                  </a:lnTo>
                  <a:lnTo>
                    <a:pt x="574417" y="1397000"/>
                  </a:lnTo>
                  <a:lnTo>
                    <a:pt x="554851" y="1447800"/>
                  </a:lnTo>
                  <a:lnTo>
                    <a:pt x="535596" y="1485900"/>
                  </a:lnTo>
                  <a:lnTo>
                    <a:pt x="516654" y="1524000"/>
                  </a:lnTo>
                  <a:lnTo>
                    <a:pt x="498025" y="1574800"/>
                  </a:lnTo>
                  <a:lnTo>
                    <a:pt x="479713" y="1612900"/>
                  </a:lnTo>
                  <a:lnTo>
                    <a:pt x="461718" y="1651000"/>
                  </a:lnTo>
                  <a:lnTo>
                    <a:pt x="444042" y="1689100"/>
                  </a:lnTo>
                  <a:lnTo>
                    <a:pt x="426685" y="1739900"/>
                  </a:lnTo>
                  <a:lnTo>
                    <a:pt x="409651" y="1778000"/>
                  </a:lnTo>
                  <a:lnTo>
                    <a:pt x="392940" y="1828800"/>
                  </a:lnTo>
                  <a:lnTo>
                    <a:pt x="376554" y="1866900"/>
                  </a:lnTo>
                  <a:lnTo>
                    <a:pt x="360494" y="1905000"/>
                  </a:lnTo>
                  <a:lnTo>
                    <a:pt x="344762" y="1955800"/>
                  </a:lnTo>
                  <a:lnTo>
                    <a:pt x="329360" y="1993900"/>
                  </a:lnTo>
                  <a:lnTo>
                    <a:pt x="314288" y="2044700"/>
                  </a:lnTo>
                  <a:lnTo>
                    <a:pt x="299549" y="2082800"/>
                  </a:lnTo>
                  <a:lnTo>
                    <a:pt x="285143" y="2120900"/>
                  </a:lnTo>
                  <a:lnTo>
                    <a:pt x="271074" y="2171700"/>
                  </a:lnTo>
                  <a:lnTo>
                    <a:pt x="257341" y="2209800"/>
                  </a:lnTo>
                  <a:lnTo>
                    <a:pt x="243946" y="2260600"/>
                  </a:lnTo>
                  <a:lnTo>
                    <a:pt x="230892" y="2298700"/>
                  </a:lnTo>
                  <a:lnTo>
                    <a:pt x="218179" y="2349500"/>
                  </a:lnTo>
                  <a:lnTo>
                    <a:pt x="205809" y="2387600"/>
                  </a:lnTo>
                  <a:lnTo>
                    <a:pt x="193784" y="2438400"/>
                  </a:lnTo>
                  <a:lnTo>
                    <a:pt x="182105" y="2476500"/>
                  </a:lnTo>
                  <a:lnTo>
                    <a:pt x="170774" y="2527300"/>
                  </a:lnTo>
                  <a:lnTo>
                    <a:pt x="159791" y="2578100"/>
                  </a:lnTo>
                  <a:lnTo>
                    <a:pt x="149160" y="2616200"/>
                  </a:lnTo>
                  <a:lnTo>
                    <a:pt x="138880" y="2667000"/>
                  </a:lnTo>
                  <a:lnTo>
                    <a:pt x="128954" y="2705100"/>
                  </a:lnTo>
                  <a:lnTo>
                    <a:pt x="119384" y="2755900"/>
                  </a:lnTo>
                  <a:lnTo>
                    <a:pt x="110170" y="2806700"/>
                  </a:lnTo>
                  <a:lnTo>
                    <a:pt x="101314" y="2844800"/>
                  </a:lnTo>
                  <a:lnTo>
                    <a:pt x="92818" y="2895600"/>
                  </a:lnTo>
                  <a:lnTo>
                    <a:pt x="84683" y="2933700"/>
                  </a:lnTo>
                  <a:lnTo>
                    <a:pt x="76912" y="2984500"/>
                  </a:lnTo>
                  <a:lnTo>
                    <a:pt x="69504" y="3035300"/>
                  </a:lnTo>
                  <a:lnTo>
                    <a:pt x="62462" y="3073400"/>
                  </a:lnTo>
                  <a:lnTo>
                    <a:pt x="55788" y="3124200"/>
                  </a:lnTo>
                  <a:lnTo>
                    <a:pt x="49482" y="3175000"/>
                  </a:lnTo>
                  <a:lnTo>
                    <a:pt x="43547" y="3225800"/>
                  </a:lnTo>
                  <a:lnTo>
                    <a:pt x="37984" y="3263900"/>
                  </a:lnTo>
                  <a:lnTo>
                    <a:pt x="32794" y="3314700"/>
                  </a:lnTo>
                  <a:lnTo>
                    <a:pt x="27979" y="3365500"/>
                  </a:lnTo>
                  <a:lnTo>
                    <a:pt x="23541" y="3403600"/>
                  </a:lnTo>
                  <a:lnTo>
                    <a:pt x="19481" y="3454400"/>
                  </a:lnTo>
                  <a:lnTo>
                    <a:pt x="15800" y="3505200"/>
                  </a:lnTo>
                  <a:lnTo>
                    <a:pt x="12500" y="3556000"/>
                  </a:lnTo>
                  <a:lnTo>
                    <a:pt x="9582" y="3594100"/>
                  </a:lnTo>
                  <a:lnTo>
                    <a:pt x="7049" y="3644900"/>
                  </a:lnTo>
                  <a:lnTo>
                    <a:pt x="4901" y="3695700"/>
                  </a:lnTo>
                  <a:lnTo>
                    <a:pt x="3141" y="3746500"/>
                  </a:lnTo>
                  <a:lnTo>
                    <a:pt x="1769" y="3797300"/>
                  </a:lnTo>
                  <a:lnTo>
                    <a:pt x="787" y="3835400"/>
                  </a:lnTo>
                  <a:lnTo>
                    <a:pt x="197" y="3886200"/>
                  </a:lnTo>
                  <a:lnTo>
                    <a:pt x="0" y="3937000"/>
                  </a:lnTo>
                  <a:lnTo>
                    <a:pt x="222" y="3987800"/>
                  </a:lnTo>
                  <a:lnTo>
                    <a:pt x="890" y="4038600"/>
                  </a:lnTo>
                  <a:lnTo>
                    <a:pt x="1999" y="4089400"/>
                  </a:lnTo>
                  <a:lnTo>
                    <a:pt x="3550" y="4140200"/>
                  </a:lnTo>
                  <a:lnTo>
                    <a:pt x="5540" y="4191000"/>
                  </a:lnTo>
                  <a:lnTo>
                    <a:pt x="7966" y="4241800"/>
                  </a:lnTo>
                  <a:lnTo>
                    <a:pt x="10828" y="4292600"/>
                  </a:lnTo>
                  <a:lnTo>
                    <a:pt x="14123" y="4343400"/>
                  </a:lnTo>
                  <a:lnTo>
                    <a:pt x="17850" y="4394200"/>
                  </a:lnTo>
                  <a:lnTo>
                    <a:pt x="22007" y="4445000"/>
                  </a:lnTo>
                  <a:lnTo>
                    <a:pt x="26592" y="4495800"/>
                  </a:lnTo>
                  <a:lnTo>
                    <a:pt x="31603" y="4546600"/>
                  </a:lnTo>
                  <a:lnTo>
                    <a:pt x="37038" y="4597400"/>
                  </a:lnTo>
                  <a:lnTo>
                    <a:pt x="42896" y="4648200"/>
                  </a:lnTo>
                  <a:lnTo>
                    <a:pt x="49174" y="4699000"/>
                  </a:lnTo>
                  <a:lnTo>
                    <a:pt x="55871" y="4749800"/>
                  </a:lnTo>
                  <a:lnTo>
                    <a:pt x="62986" y="4800600"/>
                  </a:lnTo>
                  <a:lnTo>
                    <a:pt x="70515" y="4851400"/>
                  </a:lnTo>
                  <a:lnTo>
                    <a:pt x="78458" y="4902200"/>
                  </a:lnTo>
                  <a:lnTo>
                    <a:pt x="86812" y="4953000"/>
                  </a:lnTo>
                  <a:lnTo>
                    <a:pt x="95576" y="5003800"/>
                  </a:lnTo>
                  <a:lnTo>
                    <a:pt x="104748" y="5041900"/>
                  </a:lnTo>
                  <a:lnTo>
                    <a:pt x="114325" y="5092700"/>
                  </a:lnTo>
                  <a:lnTo>
                    <a:pt x="124307" y="5143500"/>
                  </a:lnTo>
                  <a:lnTo>
                    <a:pt x="134692" y="5194300"/>
                  </a:lnTo>
                  <a:lnTo>
                    <a:pt x="145477" y="5245100"/>
                  </a:lnTo>
                  <a:lnTo>
                    <a:pt x="156660" y="5295900"/>
                  </a:lnTo>
                  <a:lnTo>
                    <a:pt x="168241" y="5334000"/>
                  </a:lnTo>
                  <a:lnTo>
                    <a:pt x="180216" y="5384800"/>
                  </a:lnTo>
                  <a:lnTo>
                    <a:pt x="192585" y="5435600"/>
                  </a:lnTo>
                  <a:lnTo>
                    <a:pt x="205346" y="5486400"/>
                  </a:lnTo>
                  <a:lnTo>
                    <a:pt x="218495" y="5524500"/>
                  </a:lnTo>
                  <a:lnTo>
                    <a:pt x="232033" y="5575300"/>
                  </a:lnTo>
                  <a:lnTo>
                    <a:pt x="245956" y="5626100"/>
                  </a:lnTo>
                  <a:lnTo>
                    <a:pt x="260264" y="5676900"/>
                  </a:lnTo>
                  <a:lnTo>
                    <a:pt x="274954" y="5715000"/>
                  </a:lnTo>
                  <a:lnTo>
                    <a:pt x="290024" y="5765800"/>
                  </a:lnTo>
                  <a:lnTo>
                    <a:pt x="305473" y="5816600"/>
                  </a:lnTo>
                  <a:lnTo>
                    <a:pt x="321299" y="5854700"/>
                  </a:lnTo>
                  <a:lnTo>
                    <a:pt x="337499" y="5905500"/>
                  </a:lnTo>
                  <a:lnTo>
                    <a:pt x="354073" y="5943600"/>
                  </a:lnTo>
                  <a:lnTo>
                    <a:pt x="371018" y="5994400"/>
                  </a:lnTo>
                  <a:lnTo>
                    <a:pt x="388333" y="6045200"/>
                  </a:lnTo>
                  <a:lnTo>
                    <a:pt x="406015" y="6083300"/>
                  </a:lnTo>
                  <a:lnTo>
                    <a:pt x="424063" y="6134100"/>
                  </a:lnTo>
                  <a:lnTo>
                    <a:pt x="442475" y="6172200"/>
                  </a:lnTo>
                  <a:lnTo>
                    <a:pt x="461249" y="6223000"/>
                  </a:lnTo>
                  <a:lnTo>
                    <a:pt x="480383" y="6261100"/>
                  </a:lnTo>
                  <a:lnTo>
                    <a:pt x="499876" y="6311900"/>
                  </a:lnTo>
                  <a:lnTo>
                    <a:pt x="519726" y="6350000"/>
                  </a:lnTo>
                  <a:lnTo>
                    <a:pt x="539930" y="6400800"/>
                  </a:lnTo>
                  <a:lnTo>
                    <a:pt x="560487" y="6438900"/>
                  </a:lnTo>
                  <a:lnTo>
                    <a:pt x="581396" y="6489700"/>
                  </a:lnTo>
                  <a:lnTo>
                    <a:pt x="602654" y="6527800"/>
                  </a:lnTo>
                  <a:lnTo>
                    <a:pt x="624260" y="6578600"/>
                  </a:lnTo>
                  <a:lnTo>
                    <a:pt x="646211" y="6616700"/>
                  </a:lnTo>
                  <a:lnTo>
                    <a:pt x="668506" y="6654800"/>
                  </a:lnTo>
                  <a:lnTo>
                    <a:pt x="691143" y="6705600"/>
                  </a:lnTo>
                  <a:lnTo>
                    <a:pt x="714121" y="6743700"/>
                  </a:lnTo>
                  <a:lnTo>
                    <a:pt x="737436" y="6794500"/>
                  </a:lnTo>
                  <a:lnTo>
                    <a:pt x="761089" y="6832600"/>
                  </a:lnTo>
                  <a:lnTo>
                    <a:pt x="780305" y="6858000"/>
                  </a:lnTo>
                  <a:lnTo>
                    <a:pt x="1586566" y="6858000"/>
                  </a:lnTo>
                  <a:lnTo>
                    <a:pt x="1559673" y="6819900"/>
                  </a:lnTo>
                  <a:lnTo>
                    <a:pt x="1533139" y="6781800"/>
                  </a:lnTo>
                  <a:lnTo>
                    <a:pt x="1506966" y="6743700"/>
                  </a:lnTo>
                  <a:lnTo>
                    <a:pt x="1481156" y="6705600"/>
                  </a:lnTo>
                  <a:lnTo>
                    <a:pt x="1455712" y="6654800"/>
                  </a:lnTo>
                  <a:lnTo>
                    <a:pt x="1430636" y="6616700"/>
                  </a:lnTo>
                  <a:lnTo>
                    <a:pt x="1405931" y="6578600"/>
                  </a:lnTo>
                  <a:lnTo>
                    <a:pt x="1381598" y="6540500"/>
                  </a:lnTo>
                  <a:lnTo>
                    <a:pt x="1357641" y="6489700"/>
                  </a:lnTo>
                  <a:lnTo>
                    <a:pt x="1334060" y="6451600"/>
                  </a:lnTo>
                  <a:lnTo>
                    <a:pt x="1310860" y="6413500"/>
                  </a:lnTo>
                  <a:lnTo>
                    <a:pt x="1288041" y="6362700"/>
                  </a:lnTo>
                  <a:lnTo>
                    <a:pt x="1265607" y="6324600"/>
                  </a:lnTo>
                  <a:lnTo>
                    <a:pt x="1243559" y="6286500"/>
                  </a:lnTo>
                  <a:lnTo>
                    <a:pt x="1221901" y="6235700"/>
                  </a:lnTo>
                  <a:lnTo>
                    <a:pt x="1200633" y="6197600"/>
                  </a:lnTo>
                  <a:lnTo>
                    <a:pt x="1179760" y="6146800"/>
                  </a:lnTo>
                  <a:lnTo>
                    <a:pt x="1159282" y="6108700"/>
                  </a:lnTo>
                  <a:lnTo>
                    <a:pt x="1139203" y="6057900"/>
                  </a:lnTo>
                  <a:lnTo>
                    <a:pt x="1119524" y="6019800"/>
                  </a:lnTo>
                  <a:lnTo>
                    <a:pt x="1100248" y="5969000"/>
                  </a:lnTo>
                  <a:lnTo>
                    <a:pt x="1081378" y="5930900"/>
                  </a:lnTo>
                  <a:lnTo>
                    <a:pt x="1062915" y="5880100"/>
                  </a:lnTo>
                  <a:lnTo>
                    <a:pt x="1044862" y="5842000"/>
                  </a:lnTo>
                  <a:lnTo>
                    <a:pt x="1027221" y="5791200"/>
                  </a:lnTo>
                  <a:lnTo>
                    <a:pt x="1009995" y="5753100"/>
                  </a:lnTo>
                  <a:lnTo>
                    <a:pt x="993186" y="5702300"/>
                  </a:lnTo>
                  <a:lnTo>
                    <a:pt x="976796" y="5651500"/>
                  </a:lnTo>
                  <a:lnTo>
                    <a:pt x="960828" y="5613400"/>
                  </a:lnTo>
                  <a:lnTo>
                    <a:pt x="945283" y="5562600"/>
                  </a:lnTo>
                  <a:lnTo>
                    <a:pt x="930165" y="5511800"/>
                  </a:lnTo>
                  <a:lnTo>
                    <a:pt x="915475" y="5473700"/>
                  </a:lnTo>
                  <a:lnTo>
                    <a:pt x="901216" y="5422900"/>
                  </a:lnTo>
                  <a:lnTo>
                    <a:pt x="887391" y="5372100"/>
                  </a:lnTo>
                  <a:lnTo>
                    <a:pt x="874000" y="5334000"/>
                  </a:lnTo>
                  <a:lnTo>
                    <a:pt x="861048" y="5283200"/>
                  </a:lnTo>
                  <a:lnTo>
                    <a:pt x="848536" y="5232400"/>
                  </a:lnTo>
                  <a:lnTo>
                    <a:pt x="836466" y="5181600"/>
                  </a:lnTo>
                  <a:lnTo>
                    <a:pt x="824842" y="5143500"/>
                  </a:lnTo>
                  <a:lnTo>
                    <a:pt x="813664" y="5092700"/>
                  </a:lnTo>
                  <a:lnTo>
                    <a:pt x="802936" y="5041900"/>
                  </a:lnTo>
                  <a:lnTo>
                    <a:pt x="792659" y="4991100"/>
                  </a:lnTo>
                  <a:lnTo>
                    <a:pt x="782837" y="4940300"/>
                  </a:lnTo>
                  <a:lnTo>
                    <a:pt x="773471" y="4889500"/>
                  </a:lnTo>
                  <a:lnTo>
                    <a:pt x="764564" y="4851400"/>
                  </a:lnTo>
                  <a:lnTo>
                    <a:pt x="756118" y="4800600"/>
                  </a:lnTo>
                  <a:lnTo>
                    <a:pt x="748136" y="4749800"/>
                  </a:lnTo>
                  <a:lnTo>
                    <a:pt x="740619" y="4699000"/>
                  </a:lnTo>
                  <a:lnTo>
                    <a:pt x="733571" y="4648200"/>
                  </a:lnTo>
                  <a:lnTo>
                    <a:pt x="726993" y="4597400"/>
                  </a:lnTo>
                  <a:lnTo>
                    <a:pt x="720887" y="4546600"/>
                  </a:lnTo>
                  <a:lnTo>
                    <a:pt x="715257" y="4495800"/>
                  </a:lnTo>
                  <a:lnTo>
                    <a:pt x="710104" y="4445000"/>
                  </a:lnTo>
                  <a:lnTo>
                    <a:pt x="705430" y="4394200"/>
                  </a:lnTo>
                  <a:lnTo>
                    <a:pt x="701239" y="4343400"/>
                  </a:lnTo>
                  <a:lnTo>
                    <a:pt x="697532" y="4292600"/>
                  </a:lnTo>
                  <a:lnTo>
                    <a:pt x="694312" y="4241800"/>
                  </a:lnTo>
                  <a:lnTo>
                    <a:pt x="691581" y="4191000"/>
                  </a:lnTo>
                  <a:lnTo>
                    <a:pt x="689341" y="4140200"/>
                  </a:lnTo>
                  <a:lnTo>
                    <a:pt x="687595" y="4089400"/>
                  </a:lnTo>
                  <a:lnTo>
                    <a:pt x="686345" y="4038600"/>
                  </a:lnTo>
                  <a:lnTo>
                    <a:pt x="685593" y="3987800"/>
                  </a:lnTo>
                  <a:lnTo>
                    <a:pt x="685342" y="3937000"/>
                  </a:lnTo>
                  <a:lnTo>
                    <a:pt x="685564" y="3886200"/>
                  </a:lnTo>
                  <a:lnTo>
                    <a:pt x="686230" y="3835400"/>
                  </a:lnTo>
                  <a:lnTo>
                    <a:pt x="687336" y="3797300"/>
                  </a:lnTo>
                  <a:lnTo>
                    <a:pt x="688882" y="3746500"/>
                  </a:lnTo>
                  <a:lnTo>
                    <a:pt x="690865" y="3695700"/>
                  </a:lnTo>
                  <a:lnTo>
                    <a:pt x="693283" y="3644900"/>
                  </a:lnTo>
                  <a:lnTo>
                    <a:pt x="696135" y="3606800"/>
                  </a:lnTo>
                  <a:lnTo>
                    <a:pt x="699418" y="3556000"/>
                  </a:lnTo>
                  <a:lnTo>
                    <a:pt x="703130" y="3505200"/>
                  </a:lnTo>
                  <a:lnTo>
                    <a:pt x="707271" y="3454400"/>
                  </a:lnTo>
                  <a:lnTo>
                    <a:pt x="711837" y="3416300"/>
                  </a:lnTo>
                  <a:lnTo>
                    <a:pt x="716826" y="3365500"/>
                  </a:lnTo>
                  <a:lnTo>
                    <a:pt x="722238" y="3314700"/>
                  </a:lnTo>
                  <a:lnTo>
                    <a:pt x="728069" y="3263900"/>
                  </a:lnTo>
                  <a:lnTo>
                    <a:pt x="734319" y="3225800"/>
                  </a:lnTo>
                  <a:lnTo>
                    <a:pt x="740984" y="3175000"/>
                  </a:lnTo>
                  <a:lnTo>
                    <a:pt x="748063" y="3124200"/>
                  </a:lnTo>
                  <a:lnTo>
                    <a:pt x="755555" y="3086100"/>
                  </a:lnTo>
                  <a:lnTo>
                    <a:pt x="763457" y="3035300"/>
                  </a:lnTo>
                  <a:lnTo>
                    <a:pt x="771767" y="2997200"/>
                  </a:lnTo>
                  <a:lnTo>
                    <a:pt x="780483" y="2946400"/>
                  </a:lnTo>
                  <a:lnTo>
                    <a:pt x="789604" y="2895600"/>
                  </a:lnTo>
                  <a:lnTo>
                    <a:pt x="799127" y="2857500"/>
                  </a:lnTo>
                  <a:lnTo>
                    <a:pt x="809051" y="2806700"/>
                  </a:lnTo>
                  <a:lnTo>
                    <a:pt x="819373" y="2768600"/>
                  </a:lnTo>
                  <a:lnTo>
                    <a:pt x="830092" y="2717800"/>
                  </a:lnTo>
                  <a:lnTo>
                    <a:pt x="841206" y="2667000"/>
                  </a:lnTo>
                  <a:lnTo>
                    <a:pt x="852712" y="2628900"/>
                  </a:lnTo>
                  <a:lnTo>
                    <a:pt x="864609" y="2578100"/>
                  </a:lnTo>
                  <a:lnTo>
                    <a:pt x="876896" y="2540000"/>
                  </a:lnTo>
                  <a:lnTo>
                    <a:pt x="889569" y="2489200"/>
                  </a:lnTo>
                  <a:lnTo>
                    <a:pt x="902627" y="2451100"/>
                  </a:lnTo>
                  <a:lnTo>
                    <a:pt x="916069" y="2400300"/>
                  </a:lnTo>
                  <a:lnTo>
                    <a:pt x="929891" y="2362200"/>
                  </a:lnTo>
                  <a:lnTo>
                    <a:pt x="944093" y="2311400"/>
                  </a:lnTo>
                  <a:lnTo>
                    <a:pt x="958673" y="2273300"/>
                  </a:lnTo>
                  <a:lnTo>
                    <a:pt x="973627" y="2235200"/>
                  </a:lnTo>
                  <a:lnTo>
                    <a:pt x="988955" y="2184400"/>
                  </a:lnTo>
                  <a:lnTo>
                    <a:pt x="1004655" y="2146300"/>
                  </a:lnTo>
                  <a:lnTo>
                    <a:pt x="1020724" y="2095500"/>
                  </a:lnTo>
                  <a:lnTo>
                    <a:pt x="1037161" y="2057400"/>
                  </a:lnTo>
                  <a:lnTo>
                    <a:pt x="1053963" y="2019300"/>
                  </a:lnTo>
                  <a:lnTo>
                    <a:pt x="1071130" y="1968500"/>
                  </a:lnTo>
                  <a:lnTo>
                    <a:pt x="1088658" y="1930400"/>
                  </a:lnTo>
                  <a:lnTo>
                    <a:pt x="1106546" y="1892300"/>
                  </a:lnTo>
                  <a:lnTo>
                    <a:pt x="1124792" y="1841500"/>
                  </a:lnTo>
                  <a:lnTo>
                    <a:pt x="1143394" y="1803400"/>
                  </a:lnTo>
                  <a:lnTo>
                    <a:pt x="1162350" y="1765300"/>
                  </a:lnTo>
                  <a:lnTo>
                    <a:pt x="1181659" y="1727200"/>
                  </a:lnTo>
                  <a:lnTo>
                    <a:pt x="1201317" y="1676400"/>
                  </a:lnTo>
                  <a:lnTo>
                    <a:pt x="1221324" y="1638300"/>
                  </a:lnTo>
                  <a:lnTo>
                    <a:pt x="1241678" y="1600200"/>
                  </a:lnTo>
                  <a:lnTo>
                    <a:pt x="1262375" y="1562100"/>
                  </a:lnTo>
                  <a:lnTo>
                    <a:pt x="1283416" y="1524000"/>
                  </a:lnTo>
                  <a:lnTo>
                    <a:pt x="1304796" y="1473200"/>
                  </a:lnTo>
                  <a:lnTo>
                    <a:pt x="1326516" y="1435100"/>
                  </a:lnTo>
                  <a:lnTo>
                    <a:pt x="1348572" y="1397000"/>
                  </a:lnTo>
                  <a:lnTo>
                    <a:pt x="1370963" y="1358900"/>
                  </a:lnTo>
                  <a:lnTo>
                    <a:pt x="1393687" y="1320800"/>
                  </a:lnTo>
                  <a:lnTo>
                    <a:pt x="1416742" y="1282700"/>
                  </a:lnTo>
                  <a:lnTo>
                    <a:pt x="1440125" y="1244600"/>
                  </a:lnTo>
                  <a:lnTo>
                    <a:pt x="1463836" y="1206500"/>
                  </a:lnTo>
                  <a:lnTo>
                    <a:pt x="1487872" y="1168400"/>
                  </a:lnTo>
                  <a:lnTo>
                    <a:pt x="1512231" y="1130300"/>
                  </a:lnTo>
                  <a:lnTo>
                    <a:pt x="1536911" y="1092200"/>
                  </a:lnTo>
                  <a:lnTo>
                    <a:pt x="1561910" y="1054100"/>
                  </a:lnTo>
                  <a:lnTo>
                    <a:pt x="1587227" y="1016000"/>
                  </a:lnTo>
                  <a:lnTo>
                    <a:pt x="1612859" y="977900"/>
                  </a:lnTo>
                  <a:lnTo>
                    <a:pt x="1638805" y="939800"/>
                  </a:lnTo>
                  <a:lnTo>
                    <a:pt x="1665063" y="901700"/>
                  </a:lnTo>
                  <a:lnTo>
                    <a:pt x="1691630" y="863600"/>
                  </a:lnTo>
                  <a:lnTo>
                    <a:pt x="1718504" y="825500"/>
                  </a:lnTo>
                  <a:lnTo>
                    <a:pt x="1745685" y="800100"/>
                  </a:lnTo>
                  <a:lnTo>
                    <a:pt x="1773169" y="762000"/>
                  </a:lnTo>
                  <a:lnTo>
                    <a:pt x="1800955" y="723900"/>
                  </a:lnTo>
                  <a:lnTo>
                    <a:pt x="1829041" y="685800"/>
                  </a:lnTo>
                  <a:lnTo>
                    <a:pt x="1857425" y="647700"/>
                  </a:lnTo>
                  <a:lnTo>
                    <a:pt x="1886105" y="622300"/>
                  </a:lnTo>
                  <a:lnTo>
                    <a:pt x="1915080" y="584200"/>
                  </a:lnTo>
                  <a:lnTo>
                    <a:pt x="1944346" y="546100"/>
                  </a:lnTo>
                  <a:lnTo>
                    <a:pt x="1973903" y="520700"/>
                  </a:lnTo>
                  <a:lnTo>
                    <a:pt x="2003748" y="482600"/>
                  </a:lnTo>
                  <a:lnTo>
                    <a:pt x="2033880" y="444500"/>
                  </a:lnTo>
                  <a:lnTo>
                    <a:pt x="2064296" y="419100"/>
                  </a:lnTo>
                  <a:lnTo>
                    <a:pt x="2094995" y="381000"/>
                  </a:lnTo>
                  <a:lnTo>
                    <a:pt x="2125974" y="342900"/>
                  </a:lnTo>
                  <a:lnTo>
                    <a:pt x="2157232" y="317500"/>
                  </a:lnTo>
                  <a:lnTo>
                    <a:pt x="2188767" y="279400"/>
                  </a:lnTo>
                  <a:lnTo>
                    <a:pt x="2220576" y="254000"/>
                  </a:lnTo>
                  <a:lnTo>
                    <a:pt x="2252658" y="215900"/>
                  </a:lnTo>
                  <a:lnTo>
                    <a:pt x="2285012" y="190500"/>
                  </a:lnTo>
                  <a:lnTo>
                    <a:pt x="2317634" y="152400"/>
                  </a:lnTo>
                  <a:lnTo>
                    <a:pt x="2383678" y="101600"/>
                  </a:lnTo>
                  <a:lnTo>
                    <a:pt x="2417096" y="63500"/>
                  </a:lnTo>
                  <a:lnTo>
                    <a:pt x="2450775" y="38100"/>
                  </a:lnTo>
                  <a:lnTo>
                    <a:pt x="2485240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AAAF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1382" y="160728"/>
            <a:ext cx="31642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75">
                <a:solidFill>
                  <a:srgbClr val="FFFFFF"/>
                </a:solidFill>
                <a:latin typeface="Arial Black"/>
                <a:cs typeface="Arial Black"/>
              </a:rPr>
              <a:t>ageing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30">
                <a:solidFill>
                  <a:srgbClr val="FFFFFF"/>
                </a:solidFill>
                <a:latin typeface="Arial Black"/>
                <a:cs typeface="Arial Black"/>
              </a:rPr>
              <a:t>population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461510" cy="40030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The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changes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age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structure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that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80">
                <a:solidFill>
                  <a:srgbClr val="40276F"/>
                </a:solidFill>
                <a:latin typeface="Arial Black"/>
                <a:cs typeface="Arial Black"/>
              </a:rPr>
              <a:t>we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have </a:t>
            </a:r>
            <a:r>
              <a:rPr dirty="0" sz="4100" spc="-434">
                <a:solidFill>
                  <a:srgbClr val="40276F"/>
                </a:solidFill>
                <a:latin typeface="Arial Black"/>
                <a:cs typeface="Arial Black"/>
              </a:rPr>
              <a:t>seen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last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50">
                <a:solidFill>
                  <a:srgbClr val="40276F"/>
                </a:solidFill>
                <a:latin typeface="Arial Black"/>
                <a:cs typeface="Arial Black"/>
              </a:rPr>
              <a:t>40 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years 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set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to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continue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the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next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75">
                <a:solidFill>
                  <a:srgbClr val="40276F"/>
                </a:solidFill>
                <a:latin typeface="Arial Black"/>
                <a:cs typeface="Arial Black"/>
              </a:rPr>
              <a:t>40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years.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27000"/>
            <a:ext cx="5944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2.02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8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better.org.uk/our-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ageing-population-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106500" y="551624"/>
            <a:ext cx="5579110" cy="4706620"/>
            <a:chOff x="6106500" y="551624"/>
            <a:chExt cx="5579110" cy="4706620"/>
          </a:xfrm>
        </p:grpSpPr>
        <p:sp>
          <p:nvSpPr>
            <p:cNvPr id="10" name="object 10" descr=""/>
            <p:cNvSpPr/>
            <p:nvPr/>
          </p:nvSpPr>
          <p:spPr>
            <a:xfrm>
              <a:off x="6106500" y="1955519"/>
              <a:ext cx="2382520" cy="3299460"/>
            </a:xfrm>
            <a:custGeom>
              <a:avLst/>
              <a:gdLst/>
              <a:ahLst/>
              <a:cxnLst/>
              <a:rect l="l" t="t" r="r" b="b"/>
              <a:pathLst>
                <a:path w="2382520" h="3299460">
                  <a:moveTo>
                    <a:pt x="1191209" y="0"/>
                  </a:moveTo>
                  <a:lnTo>
                    <a:pt x="0" y="989876"/>
                  </a:lnTo>
                  <a:lnTo>
                    <a:pt x="491680" y="989876"/>
                  </a:lnTo>
                  <a:lnTo>
                    <a:pt x="491680" y="3299053"/>
                  </a:lnTo>
                  <a:lnTo>
                    <a:pt x="1870862" y="3299053"/>
                  </a:lnTo>
                  <a:lnTo>
                    <a:pt x="1870862" y="989876"/>
                  </a:lnTo>
                  <a:lnTo>
                    <a:pt x="2382393" y="989876"/>
                  </a:lnTo>
                  <a:lnTo>
                    <a:pt x="1191209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289005" y="551624"/>
              <a:ext cx="3396615" cy="4703445"/>
            </a:xfrm>
            <a:custGeom>
              <a:avLst/>
              <a:gdLst/>
              <a:ahLst/>
              <a:cxnLst/>
              <a:rect l="l" t="t" r="r" b="b"/>
              <a:pathLst>
                <a:path w="3396615" h="4703445">
                  <a:moveTo>
                    <a:pt x="1698193" y="0"/>
                  </a:moveTo>
                  <a:lnTo>
                    <a:pt x="0" y="1411160"/>
                  </a:lnTo>
                  <a:lnTo>
                    <a:pt x="700938" y="1411160"/>
                  </a:lnTo>
                  <a:lnTo>
                    <a:pt x="700938" y="4703114"/>
                  </a:lnTo>
                  <a:lnTo>
                    <a:pt x="2667088" y="4703114"/>
                  </a:lnTo>
                  <a:lnTo>
                    <a:pt x="2667088" y="1411160"/>
                  </a:lnTo>
                  <a:lnTo>
                    <a:pt x="3396335" y="1411160"/>
                  </a:lnTo>
                  <a:lnTo>
                    <a:pt x="1698193" y="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9979" y="2908653"/>
              <a:ext cx="1824203" cy="2349474"/>
            </a:xfrm>
            <a:prstGeom prst="rect">
              <a:avLst/>
            </a:prstGeom>
          </p:spPr>
        </p:pic>
      </p:grpSp>
      <p:sp>
        <p:nvSpPr>
          <p:cNvPr id="13" name="object 13" descr=""/>
          <p:cNvSpPr txBox="1"/>
          <p:nvPr/>
        </p:nvSpPr>
        <p:spPr>
          <a:xfrm>
            <a:off x="6890949" y="5237782"/>
            <a:ext cx="822960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70">
                <a:solidFill>
                  <a:srgbClr val="40276F"/>
                </a:solidFill>
                <a:latin typeface="Arial Black"/>
                <a:cs typeface="Arial Black"/>
              </a:rPr>
              <a:t>65-</a:t>
            </a:r>
            <a:r>
              <a:rPr dirty="0" sz="2150" spc="-25">
                <a:solidFill>
                  <a:srgbClr val="40276F"/>
                </a:solidFill>
                <a:latin typeface="Arial Black"/>
                <a:cs typeface="Arial Black"/>
              </a:rPr>
              <a:t>79</a:t>
            </a:r>
            <a:endParaRPr sz="215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638104" y="5237782"/>
            <a:ext cx="553085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50" spc="-40">
                <a:solidFill>
                  <a:srgbClr val="40276F"/>
                </a:solidFill>
                <a:latin typeface="Arial Black"/>
                <a:cs typeface="Arial Black"/>
              </a:rPr>
              <a:t>80+</a:t>
            </a:r>
            <a:endParaRPr sz="215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81149" y="1443285"/>
            <a:ext cx="112839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85">
                <a:solidFill>
                  <a:srgbClr val="FFFFFF"/>
                </a:solidFill>
                <a:latin typeface="Arial Black"/>
                <a:cs typeface="Arial Black"/>
              </a:rPr>
              <a:t>100%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6824817" y="2415406"/>
            <a:ext cx="911225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150" spc="-114">
                <a:solidFill>
                  <a:srgbClr val="FFFFFF"/>
                </a:solidFill>
                <a:latin typeface="Arial Black"/>
                <a:cs typeface="Arial Black"/>
              </a:rPr>
              <a:t>30%</a:t>
            </a:r>
            <a:endParaRPr sz="3150">
              <a:latin typeface="Arial Black"/>
              <a:cs typeface="Arial Black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419904" y="2879260"/>
            <a:ext cx="5052060" cy="3547110"/>
            <a:chOff x="6419904" y="2879260"/>
            <a:chExt cx="5052060" cy="3547110"/>
          </a:xfrm>
        </p:grpSpPr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19904" y="2879260"/>
              <a:ext cx="1686399" cy="237530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6568099" y="1180754"/>
            <a:ext cx="1696720" cy="6305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>
              <a:lnSpc>
                <a:spcPct val="102600"/>
              </a:lnSpc>
              <a:spcBef>
                <a:spcPts val="60"/>
              </a:spcBef>
            </a:pP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Projected</a:t>
            </a:r>
            <a:r>
              <a:rPr dirty="0" sz="1300" spc="-6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20">
                <a:solidFill>
                  <a:srgbClr val="40276F"/>
                </a:solidFill>
                <a:latin typeface="Arial Black"/>
                <a:cs typeface="Arial Black"/>
              </a:rPr>
              <a:t>increase</a:t>
            </a:r>
            <a:r>
              <a:rPr dirty="0" sz="1300" spc="-6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0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1300" spc="-85">
                <a:solidFill>
                  <a:srgbClr val="40276F"/>
                </a:solidFill>
                <a:latin typeface="Arial Black"/>
                <a:cs typeface="Arial Black"/>
              </a:rPr>
              <a:t>population</a:t>
            </a:r>
            <a:r>
              <a:rPr dirty="0" sz="1300" spc="-5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 Black"/>
                <a:cs typeface="Arial Black"/>
              </a:rPr>
              <a:t>between </a:t>
            </a:r>
            <a:r>
              <a:rPr dirty="0" sz="1300" spc="-30">
                <a:solidFill>
                  <a:srgbClr val="40276F"/>
                </a:solidFill>
                <a:latin typeface="Arial Black"/>
                <a:cs typeface="Arial Black"/>
              </a:rPr>
              <a:t>2023</a:t>
            </a:r>
            <a:r>
              <a:rPr dirty="0" sz="1300" spc="-11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 Black"/>
                <a:cs typeface="Arial Black"/>
              </a:rPr>
              <a:t>2063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20985" y="0"/>
            <a:ext cx="6370955" cy="6858000"/>
            <a:chOff x="5820985" y="0"/>
            <a:chExt cx="637095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5820985" y="0"/>
              <a:ext cx="6370955" cy="6858000"/>
            </a:xfrm>
            <a:custGeom>
              <a:avLst/>
              <a:gdLst/>
              <a:ahLst/>
              <a:cxnLst/>
              <a:rect l="l" t="t" r="r" b="b"/>
              <a:pathLst>
                <a:path w="6370955" h="6858000">
                  <a:moveTo>
                    <a:pt x="1064670" y="0"/>
                  </a:moveTo>
                  <a:lnTo>
                    <a:pt x="337" y="0"/>
                  </a:lnTo>
                  <a:lnTo>
                    <a:pt x="228" y="12700"/>
                  </a:lnTo>
                  <a:lnTo>
                    <a:pt x="0" y="76200"/>
                  </a:lnTo>
                  <a:lnTo>
                    <a:pt x="228" y="127000"/>
                  </a:lnTo>
                  <a:lnTo>
                    <a:pt x="913" y="190500"/>
                  </a:lnTo>
                  <a:lnTo>
                    <a:pt x="2051" y="241300"/>
                  </a:lnTo>
                  <a:lnTo>
                    <a:pt x="3642" y="292100"/>
                  </a:lnTo>
                  <a:lnTo>
                    <a:pt x="5684" y="355600"/>
                  </a:lnTo>
                  <a:lnTo>
                    <a:pt x="8175" y="406400"/>
                  </a:lnTo>
                  <a:lnTo>
                    <a:pt x="11113" y="469900"/>
                  </a:lnTo>
                  <a:lnTo>
                    <a:pt x="14496" y="520700"/>
                  </a:lnTo>
                  <a:lnTo>
                    <a:pt x="18323" y="571500"/>
                  </a:lnTo>
                  <a:lnTo>
                    <a:pt x="22592" y="635000"/>
                  </a:lnTo>
                  <a:lnTo>
                    <a:pt x="27301" y="685800"/>
                  </a:lnTo>
                  <a:lnTo>
                    <a:pt x="32449" y="736600"/>
                  </a:lnTo>
                  <a:lnTo>
                    <a:pt x="38033" y="800100"/>
                  </a:lnTo>
                  <a:lnTo>
                    <a:pt x="44052" y="850900"/>
                  </a:lnTo>
                  <a:lnTo>
                    <a:pt x="50504" y="901700"/>
                  </a:lnTo>
                  <a:lnTo>
                    <a:pt x="57388" y="965200"/>
                  </a:lnTo>
                  <a:lnTo>
                    <a:pt x="64701" y="1016000"/>
                  </a:lnTo>
                  <a:lnTo>
                    <a:pt x="72442" y="1066800"/>
                  </a:lnTo>
                  <a:lnTo>
                    <a:pt x="80610" y="1117600"/>
                  </a:lnTo>
                  <a:lnTo>
                    <a:pt x="89201" y="1181100"/>
                  </a:lnTo>
                  <a:lnTo>
                    <a:pt x="98216" y="1231900"/>
                  </a:lnTo>
                  <a:lnTo>
                    <a:pt x="107651" y="1282700"/>
                  </a:lnTo>
                  <a:lnTo>
                    <a:pt x="117505" y="1333500"/>
                  </a:lnTo>
                  <a:lnTo>
                    <a:pt x="127777" y="1397000"/>
                  </a:lnTo>
                  <a:lnTo>
                    <a:pt x="138464" y="1447800"/>
                  </a:lnTo>
                  <a:lnTo>
                    <a:pt x="149565" y="1498600"/>
                  </a:lnTo>
                  <a:lnTo>
                    <a:pt x="161078" y="1549400"/>
                  </a:lnTo>
                  <a:lnTo>
                    <a:pt x="173002" y="1600200"/>
                  </a:lnTo>
                  <a:lnTo>
                    <a:pt x="185334" y="1651000"/>
                  </a:lnTo>
                  <a:lnTo>
                    <a:pt x="198073" y="1714500"/>
                  </a:lnTo>
                  <a:lnTo>
                    <a:pt x="211217" y="1765300"/>
                  </a:lnTo>
                  <a:lnTo>
                    <a:pt x="224764" y="1816100"/>
                  </a:lnTo>
                  <a:lnTo>
                    <a:pt x="238713" y="1866900"/>
                  </a:lnTo>
                  <a:lnTo>
                    <a:pt x="253062" y="1917700"/>
                  </a:lnTo>
                  <a:lnTo>
                    <a:pt x="267809" y="1968500"/>
                  </a:lnTo>
                  <a:lnTo>
                    <a:pt x="282952" y="2019300"/>
                  </a:lnTo>
                  <a:lnTo>
                    <a:pt x="298489" y="2070100"/>
                  </a:lnTo>
                  <a:lnTo>
                    <a:pt x="314420" y="2120900"/>
                  </a:lnTo>
                  <a:lnTo>
                    <a:pt x="330741" y="2171700"/>
                  </a:lnTo>
                  <a:lnTo>
                    <a:pt x="347452" y="2222500"/>
                  </a:lnTo>
                  <a:lnTo>
                    <a:pt x="364551" y="2273300"/>
                  </a:lnTo>
                  <a:lnTo>
                    <a:pt x="382035" y="2324100"/>
                  </a:lnTo>
                  <a:lnTo>
                    <a:pt x="399903" y="2374900"/>
                  </a:lnTo>
                  <a:lnTo>
                    <a:pt x="418154" y="2425700"/>
                  </a:lnTo>
                  <a:lnTo>
                    <a:pt x="436785" y="2476500"/>
                  </a:lnTo>
                  <a:lnTo>
                    <a:pt x="455794" y="2527300"/>
                  </a:lnTo>
                  <a:lnTo>
                    <a:pt x="475181" y="2578100"/>
                  </a:lnTo>
                  <a:lnTo>
                    <a:pt x="494943" y="2628900"/>
                  </a:lnTo>
                  <a:lnTo>
                    <a:pt x="515079" y="2679700"/>
                  </a:lnTo>
                  <a:lnTo>
                    <a:pt x="535586" y="2730500"/>
                  </a:lnTo>
                  <a:lnTo>
                    <a:pt x="556463" y="2768600"/>
                  </a:lnTo>
                  <a:lnTo>
                    <a:pt x="577709" y="2819400"/>
                  </a:lnTo>
                  <a:lnTo>
                    <a:pt x="599321" y="2870200"/>
                  </a:lnTo>
                  <a:lnTo>
                    <a:pt x="621298" y="2921000"/>
                  </a:lnTo>
                  <a:lnTo>
                    <a:pt x="643638" y="2971800"/>
                  </a:lnTo>
                  <a:lnTo>
                    <a:pt x="666339" y="3009900"/>
                  </a:lnTo>
                  <a:lnTo>
                    <a:pt x="689399" y="3060700"/>
                  </a:lnTo>
                  <a:lnTo>
                    <a:pt x="712817" y="3111500"/>
                  </a:lnTo>
                  <a:lnTo>
                    <a:pt x="736592" y="3162300"/>
                  </a:lnTo>
                  <a:lnTo>
                    <a:pt x="760720" y="3200400"/>
                  </a:lnTo>
                  <a:lnTo>
                    <a:pt x="785201" y="3251200"/>
                  </a:lnTo>
                  <a:lnTo>
                    <a:pt x="810033" y="3302000"/>
                  </a:lnTo>
                  <a:lnTo>
                    <a:pt x="835213" y="3340100"/>
                  </a:lnTo>
                  <a:lnTo>
                    <a:pt x="860741" y="3390900"/>
                  </a:lnTo>
                  <a:lnTo>
                    <a:pt x="886614" y="3441700"/>
                  </a:lnTo>
                  <a:lnTo>
                    <a:pt x="912831" y="3479800"/>
                  </a:lnTo>
                  <a:lnTo>
                    <a:pt x="939390" y="3530600"/>
                  </a:lnTo>
                  <a:lnTo>
                    <a:pt x="966289" y="3568700"/>
                  </a:lnTo>
                  <a:lnTo>
                    <a:pt x="993526" y="3619500"/>
                  </a:lnTo>
                  <a:lnTo>
                    <a:pt x="1021100" y="3657600"/>
                  </a:lnTo>
                  <a:lnTo>
                    <a:pt x="1049009" y="3708400"/>
                  </a:lnTo>
                  <a:lnTo>
                    <a:pt x="1077251" y="3746500"/>
                  </a:lnTo>
                  <a:lnTo>
                    <a:pt x="1105825" y="3797300"/>
                  </a:lnTo>
                  <a:lnTo>
                    <a:pt x="1134728" y="3835400"/>
                  </a:lnTo>
                  <a:lnTo>
                    <a:pt x="1163959" y="3886200"/>
                  </a:lnTo>
                  <a:lnTo>
                    <a:pt x="1193517" y="3924300"/>
                  </a:lnTo>
                  <a:lnTo>
                    <a:pt x="1223399" y="3975100"/>
                  </a:lnTo>
                  <a:lnTo>
                    <a:pt x="1253603" y="4013200"/>
                  </a:lnTo>
                  <a:lnTo>
                    <a:pt x="1284128" y="4051300"/>
                  </a:lnTo>
                  <a:lnTo>
                    <a:pt x="1314973" y="4102100"/>
                  </a:lnTo>
                  <a:lnTo>
                    <a:pt x="1346134" y="4140200"/>
                  </a:lnTo>
                  <a:lnTo>
                    <a:pt x="1377612" y="4178300"/>
                  </a:lnTo>
                  <a:lnTo>
                    <a:pt x="1409403" y="4216400"/>
                  </a:lnTo>
                  <a:lnTo>
                    <a:pt x="1441506" y="4267200"/>
                  </a:lnTo>
                  <a:lnTo>
                    <a:pt x="1473920" y="4305300"/>
                  </a:lnTo>
                  <a:lnTo>
                    <a:pt x="1506642" y="4343400"/>
                  </a:lnTo>
                  <a:lnTo>
                    <a:pt x="1539672" y="4381500"/>
                  </a:lnTo>
                  <a:lnTo>
                    <a:pt x="1573006" y="4432300"/>
                  </a:lnTo>
                  <a:lnTo>
                    <a:pt x="1606644" y="4470400"/>
                  </a:lnTo>
                  <a:lnTo>
                    <a:pt x="1640583" y="4508500"/>
                  </a:lnTo>
                  <a:lnTo>
                    <a:pt x="1709359" y="4584700"/>
                  </a:lnTo>
                  <a:lnTo>
                    <a:pt x="1779321" y="4660900"/>
                  </a:lnTo>
                  <a:lnTo>
                    <a:pt x="1850454" y="4737100"/>
                  </a:lnTo>
                  <a:lnTo>
                    <a:pt x="1922744" y="4813300"/>
                  </a:lnTo>
                  <a:lnTo>
                    <a:pt x="1996178" y="4889500"/>
                  </a:lnTo>
                  <a:lnTo>
                    <a:pt x="2070740" y="4965700"/>
                  </a:lnTo>
                  <a:lnTo>
                    <a:pt x="2146418" y="5041900"/>
                  </a:lnTo>
                  <a:lnTo>
                    <a:pt x="2184671" y="5067300"/>
                  </a:lnTo>
                  <a:lnTo>
                    <a:pt x="2223197" y="5105400"/>
                  </a:lnTo>
                  <a:lnTo>
                    <a:pt x="2301063" y="5181600"/>
                  </a:lnTo>
                  <a:lnTo>
                    <a:pt x="2340399" y="5207000"/>
                  </a:lnTo>
                  <a:lnTo>
                    <a:pt x="2419870" y="5283200"/>
                  </a:lnTo>
                  <a:lnTo>
                    <a:pt x="2460000" y="5308600"/>
                  </a:lnTo>
                  <a:lnTo>
                    <a:pt x="2541044" y="5384800"/>
                  </a:lnTo>
                  <a:lnTo>
                    <a:pt x="2581953" y="5410200"/>
                  </a:lnTo>
                  <a:lnTo>
                    <a:pt x="2623118" y="5448300"/>
                  </a:lnTo>
                  <a:lnTo>
                    <a:pt x="2664537" y="5473700"/>
                  </a:lnTo>
                  <a:lnTo>
                    <a:pt x="2706209" y="5511800"/>
                  </a:lnTo>
                  <a:lnTo>
                    <a:pt x="2748131" y="5537200"/>
                  </a:lnTo>
                  <a:lnTo>
                    <a:pt x="2790303" y="5575300"/>
                  </a:lnTo>
                  <a:lnTo>
                    <a:pt x="2832722" y="5600700"/>
                  </a:lnTo>
                  <a:lnTo>
                    <a:pt x="2875386" y="5638800"/>
                  </a:lnTo>
                  <a:lnTo>
                    <a:pt x="2961444" y="5689600"/>
                  </a:lnTo>
                  <a:lnTo>
                    <a:pt x="3004834" y="5727700"/>
                  </a:lnTo>
                  <a:lnTo>
                    <a:pt x="3136428" y="5803900"/>
                  </a:lnTo>
                  <a:lnTo>
                    <a:pt x="3180761" y="5842000"/>
                  </a:lnTo>
                  <a:lnTo>
                    <a:pt x="3451560" y="5994400"/>
                  </a:lnTo>
                  <a:lnTo>
                    <a:pt x="3497476" y="6032500"/>
                  </a:lnTo>
                  <a:lnTo>
                    <a:pt x="3589965" y="6083300"/>
                  </a:lnTo>
                  <a:lnTo>
                    <a:pt x="3636534" y="6096000"/>
                  </a:lnTo>
                  <a:lnTo>
                    <a:pt x="3920377" y="6248400"/>
                  </a:lnTo>
                  <a:lnTo>
                    <a:pt x="3968406" y="6261100"/>
                  </a:lnTo>
                  <a:lnTo>
                    <a:pt x="4065068" y="6311900"/>
                  </a:lnTo>
                  <a:lnTo>
                    <a:pt x="4113696" y="6324600"/>
                  </a:lnTo>
                  <a:lnTo>
                    <a:pt x="4211541" y="6375400"/>
                  </a:lnTo>
                  <a:lnTo>
                    <a:pt x="4260754" y="6388100"/>
                  </a:lnTo>
                  <a:lnTo>
                    <a:pt x="4310158" y="6413500"/>
                  </a:lnTo>
                  <a:lnTo>
                    <a:pt x="4359751" y="6426200"/>
                  </a:lnTo>
                  <a:lnTo>
                    <a:pt x="4409531" y="6451600"/>
                  </a:lnTo>
                  <a:lnTo>
                    <a:pt x="4459498" y="6464300"/>
                  </a:lnTo>
                  <a:lnTo>
                    <a:pt x="4509648" y="6489700"/>
                  </a:lnTo>
                  <a:lnTo>
                    <a:pt x="4559981" y="6502400"/>
                  </a:lnTo>
                  <a:lnTo>
                    <a:pt x="4610494" y="6527800"/>
                  </a:lnTo>
                  <a:lnTo>
                    <a:pt x="4712056" y="6553200"/>
                  </a:lnTo>
                  <a:lnTo>
                    <a:pt x="4763100" y="6578600"/>
                  </a:lnTo>
                  <a:lnTo>
                    <a:pt x="5020891" y="6642100"/>
                  </a:lnTo>
                  <a:lnTo>
                    <a:pt x="5072951" y="6667500"/>
                  </a:lnTo>
                  <a:lnTo>
                    <a:pt x="5388670" y="6743700"/>
                  </a:lnTo>
                  <a:lnTo>
                    <a:pt x="5441834" y="6743700"/>
                  </a:lnTo>
                  <a:lnTo>
                    <a:pt x="5655980" y="6794500"/>
                  </a:lnTo>
                  <a:lnTo>
                    <a:pt x="5709880" y="6794500"/>
                  </a:lnTo>
                  <a:lnTo>
                    <a:pt x="5818105" y="6819900"/>
                  </a:lnTo>
                  <a:lnTo>
                    <a:pt x="5872425" y="6819900"/>
                  </a:lnTo>
                  <a:lnTo>
                    <a:pt x="5926883" y="6832600"/>
                  </a:lnTo>
                  <a:lnTo>
                    <a:pt x="5981475" y="6832600"/>
                  </a:lnTo>
                  <a:lnTo>
                    <a:pt x="6036201" y="6845300"/>
                  </a:lnTo>
                  <a:lnTo>
                    <a:pt x="6091058" y="6845300"/>
                  </a:lnTo>
                  <a:lnTo>
                    <a:pt x="6146045" y="6858000"/>
                  </a:lnTo>
                  <a:lnTo>
                    <a:pt x="6370417" y="6858000"/>
                  </a:lnTo>
                  <a:lnTo>
                    <a:pt x="6370417" y="5816600"/>
                  </a:lnTo>
                  <a:lnTo>
                    <a:pt x="6289180" y="5816600"/>
                  </a:lnTo>
                  <a:lnTo>
                    <a:pt x="6241983" y="5803900"/>
                  </a:lnTo>
                  <a:lnTo>
                    <a:pt x="6194898" y="5803900"/>
                  </a:lnTo>
                  <a:lnTo>
                    <a:pt x="6147926" y="5791200"/>
                  </a:lnTo>
                  <a:lnTo>
                    <a:pt x="6101068" y="5791200"/>
                  </a:lnTo>
                  <a:lnTo>
                    <a:pt x="6054327" y="5778500"/>
                  </a:lnTo>
                  <a:lnTo>
                    <a:pt x="6007704" y="5778500"/>
                  </a:lnTo>
                  <a:lnTo>
                    <a:pt x="5961199" y="5765800"/>
                  </a:lnTo>
                  <a:lnTo>
                    <a:pt x="5914816" y="5765800"/>
                  </a:lnTo>
                  <a:lnTo>
                    <a:pt x="5868555" y="5753100"/>
                  </a:lnTo>
                  <a:lnTo>
                    <a:pt x="5822418" y="5753100"/>
                  </a:lnTo>
                  <a:lnTo>
                    <a:pt x="5730522" y="5727700"/>
                  </a:lnTo>
                  <a:lnTo>
                    <a:pt x="5684766" y="5727700"/>
                  </a:lnTo>
                  <a:lnTo>
                    <a:pt x="5548286" y="5689600"/>
                  </a:lnTo>
                  <a:lnTo>
                    <a:pt x="5503060" y="5689600"/>
                  </a:lnTo>
                  <a:lnTo>
                    <a:pt x="4971426" y="5537200"/>
                  </a:lnTo>
                  <a:lnTo>
                    <a:pt x="4928093" y="5511800"/>
                  </a:lnTo>
                  <a:lnTo>
                    <a:pt x="4799040" y="5473700"/>
                  </a:lnTo>
                  <a:lnTo>
                    <a:pt x="4756342" y="5448300"/>
                  </a:lnTo>
                  <a:lnTo>
                    <a:pt x="4671436" y="5422900"/>
                  </a:lnTo>
                  <a:lnTo>
                    <a:pt x="4629232" y="5397500"/>
                  </a:lnTo>
                  <a:lnTo>
                    <a:pt x="4545325" y="5372100"/>
                  </a:lnTo>
                  <a:lnTo>
                    <a:pt x="4503627" y="5346700"/>
                  </a:lnTo>
                  <a:lnTo>
                    <a:pt x="4462100" y="5334000"/>
                  </a:lnTo>
                  <a:lnTo>
                    <a:pt x="4420748" y="5308600"/>
                  </a:lnTo>
                  <a:lnTo>
                    <a:pt x="4379570" y="5295900"/>
                  </a:lnTo>
                  <a:lnTo>
                    <a:pt x="4338568" y="5270500"/>
                  </a:lnTo>
                  <a:lnTo>
                    <a:pt x="4297745" y="5257800"/>
                  </a:lnTo>
                  <a:lnTo>
                    <a:pt x="4257102" y="5232400"/>
                  </a:lnTo>
                  <a:lnTo>
                    <a:pt x="4216640" y="5219700"/>
                  </a:lnTo>
                  <a:lnTo>
                    <a:pt x="4136266" y="5168900"/>
                  </a:lnTo>
                  <a:lnTo>
                    <a:pt x="4096357" y="5156200"/>
                  </a:lnTo>
                  <a:lnTo>
                    <a:pt x="3977760" y="5080000"/>
                  </a:lnTo>
                  <a:lnTo>
                    <a:pt x="3938610" y="5067300"/>
                  </a:lnTo>
                  <a:lnTo>
                    <a:pt x="3745796" y="4940300"/>
                  </a:lnTo>
                  <a:lnTo>
                    <a:pt x="3707831" y="4927600"/>
                  </a:lnTo>
                  <a:lnTo>
                    <a:pt x="3521082" y="4800600"/>
                  </a:lnTo>
                  <a:lnTo>
                    <a:pt x="3447846" y="4749800"/>
                  </a:lnTo>
                  <a:lnTo>
                    <a:pt x="3411548" y="4711700"/>
                  </a:lnTo>
                  <a:lnTo>
                    <a:pt x="3268524" y="4610100"/>
                  </a:lnTo>
                  <a:lnTo>
                    <a:pt x="3233318" y="4584700"/>
                  </a:lnTo>
                  <a:lnTo>
                    <a:pt x="3198336" y="4546600"/>
                  </a:lnTo>
                  <a:lnTo>
                    <a:pt x="3094741" y="4470400"/>
                  </a:lnTo>
                  <a:lnTo>
                    <a:pt x="3060666" y="4432300"/>
                  </a:lnTo>
                  <a:lnTo>
                    <a:pt x="2993209" y="4381500"/>
                  </a:lnTo>
                  <a:lnTo>
                    <a:pt x="2959831" y="4343400"/>
                  </a:lnTo>
                  <a:lnTo>
                    <a:pt x="2893783" y="4292600"/>
                  </a:lnTo>
                  <a:lnTo>
                    <a:pt x="2861116" y="4254500"/>
                  </a:lnTo>
                  <a:lnTo>
                    <a:pt x="2828689" y="4229100"/>
                  </a:lnTo>
                  <a:lnTo>
                    <a:pt x="2796504" y="4191000"/>
                  </a:lnTo>
                  <a:lnTo>
                    <a:pt x="2764562" y="4165600"/>
                  </a:lnTo>
                  <a:lnTo>
                    <a:pt x="2732865" y="4127500"/>
                  </a:lnTo>
                  <a:lnTo>
                    <a:pt x="2701414" y="4102100"/>
                  </a:lnTo>
                  <a:lnTo>
                    <a:pt x="2670211" y="4064000"/>
                  </a:lnTo>
                  <a:lnTo>
                    <a:pt x="2639257" y="4038600"/>
                  </a:lnTo>
                  <a:lnTo>
                    <a:pt x="2608554" y="4000500"/>
                  </a:lnTo>
                  <a:lnTo>
                    <a:pt x="2578104" y="3962400"/>
                  </a:lnTo>
                  <a:lnTo>
                    <a:pt x="2547907" y="3937000"/>
                  </a:lnTo>
                  <a:lnTo>
                    <a:pt x="2517967" y="3898900"/>
                  </a:lnTo>
                  <a:lnTo>
                    <a:pt x="2488283" y="3873500"/>
                  </a:lnTo>
                  <a:lnTo>
                    <a:pt x="2458858" y="3835400"/>
                  </a:lnTo>
                  <a:lnTo>
                    <a:pt x="2429694" y="3797300"/>
                  </a:lnTo>
                  <a:lnTo>
                    <a:pt x="2400791" y="3771900"/>
                  </a:lnTo>
                  <a:lnTo>
                    <a:pt x="2372151" y="3733800"/>
                  </a:lnTo>
                  <a:lnTo>
                    <a:pt x="2343777" y="3695700"/>
                  </a:lnTo>
                  <a:lnTo>
                    <a:pt x="2315669" y="3657600"/>
                  </a:lnTo>
                  <a:lnTo>
                    <a:pt x="2287829" y="3632200"/>
                  </a:lnTo>
                  <a:lnTo>
                    <a:pt x="2260258" y="3594100"/>
                  </a:lnTo>
                  <a:lnTo>
                    <a:pt x="2232958" y="3556000"/>
                  </a:lnTo>
                  <a:lnTo>
                    <a:pt x="2205931" y="3517900"/>
                  </a:lnTo>
                  <a:lnTo>
                    <a:pt x="2179179" y="3479800"/>
                  </a:lnTo>
                  <a:lnTo>
                    <a:pt x="2152702" y="3441700"/>
                  </a:lnTo>
                  <a:lnTo>
                    <a:pt x="2126502" y="3416300"/>
                  </a:lnTo>
                  <a:lnTo>
                    <a:pt x="2100581" y="3378200"/>
                  </a:lnTo>
                  <a:lnTo>
                    <a:pt x="2074940" y="3340100"/>
                  </a:lnTo>
                  <a:lnTo>
                    <a:pt x="2049582" y="3302000"/>
                  </a:lnTo>
                  <a:lnTo>
                    <a:pt x="2024506" y="3263900"/>
                  </a:lnTo>
                  <a:lnTo>
                    <a:pt x="1999716" y="3225800"/>
                  </a:lnTo>
                  <a:lnTo>
                    <a:pt x="1975213" y="3187700"/>
                  </a:lnTo>
                  <a:lnTo>
                    <a:pt x="1950997" y="3149600"/>
                  </a:lnTo>
                  <a:lnTo>
                    <a:pt x="1927071" y="3111500"/>
                  </a:lnTo>
                  <a:lnTo>
                    <a:pt x="1903437" y="3073400"/>
                  </a:lnTo>
                  <a:lnTo>
                    <a:pt x="1880095" y="3035300"/>
                  </a:lnTo>
                  <a:lnTo>
                    <a:pt x="1857047" y="2997200"/>
                  </a:lnTo>
                  <a:lnTo>
                    <a:pt x="1834296" y="2959100"/>
                  </a:lnTo>
                  <a:lnTo>
                    <a:pt x="1811841" y="2921000"/>
                  </a:lnTo>
                  <a:lnTo>
                    <a:pt x="1789686" y="2870200"/>
                  </a:lnTo>
                  <a:lnTo>
                    <a:pt x="1767831" y="2832100"/>
                  </a:lnTo>
                  <a:lnTo>
                    <a:pt x="1746278" y="2794000"/>
                  </a:lnTo>
                  <a:lnTo>
                    <a:pt x="1725029" y="2755900"/>
                  </a:lnTo>
                  <a:lnTo>
                    <a:pt x="1704085" y="2717800"/>
                  </a:lnTo>
                  <a:lnTo>
                    <a:pt x="1683448" y="2679700"/>
                  </a:lnTo>
                  <a:lnTo>
                    <a:pt x="1663119" y="2641600"/>
                  </a:lnTo>
                  <a:lnTo>
                    <a:pt x="1643100" y="2590800"/>
                  </a:lnTo>
                  <a:lnTo>
                    <a:pt x="1623392" y="2552700"/>
                  </a:lnTo>
                  <a:lnTo>
                    <a:pt x="1603997" y="2514600"/>
                  </a:lnTo>
                  <a:lnTo>
                    <a:pt x="1584916" y="2476500"/>
                  </a:lnTo>
                  <a:lnTo>
                    <a:pt x="1566152" y="2425700"/>
                  </a:lnTo>
                  <a:lnTo>
                    <a:pt x="1547705" y="2387600"/>
                  </a:lnTo>
                  <a:lnTo>
                    <a:pt x="1529577" y="2349500"/>
                  </a:lnTo>
                  <a:lnTo>
                    <a:pt x="1511769" y="2311400"/>
                  </a:lnTo>
                  <a:lnTo>
                    <a:pt x="1494284" y="2260600"/>
                  </a:lnTo>
                  <a:lnTo>
                    <a:pt x="1477123" y="2222500"/>
                  </a:lnTo>
                  <a:lnTo>
                    <a:pt x="1460287" y="2184400"/>
                  </a:lnTo>
                  <a:lnTo>
                    <a:pt x="1443777" y="2133600"/>
                  </a:lnTo>
                  <a:lnTo>
                    <a:pt x="1427597" y="2095500"/>
                  </a:lnTo>
                  <a:lnTo>
                    <a:pt x="1411746" y="2044700"/>
                  </a:lnTo>
                  <a:lnTo>
                    <a:pt x="1396226" y="2006600"/>
                  </a:lnTo>
                  <a:lnTo>
                    <a:pt x="1381040" y="1968500"/>
                  </a:lnTo>
                  <a:lnTo>
                    <a:pt x="1366188" y="1917700"/>
                  </a:lnTo>
                  <a:lnTo>
                    <a:pt x="1351672" y="1879600"/>
                  </a:lnTo>
                  <a:lnTo>
                    <a:pt x="1337494" y="1828800"/>
                  </a:lnTo>
                  <a:lnTo>
                    <a:pt x="1323655" y="1790700"/>
                  </a:lnTo>
                  <a:lnTo>
                    <a:pt x="1310157" y="1739900"/>
                  </a:lnTo>
                  <a:lnTo>
                    <a:pt x="1297001" y="1701800"/>
                  </a:lnTo>
                  <a:lnTo>
                    <a:pt x="1284190" y="1651000"/>
                  </a:lnTo>
                  <a:lnTo>
                    <a:pt x="1271723" y="1612900"/>
                  </a:lnTo>
                  <a:lnTo>
                    <a:pt x="1259604" y="1562100"/>
                  </a:lnTo>
                  <a:lnTo>
                    <a:pt x="1247833" y="1524000"/>
                  </a:lnTo>
                  <a:lnTo>
                    <a:pt x="1236412" y="1473200"/>
                  </a:lnTo>
                  <a:lnTo>
                    <a:pt x="1225342" y="1435100"/>
                  </a:lnTo>
                  <a:lnTo>
                    <a:pt x="1214626" y="1384300"/>
                  </a:lnTo>
                  <a:lnTo>
                    <a:pt x="1204265" y="1346200"/>
                  </a:lnTo>
                  <a:lnTo>
                    <a:pt x="1194260" y="1295400"/>
                  </a:lnTo>
                  <a:lnTo>
                    <a:pt x="1184612" y="1257300"/>
                  </a:lnTo>
                  <a:lnTo>
                    <a:pt x="1175324" y="1206500"/>
                  </a:lnTo>
                  <a:lnTo>
                    <a:pt x="1166397" y="1155700"/>
                  </a:lnTo>
                  <a:lnTo>
                    <a:pt x="1157833" y="1117600"/>
                  </a:lnTo>
                  <a:lnTo>
                    <a:pt x="1149632" y="1066800"/>
                  </a:lnTo>
                  <a:lnTo>
                    <a:pt x="1141797" y="1016000"/>
                  </a:lnTo>
                  <a:lnTo>
                    <a:pt x="1134329" y="977900"/>
                  </a:lnTo>
                  <a:lnTo>
                    <a:pt x="1127230" y="927100"/>
                  </a:lnTo>
                  <a:lnTo>
                    <a:pt x="1120501" y="876300"/>
                  </a:lnTo>
                  <a:lnTo>
                    <a:pt x="1114143" y="838200"/>
                  </a:lnTo>
                  <a:lnTo>
                    <a:pt x="1108159" y="787400"/>
                  </a:lnTo>
                  <a:lnTo>
                    <a:pt x="1102550" y="736600"/>
                  </a:lnTo>
                  <a:lnTo>
                    <a:pt x="1097317" y="698500"/>
                  </a:lnTo>
                  <a:lnTo>
                    <a:pt x="1092462" y="647700"/>
                  </a:lnTo>
                  <a:lnTo>
                    <a:pt x="1087987" y="596900"/>
                  </a:lnTo>
                  <a:lnTo>
                    <a:pt x="1083892" y="558800"/>
                  </a:lnTo>
                  <a:lnTo>
                    <a:pt x="1080181" y="508000"/>
                  </a:lnTo>
                  <a:lnTo>
                    <a:pt x="1076853" y="457200"/>
                  </a:lnTo>
                  <a:lnTo>
                    <a:pt x="1073911" y="406400"/>
                  </a:lnTo>
                  <a:lnTo>
                    <a:pt x="1071356" y="368300"/>
                  </a:lnTo>
                  <a:lnTo>
                    <a:pt x="1069190" y="317500"/>
                  </a:lnTo>
                  <a:lnTo>
                    <a:pt x="1067415" y="266700"/>
                  </a:lnTo>
                  <a:lnTo>
                    <a:pt x="1066031" y="215900"/>
                  </a:lnTo>
                  <a:lnTo>
                    <a:pt x="1065041" y="165100"/>
                  </a:lnTo>
                  <a:lnTo>
                    <a:pt x="1064446" y="127000"/>
                  </a:lnTo>
                  <a:lnTo>
                    <a:pt x="1064247" y="76200"/>
                  </a:lnTo>
                  <a:lnTo>
                    <a:pt x="1064446" y="25400"/>
                  </a:lnTo>
                  <a:lnTo>
                    <a:pt x="1064670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61053" y="194779"/>
              <a:ext cx="5730875" cy="6032500"/>
            </a:xfrm>
            <a:custGeom>
              <a:avLst/>
              <a:gdLst/>
              <a:ahLst/>
              <a:cxnLst/>
              <a:rect l="l" t="t" r="r" b="b"/>
              <a:pathLst>
                <a:path w="5730875" h="6032500">
                  <a:moveTo>
                    <a:pt x="719048" y="0"/>
                  </a:moveTo>
                  <a:lnTo>
                    <a:pt x="0" y="0"/>
                  </a:lnTo>
                  <a:lnTo>
                    <a:pt x="1181" y="50800"/>
                  </a:lnTo>
                  <a:lnTo>
                    <a:pt x="2763" y="101600"/>
                  </a:lnTo>
                  <a:lnTo>
                    <a:pt x="4743" y="152400"/>
                  </a:lnTo>
                  <a:lnTo>
                    <a:pt x="7121" y="203200"/>
                  </a:lnTo>
                  <a:lnTo>
                    <a:pt x="9894" y="254000"/>
                  </a:lnTo>
                  <a:lnTo>
                    <a:pt x="13062" y="304800"/>
                  </a:lnTo>
                  <a:lnTo>
                    <a:pt x="16621" y="342900"/>
                  </a:lnTo>
                  <a:lnTo>
                    <a:pt x="20572" y="393700"/>
                  </a:lnTo>
                  <a:lnTo>
                    <a:pt x="24913" y="444500"/>
                  </a:lnTo>
                  <a:lnTo>
                    <a:pt x="29641" y="495300"/>
                  </a:lnTo>
                  <a:lnTo>
                    <a:pt x="34756" y="546100"/>
                  </a:lnTo>
                  <a:lnTo>
                    <a:pt x="40255" y="596900"/>
                  </a:lnTo>
                  <a:lnTo>
                    <a:pt x="46138" y="647700"/>
                  </a:lnTo>
                  <a:lnTo>
                    <a:pt x="52402" y="698500"/>
                  </a:lnTo>
                  <a:lnTo>
                    <a:pt x="59047" y="736600"/>
                  </a:lnTo>
                  <a:lnTo>
                    <a:pt x="66070" y="787400"/>
                  </a:lnTo>
                  <a:lnTo>
                    <a:pt x="73471" y="838200"/>
                  </a:lnTo>
                  <a:lnTo>
                    <a:pt x="81247" y="889000"/>
                  </a:lnTo>
                  <a:lnTo>
                    <a:pt x="89397" y="939800"/>
                  </a:lnTo>
                  <a:lnTo>
                    <a:pt x="97919" y="977900"/>
                  </a:lnTo>
                  <a:lnTo>
                    <a:pt x="106813" y="1028700"/>
                  </a:lnTo>
                  <a:lnTo>
                    <a:pt x="116075" y="1079500"/>
                  </a:lnTo>
                  <a:lnTo>
                    <a:pt x="125706" y="1130300"/>
                  </a:lnTo>
                  <a:lnTo>
                    <a:pt x="135703" y="1168400"/>
                  </a:lnTo>
                  <a:lnTo>
                    <a:pt x="146065" y="1219200"/>
                  </a:lnTo>
                  <a:lnTo>
                    <a:pt x="156790" y="1270000"/>
                  </a:lnTo>
                  <a:lnTo>
                    <a:pt x="167877" y="1320800"/>
                  </a:lnTo>
                  <a:lnTo>
                    <a:pt x="179323" y="1358900"/>
                  </a:lnTo>
                  <a:lnTo>
                    <a:pt x="191129" y="1409700"/>
                  </a:lnTo>
                  <a:lnTo>
                    <a:pt x="203291" y="1460500"/>
                  </a:lnTo>
                  <a:lnTo>
                    <a:pt x="215809" y="1498600"/>
                  </a:lnTo>
                  <a:lnTo>
                    <a:pt x="228682" y="1549400"/>
                  </a:lnTo>
                  <a:lnTo>
                    <a:pt x="241906" y="1600200"/>
                  </a:lnTo>
                  <a:lnTo>
                    <a:pt x="255481" y="1638300"/>
                  </a:lnTo>
                  <a:lnTo>
                    <a:pt x="269406" y="1689100"/>
                  </a:lnTo>
                  <a:lnTo>
                    <a:pt x="283678" y="1727200"/>
                  </a:lnTo>
                  <a:lnTo>
                    <a:pt x="298297" y="1778000"/>
                  </a:lnTo>
                  <a:lnTo>
                    <a:pt x="313261" y="1828800"/>
                  </a:lnTo>
                  <a:lnTo>
                    <a:pt x="328567" y="1866900"/>
                  </a:lnTo>
                  <a:lnTo>
                    <a:pt x="344216" y="1917700"/>
                  </a:lnTo>
                  <a:lnTo>
                    <a:pt x="360204" y="1955800"/>
                  </a:lnTo>
                  <a:lnTo>
                    <a:pt x="376531" y="2006600"/>
                  </a:lnTo>
                  <a:lnTo>
                    <a:pt x="393195" y="2044700"/>
                  </a:lnTo>
                  <a:lnTo>
                    <a:pt x="410194" y="2095500"/>
                  </a:lnTo>
                  <a:lnTo>
                    <a:pt x="427527" y="2133600"/>
                  </a:lnTo>
                  <a:lnTo>
                    <a:pt x="445193" y="2184400"/>
                  </a:lnTo>
                  <a:lnTo>
                    <a:pt x="463190" y="2222500"/>
                  </a:lnTo>
                  <a:lnTo>
                    <a:pt x="481515" y="2273300"/>
                  </a:lnTo>
                  <a:lnTo>
                    <a:pt x="500169" y="2311400"/>
                  </a:lnTo>
                  <a:lnTo>
                    <a:pt x="519149" y="2362200"/>
                  </a:lnTo>
                  <a:lnTo>
                    <a:pt x="538453" y="2400300"/>
                  </a:lnTo>
                  <a:lnTo>
                    <a:pt x="558081" y="2451100"/>
                  </a:lnTo>
                  <a:lnTo>
                    <a:pt x="578030" y="2489200"/>
                  </a:lnTo>
                  <a:lnTo>
                    <a:pt x="598299" y="2527300"/>
                  </a:lnTo>
                  <a:lnTo>
                    <a:pt x="618887" y="2578100"/>
                  </a:lnTo>
                  <a:lnTo>
                    <a:pt x="639791" y="2616200"/>
                  </a:lnTo>
                  <a:lnTo>
                    <a:pt x="661011" y="2654300"/>
                  </a:lnTo>
                  <a:lnTo>
                    <a:pt x="682545" y="2705100"/>
                  </a:lnTo>
                  <a:lnTo>
                    <a:pt x="704391" y="2743200"/>
                  </a:lnTo>
                  <a:lnTo>
                    <a:pt x="726548" y="2781300"/>
                  </a:lnTo>
                  <a:lnTo>
                    <a:pt x="749015" y="2832100"/>
                  </a:lnTo>
                  <a:lnTo>
                    <a:pt x="771789" y="2870200"/>
                  </a:lnTo>
                  <a:lnTo>
                    <a:pt x="794869" y="2908300"/>
                  </a:lnTo>
                  <a:lnTo>
                    <a:pt x="818253" y="2946400"/>
                  </a:lnTo>
                  <a:lnTo>
                    <a:pt x="841941" y="2984500"/>
                  </a:lnTo>
                  <a:lnTo>
                    <a:pt x="865931" y="3035300"/>
                  </a:lnTo>
                  <a:lnTo>
                    <a:pt x="890220" y="3073400"/>
                  </a:lnTo>
                  <a:lnTo>
                    <a:pt x="914808" y="3111500"/>
                  </a:lnTo>
                  <a:lnTo>
                    <a:pt x="939692" y="3149600"/>
                  </a:lnTo>
                  <a:lnTo>
                    <a:pt x="964872" y="3187700"/>
                  </a:lnTo>
                  <a:lnTo>
                    <a:pt x="990346" y="3225800"/>
                  </a:lnTo>
                  <a:lnTo>
                    <a:pt x="1016112" y="3276600"/>
                  </a:lnTo>
                  <a:lnTo>
                    <a:pt x="1042169" y="3314700"/>
                  </a:lnTo>
                  <a:lnTo>
                    <a:pt x="1068515" y="3352800"/>
                  </a:lnTo>
                  <a:lnTo>
                    <a:pt x="1095149" y="3390900"/>
                  </a:lnTo>
                  <a:lnTo>
                    <a:pt x="1122068" y="3429000"/>
                  </a:lnTo>
                  <a:lnTo>
                    <a:pt x="1149273" y="3467100"/>
                  </a:lnTo>
                  <a:lnTo>
                    <a:pt x="1176760" y="3505200"/>
                  </a:lnTo>
                  <a:lnTo>
                    <a:pt x="1204529" y="3543300"/>
                  </a:lnTo>
                  <a:lnTo>
                    <a:pt x="1232578" y="3581400"/>
                  </a:lnTo>
                  <a:lnTo>
                    <a:pt x="1260905" y="3619500"/>
                  </a:lnTo>
                  <a:lnTo>
                    <a:pt x="1289509" y="3657600"/>
                  </a:lnTo>
                  <a:lnTo>
                    <a:pt x="1318388" y="3695700"/>
                  </a:lnTo>
                  <a:lnTo>
                    <a:pt x="1347541" y="3721100"/>
                  </a:lnTo>
                  <a:lnTo>
                    <a:pt x="1376966" y="3759200"/>
                  </a:lnTo>
                  <a:lnTo>
                    <a:pt x="1406662" y="3797300"/>
                  </a:lnTo>
                  <a:lnTo>
                    <a:pt x="1436627" y="3835400"/>
                  </a:lnTo>
                  <a:lnTo>
                    <a:pt x="1466860" y="3873500"/>
                  </a:lnTo>
                  <a:lnTo>
                    <a:pt x="1497359" y="3911600"/>
                  </a:lnTo>
                  <a:lnTo>
                    <a:pt x="1528122" y="3937000"/>
                  </a:lnTo>
                  <a:lnTo>
                    <a:pt x="1559148" y="3975100"/>
                  </a:lnTo>
                  <a:lnTo>
                    <a:pt x="1590436" y="4013200"/>
                  </a:lnTo>
                  <a:lnTo>
                    <a:pt x="1621983" y="4051300"/>
                  </a:lnTo>
                  <a:lnTo>
                    <a:pt x="1653789" y="4076700"/>
                  </a:lnTo>
                  <a:lnTo>
                    <a:pt x="1718169" y="4152900"/>
                  </a:lnTo>
                  <a:lnTo>
                    <a:pt x="1750741" y="4178300"/>
                  </a:lnTo>
                  <a:lnTo>
                    <a:pt x="1816639" y="4254500"/>
                  </a:lnTo>
                  <a:lnTo>
                    <a:pt x="1849962" y="4279900"/>
                  </a:lnTo>
                  <a:lnTo>
                    <a:pt x="1883533" y="4318000"/>
                  </a:lnTo>
                  <a:lnTo>
                    <a:pt x="1917350" y="4343400"/>
                  </a:lnTo>
                  <a:lnTo>
                    <a:pt x="1951412" y="4381500"/>
                  </a:lnTo>
                  <a:lnTo>
                    <a:pt x="1985716" y="4406900"/>
                  </a:lnTo>
                  <a:lnTo>
                    <a:pt x="2020262" y="4445000"/>
                  </a:lnTo>
                  <a:lnTo>
                    <a:pt x="2055047" y="4470400"/>
                  </a:lnTo>
                  <a:lnTo>
                    <a:pt x="2090071" y="4508500"/>
                  </a:lnTo>
                  <a:lnTo>
                    <a:pt x="2125332" y="4533900"/>
                  </a:lnTo>
                  <a:lnTo>
                    <a:pt x="2160828" y="4572000"/>
                  </a:lnTo>
                  <a:lnTo>
                    <a:pt x="2232518" y="4622800"/>
                  </a:lnTo>
                  <a:lnTo>
                    <a:pt x="2268711" y="4660900"/>
                  </a:lnTo>
                  <a:lnTo>
                    <a:pt x="2341780" y="4711700"/>
                  </a:lnTo>
                  <a:lnTo>
                    <a:pt x="2378655" y="4749800"/>
                  </a:lnTo>
                  <a:lnTo>
                    <a:pt x="2490619" y="4826000"/>
                  </a:lnTo>
                  <a:lnTo>
                    <a:pt x="2528382" y="4864100"/>
                  </a:lnTo>
                  <a:lnTo>
                    <a:pt x="2566363" y="4889500"/>
                  </a:lnTo>
                  <a:lnTo>
                    <a:pt x="2759488" y="5016500"/>
                  </a:lnTo>
                  <a:lnTo>
                    <a:pt x="2957837" y="5143500"/>
                  </a:lnTo>
                  <a:lnTo>
                    <a:pt x="3202481" y="5295900"/>
                  </a:lnTo>
                  <a:lnTo>
                    <a:pt x="3243936" y="5308600"/>
                  </a:lnTo>
                  <a:lnTo>
                    <a:pt x="3369438" y="5384800"/>
                  </a:lnTo>
                  <a:lnTo>
                    <a:pt x="3411646" y="5397500"/>
                  </a:lnTo>
                  <a:lnTo>
                    <a:pt x="3496612" y="5448300"/>
                  </a:lnTo>
                  <a:lnTo>
                    <a:pt x="3539368" y="5461000"/>
                  </a:lnTo>
                  <a:lnTo>
                    <a:pt x="3582304" y="5486400"/>
                  </a:lnTo>
                  <a:lnTo>
                    <a:pt x="3625418" y="5499100"/>
                  </a:lnTo>
                  <a:lnTo>
                    <a:pt x="3668708" y="5524500"/>
                  </a:lnTo>
                  <a:lnTo>
                    <a:pt x="3712173" y="5537200"/>
                  </a:lnTo>
                  <a:lnTo>
                    <a:pt x="3755812" y="5562600"/>
                  </a:lnTo>
                  <a:lnTo>
                    <a:pt x="3799623" y="5575300"/>
                  </a:lnTo>
                  <a:lnTo>
                    <a:pt x="3843604" y="5600700"/>
                  </a:lnTo>
                  <a:lnTo>
                    <a:pt x="3887754" y="5613400"/>
                  </a:lnTo>
                  <a:lnTo>
                    <a:pt x="3932071" y="5638800"/>
                  </a:lnTo>
                  <a:lnTo>
                    <a:pt x="4021202" y="5664200"/>
                  </a:lnTo>
                  <a:lnTo>
                    <a:pt x="4066012" y="5689600"/>
                  </a:lnTo>
                  <a:lnTo>
                    <a:pt x="4246848" y="5740400"/>
                  </a:lnTo>
                  <a:lnTo>
                    <a:pt x="4292449" y="5765800"/>
                  </a:lnTo>
                  <a:lnTo>
                    <a:pt x="4851181" y="5918200"/>
                  </a:lnTo>
                  <a:lnTo>
                    <a:pt x="4898656" y="5918200"/>
                  </a:lnTo>
                  <a:lnTo>
                    <a:pt x="5041875" y="5956300"/>
                  </a:lnTo>
                  <a:lnTo>
                    <a:pt x="5089874" y="5956300"/>
                  </a:lnTo>
                  <a:lnTo>
                    <a:pt x="5186253" y="5981700"/>
                  </a:lnTo>
                  <a:lnTo>
                    <a:pt x="5234629" y="5981700"/>
                  </a:lnTo>
                  <a:lnTo>
                    <a:pt x="5283128" y="5994400"/>
                  </a:lnTo>
                  <a:lnTo>
                    <a:pt x="5331747" y="5994400"/>
                  </a:lnTo>
                  <a:lnTo>
                    <a:pt x="5380487" y="6007100"/>
                  </a:lnTo>
                  <a:lnTo>
                    <a:pt x="5429344" y="6007100"/>
                  </a:lnTo>
                  <a:lnTo>
                    <a:pt x="5478318" y="6019800"/>
                  </a:lnTo>
                  <a:lnTo>
                    <a:pt x="5576609" y="6019800"/>
                  </a:lnTo>
                  <a:lnTo>
                    <a:pt x="5625922" y="6032500"/>
                  </a:lnTo>
                  <a:lnTo>
                    <a:pt x="5730349" y="6032500"/>
                  </a:lnTo>
                  <a:lnTo>
                    <a:pt x="5730349" y="5321300"/>
                  </a:lnTo>
                  <a:lnTo>
                    <a:pt x="5693723" y="5308600"/>
                  </a:lnTo>
                  <a:lnTo>
                    <a:pt x="5598739" y="5308600"/>
                  </a:lnTo>
                  <a:lnTo>
                    <a:pt x="5551425" y="5295900"/>
                  </a:lnTo>
                  <a:lnTo>
                    <a:pt x="5504232" y="5295900"/>
                  </a:lnTo>
                  <a:lnTo>
                    <a:pt x="5457163" y="5283200"/>
                  </a:lnTo>
                  <a:lnTo>
                    <a:pt x="5410218" y="5283200"/>
                  </a:lnTo>
                  <a:lnTo>
                    <a:pt x="5363399" y="5270500"/>
                  </a:lnTo>
                  <a:lnTo>
                    <a:pt x="5316709" y="5270500"/>
                  </a:lnTo>
                  <a:lnTo>
                    <a:pt x="5270149" y="5257800"/>
                  </a:lnTo>
                  <a:lnTo>
                    <a:pt x="5223720" y="5257800"/>
                  </a:lnTo>
                  <a:lnTo>
                    <a:pt x="5131266" y="5232400"/>
                  </a:lnTo>
                  <a:lnTo>
                    <a:pt x="5085244" y="5232400"/>
                  </a:lnTo>
                  <a:lnTo>
                    <a:pt x="4857250" y="5168900"/>
                  </a:lnTo>
                  <a:lnTo>
                    <a:pt x="4812087" y="5168900"/>
                  </a:lnTo>
                  <a:lnTo>
                    <a:pt x="4544313" y="5092700"/>
                  </a:lnTo>
                  <a:lnTo>
                    <a:pt x="4500234" y="5067300"/>
                  </a:lnTo>
                  <a:lnTo>
                    <a:pt x="4325555" y="5016500"/>
                  </a:lnTo>
                  <a:lnTo>
                    <a:pt x="4282304" y="4991100"/>
                  </a:lnTo>
                  <a:lnTo>
                    <a:pt x="4153580" y="4953000"/>
                  </a:lnTo>
                  <a:lnTo>
                    <a:pt x="4111022" y="4927600"/>
                  </a:lnTo>
                  <a:lnTo>
                    <a:pt x="4068642" y="4914900"/>
                  </a:lnTo>
                  <a:lnTo>
                    <a:pt x="4026441" y="4889500"/>
                  </a:lnTo>
                  <a:lnTo>
                    <a:pt x="3942585" y="4864100"/>
                  </a:lnTo>
                  <a:lnTo>
                    <a:pt x="3859469" y="4813300"/>
                  </a:lnTo>
                  <a:lnTo>
                    <a:pt x="3818193" y="4800600"/>
                  </a:lnTo>
                  <a:lnTo>
                    <a:pt x="3777107" y="4775200"/>
                  </a:lnTo>
                  <a:lnTo>
                    <a:pt x="3736213" y="4762500"/>
                  </a:lnTo>
                  <a:lnTo>
                    <a:pt x="3695513" y="4737100"/>
                  </a:lnTo>
                  <a:lnTo>
                    <a:pt x="3655009" y="4724400"/>
                  </a:lnTo>
                  <a:lnTo>
                    <a:pt x="3534686" y="4648200"/>
                  </a:lnTo>
                  <a:lnTo>
                    <a:pt x="3494981" y="4635500"/>
                  </a:lnTo>
                  <a:lnTo>
                    <a:pt x="3338223" y="4533900"/>
                  </a:lnTo>
                  <a:lnTo>
                    <a:pt x="3299558" y="4521200"/>
                  </a:lnTo>
                  <a:lnTo>
                    <a:pt x="3109466" y="4394200"/>
                  </a:lnTo>
                  <a:lnTo>
                    <a:pt x="2961380" y="4292600"/>
                  </a:lnTo>
                  <a:lnTo>
                    <a:pt x="2924927" y="4254500"/>
                  </a:lnTo>
                  <a:lnTo>
                    <a:pt x="2781442" y="4152900"/>
                  </a:lnTo>
                  <a:lnTo>
                    <a:pt x="2746161" y="4114800"/>
                  </a:lnTo>
                  <a:lnTo>
                    <a:pt x="2641765" y="4038600"/>
                  </a:lnTo>
                  <a:lnTo>
                    <a:pt x="2607454" y="4000500"/>
                  </a:lnTo>
                  <a:lnTo>
                    <a:pt x="2539575" y="3949700"/>
                  </a:lnTo>
                  <a:lnTo>
                    <a:pt x="2506010" y="3911600"/>
                  </a:lnTo>
                  <a:lnTo>
                    <a:pt x="2472698" y="3886200"/>
                  </a:lnTo>
                  <a:lnTo>
                    <a:pt x="2439639" y="3848100"/>
                  </a:lnTo>
                  <a:lnTo>
                    <a:pt x="2406836" y="3822700"/>
                  </a:lnTo>
                  <a:lnTo>
                    <a:pt x="2374290" y="3784600"/>
                  </a:lnTo>
                  <a:lnTo>
                    <a:pt x="2342004" y="3759200"/>
                  </a:lnTo>
                  <a:lnTo>
                    <a:pt x="2309979" y="3721100"/>
                  </a:lnTo>
                  <a:lnTo>
                    <a:pt x="2278217" y="3695700"/>
                  </a:lnTo>
                  <a:lnTo>
                    <a:pt x="2246719" y="3657600"/>
                  </a:lnTo>
                  <a:lnTo>
                    <a:pt x="2215488" y="3632200"/>
                  </a:lnTo>
                  <a:lnTo>
                    <a:pt x="2184524" y="3594100"/>
                  </a:lnTo>
                  <a:lnTo>
                    <a:pt x="2153831" y="3568700"/>
                  </a:lnTo>
                  <a:lnTo>
                    <a:pt x="2123409" y="3530600"/>
                  </a:lnTo>
                  <a:lnTo>
                    <a:pt x="2093261" y="3492500"/>
                  </a:lnTo>
                  <a:lnTo>
                    <a:pt x="2063388" y="3467100"/>
                  </a:lnTo>
                  <a:lnTo>
                    <a:pt x="2033792" y="3429000"/>
                  </a:lnTo>
                  <a:lnTo>
                    <a:pt x="2004475" y="3390900"/>
                  </a:lnTo>
                  <a:lnTo>
                    <a:pt x="1975438" y="3365500"/>
                  </a:lnTo>
                  <a:lnTo>
                    <a:pt x="1946683" y="3327400"/>
                  </a:lnTo>
                  <a:lnTo>
                    <a:pt x="1918213" y="3289300"/>
                  </a:lnTo>
                  <a:lnTo>
                    <a:pt x="1890028" y="3251200"/>
                  </a:lnTo>
                  <a:lnTo>
                    <a:pt x="1862131" y="3213100"/>
                  </a:lnTo>
                  <a:lnTo>
                    <a:pt x="1834524" y="3187700"/>
                  </a:lnTo>
                  <a:lnTo>
                    <a:pt x="1807207" y="3149600"/>
                  </a:lnTo>
                  <a:lnTo>
                    <a:pt x="1780184" y="3111500"/>
                  </a:lnTo>
                  <a:lnTo>
                    <a:pt x="1753455" y="3073400"/>
                  </a:lnTo>
                  <a:lnTo>
                    <a:pt x="1727023" y="3035300"/>
                  </a:lnTo>
                  <a:lnTo>
                    <a:pt x="1700888" y="2997200"/>
                  </a:lnTo>
                  <a:lnTo>
                    <a:pt x="1675054" y="2959100"/>
                  </a:lnTo>
                  <a:lnTo>
                    <a:pt x="1649522" y="2921000"/>
                  </a:lnTo>
                  <a:lnTo>
                    <a:pt x="1624293" y="2882900"/>
                  </a:lnTo>
                  <a:lnTo>
                    <a:pt x="1599369" y="2844800"/>
                  </a:lnTo>
                  <a:lnTo>
                    <a:pt x="1574753" y="2806700"/>
                  </a:lnTo>
                  <a:lnTo>
                    <a:pt x="1550445" y="2768600"/>
                  </a:lnTo>
                  <a:lnTo>
                    <a:pt x="1526448" y="2730500"/>
                  </a:lnTo>
                  <a:lnTo>
                    <a:pt x="1502764" y="2692400"/>
                  </a:lnTo>
                  <a:lnTo>
                    <a:pt x="1479393" y="2654300"/>
                  </a:lnTo>
                  <a:lnTo>
                    <a:pt x="1456339" y="2616200"/>
                  </a:lnTo>
                  <a:lnTo>
                    <a:pt x="1433602" y="2578100"/>
                  </a:lnTo>
                  <a:lnTo>
                    <a:pt x="1411185" y="2540000"/>
                  </a:lnTo>
                  <a:lnTo>
                    <a:pt x="1389088" y="2501900"/>
                  </a:lnTo>
                  <a:lnTo>
                    <a:pt x="1367315" y="2463800"/>
                  </a:lnTo>
                  <a:lnTo>
                    <a:pt x="1345867" y="2413000"/>
                  </a:lnTo>
                  <a:lnTo>
                    <a:pt x="1324745" y="2374900"/>
                  </a:lnTo>
                  <a:lnTo>
                    <a:pt x="1303952" y="2336800"/>
                  </a:lnTo>
                  <a:lnTo>
                    <a:pt x="1283489" y="2298700"/>
                  </a:lnTo>
                  <a:lnTo>
                    <a:pt x="1263357" y="2260600"/>
                  </a:lnTo>
                  <a:lnTo>
                    <a:pt x="1243559" y="2209800"/>
                  </a:lnTo>
                  <a:lnTo>
                    <a:pt x="1224097" y="2171700"/>
                  </a:lnTo>
                  <a:lnTo>
                    <a:pt x="1204972" y="2133600"/>
                  </a:lnTo>
                  <a:lnTo>
                    <a:pt x="1186186" y="2095500"/>
                  </a:lnTo>
                  <a:lnTo>
                    <a:pt x="1167740" y="2044700"/>
                  </a:lnTo>
                  <a:lnTo>
                    <a:pt x="1149637" y="2006600"/>
                  </a:lnTo>
                  <a:lnTo>
                    <a:pt x="1131878" y="1968500"/>
                  </a:lnTo>
                  <a:lnTo>
                    <a:pt x="1114466" y="1917700"/>
                  </a:lnTo>
                  <a:lnTo>
                    <a:pt x="1097401" y="1879600"/>
                  </a:lnTo>
                  <a:lnTo>
                    <a:pt x="1080685" y="1828800"/>
                  </a:lnTo>
                  <a:lnTo>
                    <a:pt x="1064321" y="1790700"/>
                  </a:lnTo>
                  <a:lnTo>
                    <a:pt x="1048310" y="1752600"/>
                  </a:lnTo>
                  <a:lnTo>
                    <a:pt x="1032654" y="1701800"/>
                  </a:lnTo>
                  <a:lnTo>
                    <a:pt x="1017355" y="1663700"/>
                  </a:lnTo>
                  <a:lnTo>
                    <a:pt x="1002414" y="1612900"/>
                  </a:lnTo>
                  <a:lnTo>
                    <a:pt x="987833" y="1574800"/>
                  </a:lnTo>
                  <a:lnTo>
                    <a:pt x="973614" y="1536700"/>
                  </a:lnTo>
                  <a:lnTo>
                    <a:pt x="959759" y="1485900"/>
                  </a:lnTo>
                  <a:lnTo>
                    <a:pt x="946270" y="1447800"/>
                  </a:lnTo>
                  <a:lnTo>
                    <a:pt x="933148" y="1397000"/>
                  </a:lnTo>
                  <a:lnTo>
                    <a:pt x="920395" y="1358900"/>
                  </a:lnTo>
                  <a:lnTo>
                    <a:pt x="908012" y="1308100"/>
                  </a:lnTo>
                  <a:lnTo>
                    <a:pt x="896002" y="1257300"/>
                  </a:lnTo>
                  <a:lnTo>
                    <a:pt x="884367" y="1219200"/>
                  </a:lnTo>
                  <a:lnTo>
                    <a:pt x="873108" y="1168400"/>
                  </a:lnTo>
                  <a:lnTo>
                    <a:pt x="862226" y="1130300"/>
                  </a:lnTo>
                  <a:lnTo>
                    <a:pt x="851725" y="1079500"/>
                  </a:lnTo>
                  <a:lnTo>
                    <a:pt x="841604" y="1041400"/>
                  </a:lnTo>
                  <a:lnTo>
                    <a:pt x="831867" y="990600"/>
                  </a:lnTo>
                  <a:lnTo>
                    <a:pt x="822515" y="939800"/>
                  </a:lnTo>
                  <a:lnTo>
                    <a:pt x="813550" y="901700"/>
                  </a:lnTo>
                  <a:lnTo>
                    <a:pt x="804973" y="850900"/>
                  </a:lnTo>
                  <a:lnTo>
                    <a:pt x="796787" y="800100"/>
                  </a:lnTo>
                  <a:lnTo>
                    <a:pt x="788992" y="762000"/>
                  </a:lnTo>
                  <a:lnTo>
                    <a:pt x="781592" y="711200"/>
                  </a:lnTo>
                  <a:lnTo>
                    <a:pt x="774587" y="660400"/>
                  </a:lnTo>
                  <a:lnTo>
                    <a:pt x="767979" y="622300"/>
                  </a:lnTo>
                  <a:lnTo>
                    <a:pt x="761771" y="571500"/>
                  </a:lnTo>
                  <a:lnTo>
                    <a:pt x="755963" y="520700"/>
                  </a:lnTo>
                  <a:lnTo>
                    <a:pt x="750559" y="482600"/>
                  </a:lnTo>
                  <a:lnTo>
                    <a:pt x="745558" y="431800"/>
                  </a:lnTo>
                  <a:lnTo>
                    <a:pt x="740964" y="381000"/>
                  </a:lnTo>
                  <a:lnTo>
                    <a:pt x="736778" y="330200"/>
                  </a:lnTo>
                  <a:lnTo>
                    <a:pt x="733002" y="292100"/>
                  </a:lnTo>
                  <a:lnTo>
                    <a:pt x="729637" y="241300"/>
                  </a:lnTo>
                  <a:lnTo>
                    <a:pt x="726685" y="190500"/>
                  </a:lnTo>
                  <a:lnTo>
                    <a:pt x="724149" y="139700"/>
                  </a:lnTo>
                  <a:lnTo>
                    <a:pt x="722030" y="101600"/>
                  </a:lnTo>
                  <a:lnTo>
                    <a:pt x="720329" y="50800"/>
                  </a:lnTo>
                  <a:lnTo>
                    <a:pt x="719048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399" y="160728"/>
            <a:ext cx="960119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solidFill>
                  <a:srgbClr val="FFFFFF"/>
                </a:solidFill>
                <a:latin typeface="Arial Black"/>
                <a:cs typeface="Arial Black"/>
              </a:rPr>
              <a:t>Health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9" y="1033964"/>
            <a:ext cx="4500880" cy="3444240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10">
                <a:solidFill>
                  <a:srgbClr val="40276F"/>
                </a:solidFill>
              </a:rPr>
              <a:t>People</a:t>
            </a:r>
            <a:r>
              <a:rPr dirty="0" sz="4100" spc="-380">
                <a:solidFill>
                  <a:srgbClr val="40276F"/>
                </a:solidFill>
              </a:rPr>
              <a:t> </a:t>
            </a:r>
            <a:r>
              <a:rPr dirty="0" sz="4100" spc="-254">
                <a:solidFill>
                  <a:srgbClr val="40276F"/>
                </a:solidFill>
              </a:rPr>
              <a:t>living</a:t>
            </a:r>
            <a:r>
              <a:rPr dirty="0" sz="4100" spc="-380">
                <a:solidFill>
                  <a:srgbClr val="40276F"/>
                </a:solidFill>
              </a:rPr>
              <a:t> </a:t>
            </a:r>
            <a:r>
              <a:rPr dirty="0" sz="4100" spc="-310">
                <a:solidFill>
                  <a:srgbClr val="40276F"/>
                </a:solidFill>
              </a:rPr>
              <a:t>in </a:t>
            </a:r>
            <a:r>
              <a:rPr dirty="0" sz="4100" spc="-270">
                <a:solidFill>
                  <a:srgbClr val="40276F"/>
                </a:solidFill>
              </a:rPr>
              <a:t>the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65">
                <a:solidFill>
                  <a:srgbClr val="40276F"/>
                </a:solidFill>
              </a:rPr>
              <a:t>least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275">
                <a:solidFill>
                  <a:srgbClr val="40276F"/>
                </a:solidFill>
              </a:rPr>
              <a:t>deprived </a:t>
            </a:r>
            <a:r>
              <a:rPr dirty="0" sz="4100" spc="-450">
                <a:solidFill>
                  <a:srgbClr val="40276F"/>
                </a:solidFill>
              </a:rPr>
              <a:t>areas</a:t>
            </a:r>
            <a:r>
              <a:rPr dirty="0" sz="4100" spc="-409">
                <a:solidFill>
                  <a:srgbClr val="40276F"/>
                </a:solidFill>
              </a:rPr>
              <a:t> </a:t>
            </a:r>
            <a:r>
              <a:rPr dirty="0" sz="4100">
                <a:solidFill>
                  <a:srgbClr val="40276F"/>
                </a:solidFill>
              </a:rPr>
              <a:t>of</a:t>
            </a:r>
            <a:r>
              <a:rPr dirty="0" sz="4100" spc="365">
                <a:solidFill>
                  <a:srgbClr val="40276F"/>
                </a:solidFill>
              </a:rPr>
              <a:t> </a:t>
            </a:r>
            <a:r>
              <a:rPr dirty="0" sz="4100" spc="-335">
                <a:solidFill>
                  <a:srgbClr val="40276F"/>
                </a:solidFill>
              </a:rPr>
              <a:t>England </a:t>
            </a:r>
            <a:r>
              <a:rPr dirty="0" sz="4100" spc="-320">
                <a:solidFill>
                  <a:srgbClr val="40276F"/>
                </a:solidFill>
              </a:rPr>
              <a:t>spend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30">
                <a:solidFill>
                  <a:srgbClr val="40276F"/>
                </a:solidFill>
              </a:rPr>
              <a:t>more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25">
                <a:solidFill>
                  <a:srgbClr val="40276F"/>
                </a:solidFill>
              </a:rPr>
              <a:t>of </a:t>
            </a:r>
            <a:r>
              <a:rPr dirty="0" sz="4100" spc="-270">
                <a:solidFill>
                  <a:srgbClr val="40276F"/>
                </a:solidFill>
              </a:rPr>
              <a:t>their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55">
                <a:solidFill>
                  <a:srgbClr val="40276F"/>
                </a:solidFill>
              </a:rPr>
              <a:t>lives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10">
                <a:solidFill>
                  <a:srgbClr val="40276F"/>
                </a:solidFill>
              </a:rPr>
              <a:t>in</a:t>
            </a:r>
            <a:endParaRPr sz="4100"/>
          </a:p>
          <a:p>
            <a:pPr marL="12700">
              <a:lnSpc>
                <a:spcPts val="4335"/>
              </a:lnSpc>
            </a:pPr>
            <a:r>
              <a:rPr dirty="0" sz="4100" spc="-215">
                <a:solidFill>
                  <a:srgbClr val="40276F"/>
                </a:solidFill>
              </a:rPr>
              <a:t>good</a:t>
            </a:r>
            <a:r>
              <a:rPr dirty="0" sz="4100" spc="-390">
                <a:solidFill>
                  <a:srgbClr val="40276F"/>
                </a:solidFill>
              </a:rPr>
              <a:t> </a:t>
            </a:r>
            <a:r>
              <a:rPr dirty="0" sz="4100" spc="-330">
                <a:solidFill>
                  <a:srgbClr val="40276F"/>
                </a:solidFill>
              </a:rPr>
              <a:t>health</a:t>
            </a:r>
            <a:r>
              <a:rPr dirty="0" sz="4100" spc="-390">
                <a:solidFill>
                  <a:srgbClr val="40276F"/>
                </a:solidFill>
              </a:rPr>
              <a:t> </a:t>
            </a:r>
            <a:r>
              <a:rPr dirty="0" sz="4100" spc="-355">
                <a:solidFill>
                  <a:srgbClr val="40276F"/>
                </a:solidFill>
              </a:rPr>
              <a:t>than</a:t>
            </a:r>
            <a:endParaRPr sz="4100"/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4386230"/>
            <a:ext cx="5946140" cy="200787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1640839">
              <a:lnSpc>
                <a:spcPts val="4400"/>
              </a:lnSpc>
              <a:spcBef>
                <a:spcPts val="680"/>
              </a:spcBef>
            </a:pP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those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most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deprived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areas.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145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5.03a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better.org.uk/health-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and-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wellbeing-state-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752704" y="2718752"/>
            <a:ext cx="2198370" cy="2453640"/>
          </a:xfrm>
          <a:custGeom>
            <a:avLst/>
            <a:gdLst/>
            <a:ahLst/>
            <a:cxnLst/>
            <a:rect l="l" t="t" r="r" b="b"/>
            <a:pathLst>
              <a:path w="2198370" h="2453640">
                <a:moveTo>
                  <a:pt x="2197950" y="0"/>
                </a:moveTo>
                <a:lnTo>
                  <a:pt x="0" y="0"/>
                </a:lnTo>
                <a:lnTo>
                  <a:pt x="0" y="2453373"/>
                </a:lnTo>
                <a:lnTo>
                  <a:pt x="2197950" y="2453373"/>
                </a:lnTo>
                <a:lnTo>
                  <a:pt x="2197950" y="0"/>
                </a:lnTo>
                <a:close/>
              </a:path>
            </a:pathLst>
          </a:custGeom>
          <a:solidFill>
            <a:srgbClr val="4124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500394" y="3630569"/>
            <a:ext cx="71564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600" spc="-130">
                <a:solidFill>
                  <a:srgbClr val="FFFFFF"/>
                </a:solidFill>
                <a:latin typeface="Arial Black"/>
                <a:cs typeface="Arial Black"/>
              </a:rPr>
              <a:t>70.7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92476" y="3945211"/>
            <a:ext cx="5314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years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752704" y="2177999"/>
            <a:ext cx="2198370" cy="541655"/>
          </a:xfrm>
          <a:custGeom>
            <a:avLst/>
            <a:gdLst/>
            <a:ahLst/>
            <a:cxnLst/>
            <a:rect l="l" t="t" r="r" b="b"/>
            <a:pathLst>
              <a:path w="2198370" h="541655">
                <a:moveTo>
                  <a:pt x="2197950" y="0"/>
                </a:moveTo>
                <a:lnTo>
                  <a:pt x="0" y="0"/>
                </a:lnTo>
                <a:lnTo>
                  <a:pt x="0" y="541337"/>
                </a:lnTo>
                <a:lnTo>
                  <a:pt x="2197950" y="541337"/>
                </a:lnTo>
                <a:lnTo>
                  <a:pt x="2197950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507573" y="2133801"/>
            <a:ext cx="68516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215">
                <a:solidFill>
                  <a:srgbClr val="FFFFFF"/>
                </a:solidFill>
                <a:latin typeface="Arial Black"/>
                <a:cs typeface="Arial Black"/>
              </a:rPr>
              <a:t>15.6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579776" y="2448444"/>
            <a:ext cx="544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years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270758" y="3371138"/>
            <a:ext cx="2198370" cy="1801495"/>
          </a:xfrm>
          <a:custGeom>
            <a:avLst/>
            <a:gdLst/>
            <a:ahLst/>
            <a:cxnLst/>
            <a:rect l="l" t="t" r="r" b="b"/>
            <a:pathLst>
              <a:path w="2198370" h="1801495">
                <a:moveTo>
                  <a:pt x="2197950" y="0"/>
                </a:moveTo>
                <a:lnTo>
                  <a:pt x="0" y="0"/>
                </a:lnTo>
                <a:lnTo>
                  <a:pt x="0" y="1800987"/>
                </a:lnTo>
                <a:lnTo>
                  <a:pt x="2197950" y="1800987"/>
                </a:lnTo>
                <a:lnTo>
                  <a:pt x="2197950" y="0"/>
                </a:lnTo>
                <a:close/>
              </a:path>
            </a:pathLst>
          </a:custGeom>
          <a:solidFill>
            <a:srgbClr val="4124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10036493" y="3956767"/>
            <a:ext cx="67754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2600" spc="-204">
                <a:solidFill>
                  <a:srgbClr val="FFFFFF"/>
                </a:solidFill>
                <a:latin typeface="Arial Black"/>
                <a:cs typeface="Arial Black"/>
              </a:rPr>
              <a:t>51.9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110528" y="4271409"/>
            <a:ext cx="5314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years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9270758" y="2455595"/>
            <a:ext cx="2198370" cy="916305"/>
          </a:xfrm>
          <a:custGeom>
            <a:avLst/>
            <a:gdLst/>
            <a:ahLst/>
            <a:cxnLst/>
            <a:rect l="l" t="t" r="r" b="b"/>
            <a:pathLst>
              <a:path w="2198370" h="916304">
                <a:moveTo>
                  <a:pt x="2197950" y="0"/>
                </a:moveTo>
                <a:lnTo>
                  <a:pt x="0" y="0"/>
                </a:lnTo>
                <a:lnTo>
                  <a:pt x="0" y="916114"/>
                </a:lnTo>
                <a:lnTo>
                  <a:pt x="2197950" y="916114"/>
                </a:lnTo>
                <a:lnTo>
                  <a:pt x="2197950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985227" y="2598788"/>
            <a:ext cx="768985" cy="42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00" spc="-50">
                <a:solidFill>
                  <a:srgbClr val="FFFFFF"/>
                </a:solidFill>
                <a:latin typeface="Arial Black"/>
                <a:cs typeface="Arial Black"/>
              </a:rPr>
              <a:t>26.4</a:t>
            </a:r>
            <a:endParaRPr sz="26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0097828" y="2913432"/>
            <a:ext cx="5441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0">
                <a:solidFill>
                  <a:srgbClr val="FFFFFF"/>
                </a:solidFill>
                <a:latin typeface="Arial Black"/>
                <a:cs typeface="Arial Black"/>
              </a:rPr>
              <a:t>years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118839" y="5231485"/>
            <a:ext cx="1471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Least</a:t>
            </a:r>
            <a:r>
              <a:rPr dirty="0" sz="1200" spc="1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deprived</a:t>
            </a:r>
            <a:r>
              <a:rPr dirty="0" sz="1200" spc="1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40276F"/>
                </a:solidFill>
                <a:latin typeface="Arial"/>
                <a:cs typeface="Arial"/>
              </a:rPr>
              <a:t>areas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7549718" y="1719618"/>
            <a:ext cx="2122170" cy="309245"/>
            <a:chOff x="7549718" y="1719618"/>
            <a:chExt cx="2122170" cy="309245"/>
          </a:xfrm>
        </p:grpSpPr>
        <p:sp>
          <p:nvSpPr>
            <p:cNvPr id="23" name="object 23" descr=""/>
            <p:cNvSpPr/>
            <p:nvPr/>
          </p:nvSpPr>
          <p:spPr>
            <a:xfrm>
              <a:off x="9367342" y="171961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457" y="0"/>
                  </a:moveTo>
                  <a:lnTo>
                    <a:pt x="0" y="0"/>
                  </a:lnTo>
                  <a:lnTo>
                    <a:pt x="0" y="304457"/>
                  </a:lnTo>
                  <a:lnTo>
                    <a:pt x="304457" y="304457"/>
                  </a:lnTo>
                  <a:lnTo>
                    <a:pt x="304457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549718" y="1723948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457" y="0"/>
                  </a:moveTo>
                  <a:lnTo>
                    <a:pt x="0" y="0"/>
                  </a:lnTo>
                  <a:lnTo>
                    <a:pt x="0" y="304457"/>
                  </a:lnTo>
                  <a:lnTo>
                    <a:pt x="304457" y="304457"/>
                  </a:lnTo>
                  <a:lnTo>
                    <a:pt x="304457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9633021" y="5231485"/>
            <a:ext cx="1461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5">
                <a:solidFill>
                  <a:srgbClr val="40276F"/>
                </a:solidFill>
                <a:latin typeface="Arial"/>
                <a:cs typeface="Arial"/>
              </a:rPr>
              <a:t>Most</a:t>
            </a:r>
            <a:r>
              <a:rPr dirty="0" sz="1200" spc="1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deprived</a:t>
            </a:r>
            <a:r>
              <a:rPr dirty="0" sz="1200" spc="1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40276F"/>
                </a:solidFill>
                <a:latin typeface="Arial"/>
                <a:cs typeface="Arial"/>
              </a:rPr>
              <a:t>areas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038967" y="1144753"/>
            <a:ext cx="4135120" cy="806450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5080" indent="156210">
              <a:lnSpc>
                <a:spcPct val="102600"/>
              </a:lnSpc>
              <a:spcBef>
                <a:spcPts val="60"/>
              </a:spcBef>
            </a:pPr>
            <a:r>
              <a:rPr dirty="0" sz="1300" spc="-150">
                <a:solidFill>
                  <a:srgbClr val="40276F"/>
                </a:solidFill>
                <a:latin typeface="Arial Black"/>
                <a:cs typeface="Arial Black"/>
              </a:rPr>
              <a:t>Years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spent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60">
                <a:solidFill>
                  <a:srgbClr val="40276F"/>
                </a:solidFill>
                <a:latin typeface="Arial Black"/>
                <a:cs typeface="Arial Black"/>
              </a:rPr>
              <a:t>good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health </a:t>
            </a:r>
            <a:r>
              <a:rPr dirty="0" sz="1300" spc="-45">
                <a:solidFill>
                  <a:srgbClr val="40276F"/>
                </a:solidFill>
                <a:latin typeface="Arial Black"/>
                <a:cs typeface="Arial Black"/>
              </a:rPr>
              <a:t>for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20">
                <a:solidFill>
                  <a:srgbClr val="40276F"/>
                </a:solidFill>
                <a:latin typeface="Arial Black"/>
                <a:cs typeface="Arial Black"/>
              </a:rPr>
              <a:t>women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at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65">
                <a:solidFill>
                  <a:srgbClr val="40276F"/>
                </a:solidFill>
                <a:latin typeface="Arial Black"/>
                <a:cs typeface="Arial Black"/>
              </a:rPr>
              <a:t>birth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the </a:t>
            </a:r>
            <a:r>
              <a:rPr dirty="0" sz="1300" spc="-85">
                <a:solidFill>
                  <a:srgbClr val="40276F"/>
                </a:solidFill>
                <a:latin typeface="Arial Black"/>
                <a:cs typeface="Arial Black"/>
              </a:rPr>
              <a:t>poorest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10">
                <a:solidFill>
                  <a:srgbClr val="40276F"/>
                </a:solidFill>
                <a:latin typeface="Arial Black"/>
                <a:cs typeface="Arial Black"/>
              </a:rPr>
              <a:t>wealthiest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25">
                <a:solidFill>
                  <a:srgbClr val="40276F"/>
                </a:solidFill>
                <a:latin typeface="Arial Black"/>
                <a:cs typeface="Arial Black"/>
              </a:rPr>
              <a:t>areas,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England,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 Black"/>
                <a:cs typeface="Arial Black"/>
              </a:rPr>
              <a:t>2018/20</a:t>
            </a:r>
            <a:endParaRPr sz="1300">
              <a:latin typeface="Arial Black"/>
              <a:cs typeface="Arial Black"/>
            </a:endParaRPr>
          </a:p>
          <a:p>
            <a:pPr algn="ctr" marL="304800">
              <a:lnSpc>
                <a:spcPct val="100000"/>
              </a:lnSpc>
              <a:spcBef>
                <a:spcPts val="1780"/>
              </a:spcBef>
              <a:tabLst>
                <a:tab pos="2122170" algn="l"/>
              </a:tabLst>
            </a:pPr>
            <a:r>
              <a:rPr dirty="0" sz="1000" spc="65">
                <a:solidFill>
                  <a:srgbClr val="40276F"/>
                </a:solidFill>
                <a:latin typeface="Arial"/>
                <a:cs typeface="Arial"/>
              </a:rPr>
              <a:t>Not</a:t>
            </a:r>
            <a:r>
              <a:rPr dirty="0" sz="10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0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000" spc="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000" spc="75">
                <a:solidFill>
                  <a:srgbClr val="40276F"/>
                </a:solidFill>
                <a:latin typeface="Arial"/>
                <a:cs typeface="Arial"/>
              </a:rPr>
              <a:t>good</a:t>
            </a:r>
            <a:r>
              <a:rPr dirty="0" sz="1000" spc="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000" spc="-10">
                <a:solidFill>
                  <a:srgbClr val="40276F"/>
                </a:solidFill>
                <a:latin typeface="Arial"/>
                <a:cs typeface="Arial"/>
              </a:rPr>
              <a:t>health</a:t>
            </a:r>
            <a:r>
              <a:rPr dirty="0" sz="1000">
                <a:solidFill>
                  <a:srgbClr val="40276F"/>
                </a:solidFill>
                <a:latin typeface="Arial"/>
                <a:cs typeface="Arial"/>
              </a:rPr>
              <a:t>	</a:t>
            </a:r>
            <a:r>
              <a:rPr dirty="0" baseline="2777" sz="15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baseline="2777" sz="1500" spc="7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baseline="2777" sz="1500" spc="112">
                <a:solidFill>
                  <a:srgbClr val="40276F"/>
                </a:solidFill>
                <a:latin typeface="Arial"/>
                <a:cs typeface="Arial"/>
              </a:rPr>
              <a:t>good</a:t>
            </a:r>
            <a:r>
              <a:rPr dirty="0" baseline="2777" sz="15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baseline="2777" sz="1500" spc="-15">
                <a:solidFill>
                  <a:srgbClr val="40276F"/>
                </a:solidFill>
                <a:latin typeface="Arial"/>
                <a:cs typeface="Arial"/>
              </a:rPr>
              <a:t>health</a:t>
            </a:r>
            <a:endParaRPr baseline="2777" sz="15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28" name="object 28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20985" y="0"/>
            <a:ext cx="6370955" cy="6858000"/>
            <a:chOff x="5820985" y="0"/>
            <a:chExt cx="637095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5820985" y="0"/>
              <a:ext cx="6370955" cy="6858000"/>
            </a:xfrm>
            <a:custGeom>
              <a:avLst/>
              <a:gdLst/>
              <a:ahLst/>
              <a:cxnLst/>
              <a:rect l="l" t="t" r="r" b="b"/>
              <a:pathLst>
                <a:path w="6370955" h="6858000">
                  <a:moveTo>
                    <a:pt x="1064670" y="0"/>
                  </a:moveTo>
                  <a:lnTo>
                    <a:pt x="337" y="0"/>
                  </a:lnTo>
                  <a:lnTo>
                    <a:pt x="228" y="12700"/>
                  </a:lnTo>
                  <a:lnTo>
                    <a:pt x="0" y="76200"/>
                  </a:lnTo>
                  <a:lnTo>
                    <a:pt x="228" y="127000"/>
                  </a:lnTo>
                  <a:lnTo>
                    <a:pt x="913" y="190500"/>
                  </a:lnTo>
                  <a:lnTo>
                    <a:pt x="2051" y="241300"/>
                  </a:lnTo>
                  <a:lnTo>
                    <a:pt x="3642" y="292100"/>
                  </a:lnTo>
                  <a:lnTo>
                    <a:pt x="5684" y="355600"/>
                  </a:lnTo>
                  <a:lnTo>
                    <a:pt x="8175" y="406400"/>
                  </a:lnTo>
                  <a:lnTo>
                    <a:pt x="11113" y="469900"/>
                  </a:lnTo>
                  <a:lnTo>
                    <a:pt x="14496" y="520700"/>
                  </a:lnTo>
                  <a:lnTo>
                    <a:pt x="18323" y="571500"/>
                  </a:lnTo>
                  <a:lnTo>
                    <a:pt x="22592" y="635000"/>
                  </a:lnTo>
                  <a:lnTo>
                    <a:pt x="27301" y="685800"/>
                  </a:lnTo>
                  <a:lnTo>
                    <a:pt x="32449" y="736600"/>
                  </a:lnTo>
                  <a:lnTo>
                    <a:pt x="38033" y="800100"/>
                  </a:lnTo>
                  <a:lnTo>
                    <a:pt x="44052" y="850900"/>
                  </a:lnTo>
                  <a:lnTo>
                    <a:pt x="50504" y="901700"/>
                  </a:lnTo>
                  <a:lnTo>
                    <a:pt x="57388" y="965200"/>
                  </a:lnTo>
                  <a:lnTo>
                    <a:pt x="64701" y="1016000"/>
                  </a:lnTo>
                  <a:lnTo>
                    <a:pt x="72442" y="1066800"/>
                  </a:lnTo>
                  <a:lnTo>
                    <a:pt x="80610" y="1117600"/>
                  </a:lnTo>
                  <a:lnTo>
                    <a:pt x="89201" y="1181100"/>
                  </a:lnTo>
                  <a:lnTo>
                    <a:pt x="98216" y="1231900"/>
                  </a:lnTo>
                  <a:lnTo>
                    <a:pt x="107651" y="1282700"/>
                  </a:lnTo>
                  <a:lnTo>
                    <a:pt x="117505" y="1333500"/>
                  </a:lnTo>
                  <a:lnTo>
                    <a:pt x="127777" y="1397000"/>
                  </a:lnTo>
                  <a:lnTo>
                    <a:pt x="138464" y="1447800"/>
                  </a:lnTo>
                  <a:lnTo>
                    <a:pt x="149565" y="1498600"/>
                  </a:lnTo>
                  <a:lnTo>
                    <a:pt x="161078" y="1549400"/>
                  </a:lnTo>
                  <a:lnTo>
                    <a:pt x="173002" y="1600200"/>
                  </a:lnTo>
                  <a:lnTo>
                    <a:pt x="185334" y="1651000"/>
                  </a:lnTo>
                  <a:lnTo>
                    <a:pt x="198073" y="1714500"/>
                  </a:lnTo>
                  <a:lnTo>
                    <a:pt x="211217" y="1765300"/>
                  </a:lnTo>
                  <a:lnTo>
                    <a:pt x="224764" y="1816100"/>
                  </a:lnTo>
                  <a:lnTo>
                    <a:pt x="238713" y="1866900"/>
                  </a:lnTo>
                  <a:lnTo>
                    <a:pt x="253062" y="1917700"/>
                  </a:lnTo>
                  <a:lnTo>
                    <a:pt x="267809" y="1968500"/>
                  </a:lnTo>
                  <a:lnTo>
                    <a:pt x="282952" y="2019300"/>
                  </a:lnTo>
                  <a:lnTo>
                    <a:pt x="298489" y="2070100"/>
                  </a:lnTo>
                  <a:lnTo>
                    <a:pt x="314420" y="2120900"/>
                  </a:lnTo>
                  <a:lnTo>
                    <a:pt x="330741" y="2171700"/>
                  </a:lnTo>
                  <a:lnTo>
                    <a:pt x="347452" y="2222500"/>
                  </a:lnTo>
                  <a:lnTo>
                    <a:pt x="364551" y="2273300"/>
                  </a:lnTo>
                  <a:lnTo>
                    <a:pt x="382035" y="2324100"/>
                  </a:lnTo>
                  <a:lnTo>
                    <a:pt x="399903" y="2374900"/>
                  </a:lnTo>
                  <a:lnTo>
                    <a:pt x="418154" y="2425700"/>
                  </a:lnTo>
                  <a:lnTo>
                    <a:pt x="436785" y="2476500"/>
                  </a:lnTo>
                  <a:lnTo>
                    <a:pt x="455794" y="2527300"/>
                  </a:lnTo>
                  <a:lnTo>
                    <a:pt x="475181" y="2578100"/>
                  </a:lnTo>
                  <a:lnTo>
                    <a:pt x="494943" y="2628900"/>
                  </a:lnTo>
                  <a:lnTo>
                    <a:pt x="515079" y="2679700"/>
                  </a:lnTo>
                  <a:lnTo>
                    <a:pt x="535586" y="2730500"/>
                  </a:lnTo>
                  <a:lnTo>
                    <a:pt x="556463" y="2768600"/>
                  </a:lnTo>
                  <a:lnTo>
                    <a:pt x="577709" y="2819400"/>
                  </a:lnTo>
                  <a:lnTo>
                    <a:pt x="599321" y="2870200"/>
                  </a:lnTo>
                  <a:lnTo>
                    <a:pt x="621298" y="2921000"/>
                  </a:lnTo>
                  <a:lnTo>
                    <a:pt x="643638" y="2971800"/>
                  </a:lnTo>
                  <a:lnTo>
                    <a:pt x="666339" y="3009900"/>
                  </a:lnTo>
                  <a:lnTo>
                    <a:pt x="689399" y="3060700"/>
                  </a:lnTo>
                  <a:lnTo>
                    <a:pt x="712817" y="3111500"/>
                  </a:lnTo>
                  <a:lnTo>
                    <a:pt x="736592" y="3162300"/>
                  </a:lnTo>
                  <a:lnTo>
                    <a:pt x="760720" y="3200400"/>
                  </a:lnTo>
                  <a:lnTo>
                    <a:pt x="785201" y="3251200"/>
                  </a:lnTo>
                  <a:lnTo>
                    <a:pt x="810033" y="3302000"/>
                  </a:lnTo>
                  <a:lnTo>
                    <a:pt x="835213" y="3340100"/>
                  </a:lnTo>
                  <a:lnTo>
                    <a:pt x="860741" y="3390900"/>
                  </a:lnTo>
                  <a:lnTo>
                    <a:pt x="886614" y="3441700"/>
                  </a:lnTo>
                  <a:lnTo>
                    <a:pt x="912831" y="3479800"/>
                  </a:lnTo>
                  <a:lnTo>
                    <a:pt x="939390" y="3530600"/>
                  </a:lnTo>
                  <a:lnTo>
                    <a:pt x="966289" y="3568700"/>
                  </a:lnTo>
                  <a:lnTo>
                    <a:pt x="993526" y="3619500"/>
                  </a:lnTo>
                  <a:lnTo>
                    <a:pt x="1021100" y="3657600"/>
                  </a:lnTo>
                  <a:lnTo>
                    <a:pt x="1049009" y="3708400"/>
                  </a:lnTo>
                  <a:lnTo>
                    <a:pt x="1077251" y="3746500"/>
                  </a:lnTo>
                  <a:lnTo>
                    <a:pt x="1105825" y="3797300"/>
                  </a:lnTo>
                  <a:lnTo>
                    <a:pt x="1134728" y="3835400"/>
                  </a:lnTo>
                  <a:lnTo>
                    <a:pt x="1163959" y="3886200"/>
                  </a:lnTo>
                  <a:lnTo>
                    <a:pt x="1193517" y="3924300"/>
                  </a:lnTo>
                  <a:lnTo>
                    <a:pt x="1223399" y="3975100"/>
                  </a:lnTo>
                  <a:lnTo>
                    <a:pt x="1253603" y="4013200"/>
                  </a:lnTo>
                  <a:lnTo>
                    <a:pt x="1284128" y="4051300"/>
                  </a:lnTo>
                  <a:lnTo>
                    <a:pt x="1314973" y="4102100"/>
                  </a:lnTo>
                  <a:lnTo>
                    <a:pt x="1346134" y="4140200"/>
                  </a:lnTo>
                  <a:lnTo>
                    <a:pt x="1377612" y="4178300"/>
                  </a:lnTo>
                  <a:lnTo>
                    <a:pt x="1409403" y="4216400"/>
                  </a:lnTo>
                  <a:lnTo>
                    <a:pt x="1441506" y="4267200"/>
                  </a:lnTo>
                  <a:lnTo>
                    <a:pt x="1473920" y="4305300"/>
                  </a:lnTo>
                  <a:lnTo>
                    <a:pt x="1506642" y="4343400"/>
                  </a:lnTo>
                  <a:lnTo>
                    <a:pt x="1539672" y="4381500"/>
                  </a:lnTo>
                  <a:lnTo>
                    <a:pt x="1573006" y="4432300"/>
                  </a:lnTo>
                  <a:lnTo>
                    <a:pt x="1606644" y="4470400"/>
                  </a:lnTo>
                  <a:lnTo>
                    <a:pt x="1640583" y="4508500"/>
                  </a:lnTo>
                  <a:lnTo>
                    <a:pt x="1709359" y="4584700"/>
                  </a:lnTo>
                  <a:lnTo>
                    <a:pt x="1779321" y="4660900"/>
                  </a:lnTo>
                  <a:lnTo>
                    <a:pt x="1850454" y="4737100"/>
                  </a:lnTo>
                  <a:lnTo>
                    <a:pt x="1922744" y="4813300"/>
                  </a:lnTo>
                  <a:lnTo>
                    <a:pt x="1996178" y="4889500"/>
                  </a:lnTo>
                  <a:lnTo>
                    <a:pt x="2070740" y="4965700"/>
                  </a:lnTo>
                  <a:lnTo>
                    <a:pt x="2146418" y="5041900"/>
                  </a:lnTo>
                  <a:lnTo>
                    <a:pt x="2184671" y="5067300"/>
                  </a:lnTo>
                  <a:lnTo>
                    <a:pt x="2223197" y="5105400"/>
                  </a:lnTo>
                  <a:lnTo>
                    <a:pt x="2301063" y="5181600"/>
                  </a:lnTo>
                  <a:lnTo>
                    <a:pt x="2340399" y="5207000"/>
                  </a:lnTo>
                  <a:lnTo>
                    <a:pt x="2419870" y="5283200"/>
                  </a:lnTo>
                  <a:lnTo>
                    <a:pt x="2460000" y="5308600"/>
                  </a:lnTo>
                  <a:lnTo>
                    <a:pt x="2541044" y="5384800"/>
                  </a:lnTo>
                  <a:lnTo>
                    <a:pt x="2581953" y="5410200"/>
                  </a:lnTo>
                  <a:lnTo>
                    <a:pt x="2623118" y="5448300"/>
                  </a:lnTo>
                  <a:lnTo>
                    <a:pt x="2664537" y="5473700"/>
                  </a:lnTo>
                  <a:lnTo>
                    <a:pt x="2706209" y="5511800"/>
                  </a:lnTo>
                  <a:lnTo>
                    <a:pt x="2748131" y="5537200"/>
                  </a:lnTo>
                  <a:lnTo>
                    <a:pt x="2790303" y="5575300"/>
                  </a:lnTo>
                  <a:lnTo>
                    <a:pt x="2832722" y="5600700"/>
                  </a:lnTo>
                  <a:lnTo>
                    <a:pt x="2875386" y="5638800"/>
                  </a:lnTo>
                  <a:lnTo>
                    <a:pt x="2961444" y="5689600"/>
                  </a:lnTo>
                  <a:lnTo>
                    <a:pt x="3004834" y="5727700"/>
                  </a:lnTo>
                  <a:lnTo>
                    <a:pt x="3136428" y="5803900"/>
                  </a:lnTo>
                  <a:lnTo>
                    <a:pt x="3180761" y="5842000"/>
                  </a:lnTo>
                  <a:lnTo>
                    <a:pt x="3451560" y="5994400"/>
                  </a:lnTo>
                  <a:lnTo>
                    <a:pt x="3497476" y="6032500"/>
                  </a:lnTo>
                  <a:lnTo>
                    <a:pt x="3589965" y="6083300"/>
                  </a:lnTo>
                  <a:lnTo>
                    <a:pt x="3636534" y="6096000"/>
                  </a:lnTo>
                  <a:lnTo>
                    <a:pt x="3920377" y="6248400"/>
                  </a:lnTo>
                  <a:lnTo>
                    <a:pt x="3968406" y="6261100"/>
                  </a:lnTo>
                  <a:lnTo>
                    <a:pt x="4065068" y="6311900"/>
                  </a:lnTo>
                  <a:lnTo>
                    <a:pt x="4113696" y="6324600"/>
                  </a:lnTo>
                  <a:lnTo>
                    <a:pt x="4211541" y="6375400"/>
                  </a:lnTo>
                  <a:lnTo>
                    <a:pt x="4260754" y="6388100"/>
                  </a:lnTo>
                  <a:lnTo>
                    <a:pt x="4310158" y="6413500"/>
                  </a:lnTo>
                  <a:lnTo>
                    <a:pt x="4359751" y="6426200"/>
                  </a:lnTo>
                  <a:lnTo>
                    <a:pt x="4409531" y="6451600"/>
                  </a:lnTo>
                  <a:lnTo>
                    <a:pt x="4459498" y="6464300"/>
                  </a:lnTo>
                  <a:lnTo>
                    <a:pt x="4509648" y="6489700"/>
                  </a:lnTo>
                  <a:lnTo>
                    <a:pt x="4559981" y="6502400"/>
                  </a:lnTo>
                  <a:lnTo>
                    <a:pt x="4610494" y="6527800"/>
                  </a:lnTo>
                  <a:lnTo>
                    <a:pt x="4712056" y="6553200"/>
                  </a:lnTo>
                  <a:lnTo>
                    <a:pt x="4763100" y="6578600"/>
                  </a:lnTo>
                  <a:lnTo>
                    <a:pt x="5020891" y="6642100"/>
                  </a:lnTo>
                  <a:lnTo>
                    <a:pt x="5072951" y="6667500"/>
                  </a:lnTo>
                  <a:lnTo>
                    <a:pt x="5388670" y="6743700"/>
                  </a:lnTo>
                  <a:lnTo>
                    <a:pt x="5441834" y="6743700"/>
                  </a:lnTo>
                  <a:lnTo>
                    <a:pt x="5655980" y="6794500"/>
                  </a:lnTo>
                  <a:lnTo>
                    <a:pt x="5709880" y="6794500"/>
                  </a:lnTo>
                  <a:lnTo>
                    <a:pt x="5818105" y="6819900"/>
                  </a:lnTo>
                  <a:lnTo>
                    <a:pt x="5872425" y="6819900"/>
                  </a:lnTo>
                  <a:lnTo>
                    <a:pt x="5926883" y="6832600"/>
                  </a:lnTo>
                  <a:lnTo>
                    <a:pt x="5981475" y="6832600"/>
                  </a:lnTo>
                  <a:lnTo>
                    <a:pt x="6036201" y="6845300"/>
                  </a:lnTo>
                  <a:lnTo>
                    <a:pt x="6091058" y="6845300"/>
                  </a:lnTo>
                  <a:lnTo>
                    <a:pt x="6146045" y="6858000"/>
                  </a:lnTo>
                  <a:lnTo>
                    <a:pt x="6370417" y="6858000"/>
                  </a:lnTo>
                  <a:lnTo>
                    <a:pt x="6370417" y="5816600"/>
                  </a:lnTo>
                  <a:lnTo>
                    <a:pt x="6289180" y="5816600"/>
                  </a:lnTo>
                  <a:lnTo>
                    <a:pt x="6241983" y="5803900"/>
                  </a:lnTo>
                  <a:lnTo>
                    <a:pt x="6194898" y="5803900"/>
                  </a:lnTo>
                  <a:lnTo>
                    <a:pt x="6147926" y="5791200"/>
                  </a:lnTo>
                  <a:lnTo>
                    <a:pt x="6101068" y="5791200"/>
                  </a:lnTo>
                  <a:lnTo>
                    <a:pt x="6054327" y="5778500"/>
                  </a:lnTo>
                  <a:lnTo>
                    <a:pt x="6007704" y="5778500"/>
                  </a:lnTo>
                  <a:lnTo>
                    <a:pt x="5961199" y="5765800"/>
                  </a:lnTo>
                  <a:lnTo>
                    <a:pt x="5914816" y="5765800"/>
                  </a:lnTo>
                  <a:lnTo>
                    <a:pt x="5868555" y="5753100"/>
                  </a:lnTo>
                  <a:lnTo>
                    <a:pt x="5822418" y="5753100"/>
                  </a:lnTo>
                  <a:lnTo>
                    <a:pt x="5730522" y="5727700"/>
                  </a:lnTo>
                  <a:lnTo>
                    <a:pt x="5684766" y="5727700"/>
                  </a:lnTo>
                  <a:lnTo>
                    <a:pt x="5548286" y="5689600"/>
                  </a:lnTo>
                  <a:lnTo>
                    <a:pt x="5503060" y="5689600"/>
                  </a:lnTo>
                  <a:lnTo>
                    <a:pt x="4971426" y="5537200"/>
                  </a:lnTo>
                  <a:lnTo>
                    <a:pt x="4928093" y="5511800"/>
                  </a:lnTo>
                  <a:lnTo>
                    <a:pt x="4799040" y="5473700"/>
                  </a:lnTo>
                  <a:lnTo>
                    <a:pt x="4756342" y="5448300"/>
                  </a:lnTo>
                  <a:lnTo>
                    <a:pt x="4671436" y="5422900"/>
                  </a:lnTo>
                  <a:lnTo>
                    <a:pt x="4629232" y="5397500"/>
                  </a:lnTo>
                  <a:lnTo>
                    <a:pt x="4545325" y="5372100"/>
                  </a:lnTo>
                  <a:lnTo>
                    <a:pt x="4503627" y="5346700"/>
                  </a:lnTo>
                  <a:lnTo>
                    <a:pt x="4462100" y="5334000"/>
                  </a:lnTo>
                  <a:lnTo>
                    <a:pt x="4420748" y="5308600"/>
                  </a:lnTo>
                  <a:lnTo>
                    <a:pt x="4379570" y="5295900"/>
                  </a:lnTo>
                  <a:lnTo>
                    <a:pt x="4338568" y="5270500"/>
                  </a:lnTo>
                  <a:lnTo>
                    <a:pt x="4297745" y="5257800"/>
                  </a:lnTo>
                  <a:lnTo>
                    <a:pt x="4257102" y="5232400"/>
                  </a:lnTo>
                  <a:lnTo>
                    <a:pt x="4216640" y="5219700"/>
                  </a:lnTo>
                  <a:lnTo>
                    <a:pt x="4136266" y="5168900"/>
                  </a:lnTo>
                  <a:lnTo>
                    <a:pt x="4096357" y="5156200"/>
                  </a:lnTo>
                  <a:lnTo>
                    <a:pt x="3977760" y="5080000"/>
                  </a:lnTo>
                  <a:lnTo>
                    <a:pt x="3938610" y="5067300"/>
                  </a:lnTo>
                  <a:lnTo>
                    <a:pt x="3745796" y="4940300"/>
                  </a:lnTo>
                  <a:lnTo>
                    <a:pt x="3707831" y="4927600"/>
                  </a:lnTo>
                  <a:lnTo>
                    <a:pt x="3521082" y="4800600"/>
                  </a:lnTo>
                  <a:lnTo>
                    <a:pt x="3447846" y="4749800"/>
                  </a:lnTo>
                  <a:lnTo>
                    <a:pt x="3411548" y="4711700"/>
                  </a:lnTo>
                  <a:lnTo>
                    <a:pt x="3268524" y="4610100"/>
                  </a:lnTo>
                  <a:lnTo>
                    <a:pt x="3233318" y="4584700"/>
                  </a:lnTo>
                  <a:lnTo>
                    <a:pt x="3198336" y="4546600"/>
                  </a:lnTo>
                  <a:lnTo>
                    <a:pt x="3094741" y="4470400"/>
                  </a:lnTo>
                  <a:lnTo>
                    <a:pt x="3060666" y="4432300"/>
                  </a:lnTo>
                  <a:lnTo>
                    <a:pt x="2993209" y="4381500"/>
                  </a:lnTo>
                  <a:lnTo>
                    <a:pt x="2959831" y="4343400"/>
                  </a:lnTo>
                  <a:lnTo>
                    <a:pt x="2893783" y="4292600"/>
                  </a:lnTo>
                  <a:lnTo>
                    <a:pt x="2861116" y="4254500"/>
                  </a:lnTo>
                  <a:lnTo>
                    <a:pt x="2828689" y="4229100"/>
                  </a:lnTo>
                  <a:lnTo>
                    <a:pt x="2796504" y="4191000"/>
                  </a:lnTo>
                  <a:lnTo>
                    <a:pt x="2764562" y="4165600"/>
                  </a:lnTo>
                  <a:lnTo>
                    <a:pt x="2732865" y="4127500"/>
                  </a:lnTo>
                  <a:lnTo>
                    <a:pt x="2701414" y="4102100"/>
                  </a:lnTo>
                  <a:lnTo>
                    <a:pt x="2670211" y="4064000"/>
                  </a:lnTo>
                  <a:lnTo>
                    <a:pt x="2639257" y="4038600"/>
                  </a:lnTo>
                  <a:lnTo>
                    <a:pt x="2608554" y="4000500"/>
                  </a:lnTo>
                  <a:lnTo>
                    <a:pt x="2578104" y="3962400"/>
                  </a:lnTo>
                  <a:lnTo>
                    <a:pt x="2547907" y="3937000"/>
                  </a:lnTo>
                  <a:lnTo>
                    <a:pt x="2517967" y="3898900"/>
                  </a:lnTo>
                  <a:lnTo>
                    <a:pt x="2488283" y="3873500"/>
                  </a:lnTo>
                  <a:lnTo>
                    <a:pt x="2458858" y="3835400"/>
                  </a:lnTo>
                  <a:lnTo>
                    <a:pt x="2429694" y="3797300"/>
                  </a:lnTo>
                  <a:lnTo>
                    <a:pt x="2400791" y="3771900"/>
                  </a:lnTo>
                  <a:lnTo>
                    <a:pt x="2372151" y="3733800"/>
                  </a:lnTo>
                  <a:lnTo>
                    <a:pt x="2343777" y="3695700"/>
                  </a:lnTo>
                  <a:lnTo>
                    <a:pt x="2315669" y="3657600"/>
                  </a:lnTo>
                  <a:lnTo>
                    <a:pt x="2287829" y="3632200"/>
                  </a:lnTo>
                  <a:lnTo>
                    <a:pt x="2260258" y="3594100"/>
                  </a:lnTo>
                  <a:lnTo>
                    <a:pt x="2232958" y="3556000"/>
                  </a:lnTo>
                  <a:lnTo>
                    <a:pt x="2205931" y="3517900"/>
                  </a:lnTo>
                  <a:lnTo>
                    <a:pt x="2179179" y="3479800"/>
                  </a:lnTo>
                  <a:lnTo>
                    <a:pt x="2152702" y="3441700"/>
                  </a:lnTo>
                  <a:lnTo>
                    <a:pt x="2126502" y="3416300"/>
                  </a:lnTo>
                  <a:lnTo>
                    <a:pt x="2100581" y="3378200"/>
                  </a:lnTo>
                  <a:lnTo>
                    <a:pt x="2074940" y="3340100"/>
                  </a:lnTo>
                  <a:lnTo>
                    <a:pt x="2049582" y="3302000"/>
                  </a:lnTo>
                  <a:lnTo>
                    <a:pt x="2024506" y="3263900"/>
                  </a:lnTo>
                  <a:lnTo>
                    <a:pt x="1999716" y="3225800"/>
                  </a:lnTo>
                  <a:lnTo>
                    <a:pt x="1975213" y="3187700"/>
                  </a:lnTo>
                  <a:lnTo>
                    <a:pt x="1950997" y="3149600"/>
                  </a:lnTo>
                  <a:lnTo>
                    <a:pt x="1927071" y="3111500"/>
                  </a:lnTo>
                  <a:lnTo>
                    <a:pt x="1903437" y="3073400"/>
                  </a:lnTo>
                  <a:lnTo>
                    <a:pt x="1880095" y="3035300"/>
                  </a:lnTo>
                  <a:lnTo>
                    <a:pt x="1857047" y="2997200"/>
                  </a:lnTo>
                  <a:lnTo>
                    <a:pt x="1834296" y="2959100"/>
                  </a:lnTo>
                  <a:lnTo>
                    <a:pt x="1811841" y="2921000"/>
                  </a:lnTo>
                  <a:lnTo>
                    <a:pt x="1789686" y="2870200"/>
                  </a:lnTo>
                  <a:lnTo>
                    <a:pt x="1767831" y="2832100"/>
                  </a:lnTo>
                  <a:lnTo>
                    <a:pt x="1746278" y="2794000"/>
                  </a:lnTo>
                  <a:lnTo>
                    <a:pt x="1725029" y="2755900"/>
                  </a:lnTo>
                  <a:lnTo>
                    <a:pt x="1704085" y="2717800"/>
                  </a:lnTo>
                  <a:lnTo>
                    <a:pt x="1683448" y="2679700"/>
                  </a:lnTo>
                  <a:lnTo>
                    <a:pt x="1663119" y="2641600"/>
                  </a:lnTo>
                  <a:lnTo>
                    <a:pt x="1643100" y="2590800"/>
                  </a:lnTo>
                  <a:lnTo>
                    <a:pt x="1623392" y="2552700"/>
                  </a:lnTo>
                  <a:lnTo>
                    <a:pt x="1603997" y="2514600"/>
                  </a:lnTo>
                  <a:lnTo>
                    <a:pt x="1584916" y="2476500"/>
                  </a:lnTo>
                  <a:lnTo>
                    <a:pt x="1566152" y="2425700"/>
                  </a:lnTo>
                  <a:lnTo>
                    <a:pt x="1547705" y="2387600"/>
                  </a:lnTo>
                  <a:lnTo>
                    <a:pt x="1529577" y="2349500"/>
                  </a:lnTo>
                  <a:lnTo>
                    <a:pt x="1511769" y="2311400"/>
                  </a:lnTo>
                  <a:lnTo>
                    <a:pt x="1494284" y="2260600"/>
                  </a:lnTo>
                  <a:lnTo>
                    <a:pt x="1477123" y="2222500"/>
                  </a:lnTo>
                  <a:lnTo>
                    <a:pt x="1460287" y="2184400"/>
                  </a:lnTo>
                  <a:lnTo>
                    <a:pt x="1443777" y="2133600"/>
                  </a:lnTo>
                  <a:lnTo>
                    <a:pt x="1427597" y="2095500"/>
                  </a:lnTo>
                  <a:lnTo>
                    <a:pt x="1411746" y="2044700"/>
                  </a:lnTo>
                  <a:lnTo>
                    <a:pt x="1396226" y="2006600"/>
                  </a:lnTo>
                  <a:lnTo>
                    <a:pt x="1381040" y="1968500"/>
                  </a:lnTo>
                  <a:lnTo>
                    <a:pt x="1366188" y="1917700"/>
                  </a:lnTo>
                  <a:lnTo>
                    <a:pt x="1351672" y="1879600"/>
                  </a:lnTo>
                  <a:lnTo>
                    <a:pt x="1337494" y="1828800"/>
                  </a:lnTo>
                  <a:lnTo>
                    <a:pt x="1323655" y="1790700"/>
                  </a:lnTo>
                  <a:lnTo>
                    <a:pt x="1310157" y="1739900"/>
                  </a:lnTo>
                  <a:lnTo>
                    <a:pt x="1297001" y="1701800"/>
                  </a:lnTo>
                  <a:lnTo>
                    <a:pt x="1284190" y="1651000"/>
                  </a:lnTo>
                  <a:lnTo>
                    <a:pt x="1271723" y="1612900"/>
                  </a:lnTo>
                  <a:lnTo>
                    <a:pt x="1259604" y="1562100"/>
                  </a:lnTo>
                  <a:lnTo>
                    <a:pt x="1247833" y="1524000"/>
                  </a:lnTo>
                  <a:lnTo>
                    <a:pt x="1236412" y="1473200"/>
                  </a:lnTo>
                  <a:lnTo>
                    <a:pt x="1225342" y="1435100"/>
                  </a:lnTo>
                  <a:lnTo>
                    <a:pt x="1214626" y="1384300"/>
                  </a:lnTo>
                  <a:lnTo>
                    <a:pt x="1204265" y="1346200"/>
                  </a:lnTo>
                  <a:lnTo>
                    <a:pt x="1194260" y="1295400"/>
                  </a:lnTo>
                  <a:lnTo>
                    <a:pt x="1184612" y="1257300"/>
                  </a:lnTo>
                  <a:lnTo>
                    <a:pt x="1175324" y="1206500"/>
                  </a:lnTo>
                  <a:lnTo>
                    <a:pt x="1166397" y="1155700"/>
                  </a:lnTo>
                  <a:lnTo>
                    <a:pt x="1157833" y="1117600"/>
                  </a:lnTo>
                  <a:lnTo>
                    <a:pt x="1149632" y="1066800"/>
                  </a:lnTo>
                  <a:lnTo>
                    <a:pt x="1141797" y="1016000"/>
                  </a:lnTo>
                  <a:lnTo>
                    <a:pt x="1134329" y="977900"/>
                  </a:lnTo>
                  <a:lnTo>
                    <a:pt x="1127230" y="927100"/>
                  </a:lnTo>
                  <a:lnTo>
                    <a:pt x="1120501" y="876300"/>
                  </a:lnTo>
                  <a:lnTo>
                    <a:pt x="1114143" y="838200"/>
                  </a:lnTo>
                  <a:lnTo>
                    <a:pt x="1108159" y="787400"/>
                  </a:lnTo>
                  <a:lnTo>
                    <a:pt x="1102550" y="736600"/>
                  </a:lnTo>
                  <a:lnTo>
                    <a:pt x="1097317" y="698500"/>
                  </a:lnTo>
                  <a:lnTo>
                    <a:pt x="1092462" y="647700"/>
                  </a:lnTo>
                  <a:lnTo>
                    <a:pt x="1087987" y="596900"/>
                  </a:lnTo>
                  <a:lnTo>
                    <a:pt x="1083892" y="558800"/>
                  </a:lnTo>
                  <a:lnTo>
                    <a:pt x="1080181" y="508000"/>
                  </a:lnTo>
                  <a:lnTo>
                    <a:pt x="1076853" y="457200"/>
                  </a:lnTo>
                  <a:lnTo>
                    <a:pt x="1073911" y="406400"/>
                  </a:lnTo>
                  <a:lnTo>
                    <a:pt x="1071356" y="368300"/>
                  </a:lnTo>
                  <a:lnTo>
                    <a:pt x="1069190" y="317500"/>
                  </a:lnTo>
                  <a:lnTo>
                    <a:pt x="1067415" y="266700"/>
                  </a:lnTo>
                  <a:lnTo>
                    <a:pt x="1066031" y="215900"/>
                  </a:lnTo>
                  <a:lnTo>
                    <a:pt x="1065041" y="165100"/>
                  </a:lnTo>
                  <a:lnTo>
                    <a:pt x="1064446" y="127000"/>
                  </a:lnTo>
                  <a:lnTo>
                    <a:pt x="1064247" y="76200"/>
                  </a:lnTo>
                  <a:lnTo>
                    <a:pt x="1064446" y="25400"/>
                  </a:lnTo>
                  <a:lnTo>
                    <a:pt x="1064670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61053" y="194779"/>
              <a:ext cx="5730875" cy="6032500"/>
            </a:xfrm>
            <a:custGeom>
              <a:avLst/>
              <a:gdLst/>
              <a:ahLst/>
              <a:cxnLst/>
              <a:rect l="l" t="t" r="r" b="b"/>
              <a:pathLst>
                <a:path w="5730875" h="6032500">
                  <a:moveTo>
                    <a:pt x="719048" y="0"/>
                  </a:moveTo>
                  <a:lnTo>
                    <a:pt x="0" y="0"/>
                  </a:lnTo>
                  <a:lnTo>
                    <a:pt x="1181" y="50800"/>
                  </a:lnTo>
                  <a:lnTo>
                    <a:pt x="2763" y="101600"/>
                  </a:lnTo>
                  <a:lnTo>
                    <a:pt x="4743" y="152400"/>
                  </a:lnTo>
                  <a:lnTo>
                    <a:pt x="7121" y="203200"/>
                  </a:lnTo>
                  <a:lnTo>
                    <a:pt x="9894" y="254000"/>
                  </a:lnTo>
                  <a:lnTo>
                    <a:pt x="13062" y="304800"/>
                  </a:lnTo>
                  <a:lnTo>
                    <a:pt x="16621" y="342900"/>
                  </a:lnTo>
                  <a:lnTo>
                    <a:pt x="20572" y="393700"/>
                  </a:lnTo>
                  <a:lnTo>
                    <a:pt x="24913" y="444500"/>
                  </a:lnTo>
                  <a:lnTo>
                    <a:pt x="29641" y="495300"/>
                  </a:lnTo>
                  <a:lnTo>
                    <a:pt x="34756" y="546100"/>
                  </a:lnTo>
                  <a:lnTo>
                    <a:pt x="40255" y="596900"/>
                  </a:lnTo>
                  <a:lnTo>
                    <a:pt x="46138" y="647700"/>
                  </a:lnTo>
                  <a:lnTo>
                    <a:pt x="52402" y="698500"/>
                  </a:lnTo>
                  <a:lnTo>
                    <a:pt x="59047" y="736600"/>
                  </a:lnTo>
                  <a:lnTo>
                    <a:pt x="66070" y="787400"/>
                  </a:lnTo>
                  <a:lnTo>
                    <a:pt x="73471" y="838200"/>
                  </a:lnTo>
                  <a:lnTo>
                    <a:pt x="81247" y="889000"/>
                  </a:lnTo>
                  <a:lnTo>
                    <a:pt x="89397" y="939800"/>
                  </a:lnTo>
                  <a:lnTo>
                    <a:pt x="97919" y="977900"/>
                  </a:lnTo>
                  <a:lnTo>
                    <a:pt x="106813" y="1028700"/>
                  </a:lnTo>
                  <a:lnTo>
                    <a:pt x="116075" y="1079500"/>
                  </a:lnTo>
                  <a:lnTo>
                    <a:pt x="125706" y="1130300"/>
                  </a:lnTo>
                  <a:lnTo>
                    <a:pt x="135703" y="1168400"/>
                  </a:lnTo>
                  <a:lnTo>
                    <a:pt x="146065" y="1219200"/>
                  </a:lnTo>
                  <a:lnTo>
                    <a:pt x="156790" y="1270000"/>
                  </a:lnTo>
                  <a:lnTo>
                    <a:pt x="167877" y="1320800"/>
                  </a:lnTo>
                  <a:lnTo>
                    <a:pt x="179323" y="1358900"/>
                  </a:lnTo>
                  <a:lnTo>
                    <a:pt x="191129" y="1409700"/>
                  </a:lnTo>
                  <a:lnTo>
                    <a:pt x="203291" y="1460500"/>
                  </a:lnTo>
                  <a:lnTo>
                    <a:pt x="215809" y="1498600"/>
                  </a:lnTo>
                  <a:lnTo>
                    <a:pt x="228682" y="1549400"/>
                  </a:lnTo>
                  <a:lnTo>
                    <a:pt x="241906" y="1600200"/>
                  </a:lnTo>
                  <a:lnTo>
                    <a:pt x="255481" y="1638300"/>
                  </a:lnTo>
                  <a:lnTo>
                    <a:pt x="269406" y="1689100"/>
                  </a:lnTo>
                  <a:lnTo>
                    <a:pt x="283678" y="1727200"/>
                  </a:lnTo>
                  <a:lnTo>
                    <a:pt x="298297" y="1778000"/>
                  </a:lnTo>
                  <a:lnTo>
                    <a:pt x="313261" y="1828800"/>
                  </a:lnTo>
                  <a:lnTo>
                    <a:pt x="328567" y="1866900"/>
                  </a:lnTo>
                  <a:lnTo>
                    <a:pt x="344216" y="1917700"/>
                  </a:lnTo>
                  <a:lnTo>
                    <a:pt x="360204" y="1955800"/>
                  </a:lnTo>
                  <a:lnTo>
                    <a:pt x="376531" y="2006600"/>
                  </a:lnTo>
                  <a:lnTo>
                    <a:pt x="393195" y="2044700"/>
                  </a:lnTo>
                  <a:lnTo>
                    <a:pt x="410194" y="2095500"/>
                  </a:lnTo>
                  <a:lnTo>
                    <a:pt x="427527" y="2133600"/>
                  </a:lnTo>
                  <a:lnTo>
                    <a:pt x="445193" y="2184400"/>
                  </a:lnTo>
                  <a:lnTo>
                    <a:pt x="463190" y="2222500"/>
                  </a:lnTo>
                  <a:lnTo>
                    <a:pt x="481515" y="2273300"/>
                  </a:lnTo>
                  <a:lnTo>
                    <a:pt x="500169" y="2311400"/>
                  </a:lnTo>
                  <a:lnTo>
                    <a:pt x="519149" y="2362200"/>
                  </a:lnTo>
                  <a:lnTo>
                    <a:pt x="538453" y="2400300"/>
                  </a:lnTo>
                  <a:lnTo>
                    <a:pt x="558081" y="2451100"/>
                  </a:lnTo>
                  <a:lnTo>
                    <a:pt x="578030" y="2489200"/>
                  </a:lnTo>
                  <a:lnTo>
                    <a:pt x="598299" y="2527300"/>
                  </a:lnTo>
                  <a:lnTo>
                    <a:pt x="618887" y="2578100"/>
                  </a:lnTo>
                  <a:lnTo>
                    <a:pt x="639791" y="2616200"/>
                  </a:lnTo>
                  <a:lnTo>
                    <a:pt x="661011" y="2654300"/>
                  </a:lnTo>
                  <a:lnTo>
                    <a:pt x="682545" y="2705100"/>
                  </a:lnTo>
                  <a:lnTo>
                    <a:pt x="704391" y="2743200"/>
                  </a:lnTo>
                  <a:lnTo>
                    <a:pt x="726548" y="2781300"/>
                  </a:lnTo>
                  <a:lnTo>
                    <a:pt x="749015" y="2832100"/>
                  </a:lnTo>
                  <a:lnTo>
                    <a:pt x="771789" y="2870200"/>
                  </a:lnTo>
                  <a:lnTo>
                    <a:pt x="794869" y="2908300"/>
                  </a:lnTo>
                  <a:lnTo>
                    <a:pt x="818253" y="2946400"/>
                  </a:lnTo>
                  <a:lnTo>
                    <a:pt x="841941" y="2984500"/>
                  </a:lnTo>
                  <a:lnTo>
                    <a:pt x="865931" y="3035300"/>
                  </a:lnTo>
                  <a:lnTo>
                    <a:pt x="890220" y="3073400"/>
                  </a:lnTo>
                  <a:lnTo>
                    <a:pt x="914808" y="3111500"/>
                  </a:lnTo>
                  <a:lnTo>
                    <a:pt x="939692" y="3149600"/>
                  </a:lnTo>
                  <a:lnTo>
                    <a:pt x="964872" y="3187700"/>
                  </a:lnTo>
                  <a:lnTo>
                    <a:pt x="990346" y="3225800"/>
                  </a:lnTo>
                  <a:lnTo>
                    <a:pt x="1016112" y="3276600"/>
                  </a:lnTo>
                  <a:lnTo>
                    <a:pt x="1042169" y="3314700"/>
                  </a:lnTo>
                  <a:lnTo>
                    <a:pt x="1068515" y="3352800"/>
                  </a:lnTo>
                  <a:lnTo>
                    <a:pt x="1095149" y="3390900"/>
                  </a:lnTo>
                  <a:lnTo>
                    <a:pt x="1122068" y="3429000"/>
                  </a:lnTo>
                  <a:lnTo>
                    <a:pt x="1149273" y="3467100"/>
                  </a:lnTo>
                  <a:lnTo>
                    <a:pt x="1176760" y="3505200"/>
                  </a:lnTo>
                  <a:lnTo>
                    <a:pt x="1204529" y="3543300"/>
                  </a:lnTo>
                  <a:lnTo>
                    <a:pt x="1232578" y="3581400"/>
                  </a:lnTo>
                  <a:lnTo>
                    <a:pt x="1260905" y="3619500"/>
                  </a:lnTo>
                  <a:lnTo>
                    <a:pt x="1289509" y="3657600"/>
                  </a:lnTo>
                  <a:lnTo>
                    <a:pt x="1318388" y="3695700"/>
                  </a:lnTo>
                  <a:lnTo>
                    <a:pt x="1347541" y="3721100"/>
                  </a:lnTo>
                  <a:lnTo>
                    <a:pt x="1376966" y="3759200"/>
                  </a:lnTo>
                  <a:lnTo>
                    <a:pt x="1406662" y="3797300"/>
                  </a:lnTo>
                  <a:lnTo>
                    <a:pt x="1436627" y="3835400"/>
                  </a:lnTo>
                  <a:lnTo>
                    <a:pt x="1466860" y="3873500"/>
                  </a:lnTo>
                  <a:lnTo>
                    <a:pt x="1497359" y="3911600"/>
                  </a:lnTo>
                  <a:lnTo>
                    <a:pt x="1528122" y="3937000"/>
                  </a:lnTo>
                  <a:lnTo>
                    <a:pt x="1559148" y="3975100"/>
                  </a:lnTo>
                  <a:lnTo>
                    <a:pt x="1590436" y="4013200"/>
                  </a:lnTo>
                  <a:lnTo>
                    <a:pt x="1621983" y="4051300"/>
                  </a:lnTo>
                  <a:lnTo>
                    <a:pt x="1653789" y="4076700"/>
                  </a:lnTo>
                  <a:lnTo>
                    <a:pt x="1718169" y="4152900"/>
                  </a:lnTo>
                  <a:lnTo>
                    <a:pt x="1750741" y="4178300"/>
                  </a:lnTo>
                  <a:lnTo>
                    <a:pt x="1816639" y="4254500"/>
                  </a:lnTo>
                  <a:lnTo>
                    <a:pt x="1849962" y="4279900"/>
                  </a:lnTo>
                  <a:lnTo>
                    <a:pt x="1883533" y="4318000"/>
                  </a:lnTo>
                  <a:lnTo>
                    <a:pt x="1917350" y="4343400"/>
                  </a:lnTo>
                  <a:lnTo>
                    <a:pt x="1951412" y="4381500"/>
                  </a:lnTo>
                  <a:lnTo>
                    <a:pt x="1985716" y="4406900"/>
                  </a:lnTo>
                  <a:lnTo>
                    <a:pt x="2020262" y="4445000"/>
                  </a:lnTo>
                  <a:lnTo>
                    <a:pt x="2055047" y="4470400"/>
                  </a:lnTo>
                  <a:lnTo>
                    <a:pt x="2090071" y="4508500"/>
                  </a:lnTo>
                  <a:lnTo>
                    <a:pt x="2125332" y="4533900"/>
                  </a:lnTo>
                  <a:lnTo>
                    <a:pt x="2160828" y="4572000"/>
                  </a:lnTo>
                  <a:lnTo>
                    <a:pt x="2232518" y="4622800"/>
                  </a:lnTo>
                  <a:lnTo>
                    <a:pt x="2268711" y="4660900"/>
                  </a:lnTo>
                  <a:lnTo>
                    <a:pt x="2341780" y="4711700"/>
                  </a:lnTo>
                  <a:lnTo>
                    <a:pt x="2378655" y="4749800"/>
                  </a:lnTo>
                  <a:lnTo>
                    <a:pt x="2490619" y="4826000"/>
                  </a:lnTo>
                  <a:lnTo>
                    <a:pt x="2528382" y="4864100"/>
                  </a:lnTo>
                  <a:lnTo>
                    <a:pt x="2566363" y="4889500"/>
                  </a:lnTo>
                  <a:lnTo>
                    <a:pt x="2759488" y="5016500"/>
                  </a:lnTo>
                  <a:lnTo>
                    <a:pt x="2957837" y="5143500"/>
                  </a:lnTo>
                  <a:lnTo>
                    <a:pt x="3202481" y="5295900"/>
                  </a:lnTo>
                  <a:lnTo>
                    <a:pt x="3243936" y="5308600"/>
                  </a:lnTo>
                  <a:lnTo>
                    <a:pt x="3369438" y="5384800"/>
                  </a:lnTo>
                  <a:lnTo>
                    <a:pt x="3411646" y="5397500"/>
                  </a:lnTo>
                  <a:lnTo>
                    <a:pt x="3496612" y="5448300"/>
                  </a:lnTo>
                  <a:lnTo>
                    <a:pt x="3539368" y="5461000"/>
                  </a:lnTo>
                  <a:lnTo>
                    <a:pt x="3582304" y="5486400"/>
                  </a:lnTo>
                  <a:lnTo>
                    <a:pt x="3625418" y="5499100"/>
                  </a:lnTo>
                  <a:lnTo>
                    <a:pt x="3668708" y="5524500"/>
                  </a:lnTo>
                  <a:lnTo>
                    <a:pt x="3712173" y="5537200"/>
                  </a:lnTo>
                  <a:lnTo>
                    <a:pt x="3755812" y="5562600"/>
                  </a:lnTo>
                  <a:lnTo>
                    <a:pt x="3799623" y="5575300"/>
                  </a:lnTo>
                  <a:lnTo>
                    <a:pt x="3843604" y="5600700"/>
                  </a:lnTo>
                  <a:lnTo>
                    <a:pt x="3887754" y="5613400"/>
                  </a:lnTo>
                  <a:lnTo>
                    <a:pt x="3932071" y="5638800"/>
                  </a:lnTo>
                  <a:lnTo>
                    <a:pt x="4021202" y="5664200"/>
                  </a:lnTo>
                  <a:lnTo>
                    <a:pt x="4066012" y="5689600"/>
                  </a:lnTo>
                  <a:lnTo>
                    <a:pt x="4246848" y="5740400"/>
                  </a:lnTo>
                  <a:lnTo>
                    <a:pt x="4292449" y="5765800"/>
                  </a:lnTo>
                  <a:lnTo>
                    <a:pt x="4851181" y="5918200"/>
                  </a:lnTo>
                  <a:lnTo>
                    <a:pt x="4898656" y="5918200"/>
                  </a:lnTo>
                  <a:lnTo>
                    <a:pt x="5041875" y="5956300"/>
                  </a:lnTo>
                  <a:lnTo>
                    <a:pt x="5089874" y="5956300"/>
                  </a:lnTo>
                  <a:lnTo>
                    <a:pt x="5186253" y="5981700"/>
                  </a:lnTo>
                  <a:lnTo>
                    <a:pt x="5234629" y="5981700"/>
                  </a:lnTo>
                  <a:lnTo>
                    <a:pt x="5283128" y="5994400"/>
                  </a:lnTo>
                  <a:lnTo>
                    <a:pt x="5331747" y="5994400"/>
                  </a:lnTo>
                  <a:lnTo>
                    <a:pt x="5380487" y="6007100"/>
                  </a:lnTo>
                  <a:lnTo>
                    <a:pt x="5429344" y="6007100"/>
                  </a:lnTo>
                  <a:lnTo>
                    <a:pt x="5478318" y="6019800"/>
                  </a:lnTo>
                  <a:lnTo>
                    <a:pt x="5576609" y="6019800"/>
                  </a:lnTo>
                  <a:lnTo>
                    <a:pt x="5625922" y="6032500"/>
                  </a:lnTo>
                  <a:lnTo>
                    <a:pt x="5730349" y="6032500"/>
                  </a:lnTo>
                  <a:lnTo>
                    <a:pt x="5730349" y="5321300"/>
                  </a:lnTo>
                  <a:lnTo>
                    <a:pt x="5693723" y="5308600"/>
                  </a:lnTo>
                  <a:lnTo>
                    <a:pt x="5598739" y="5308600"/>
                  </a:lnTo>
                  <a:lnTo>
                    <a:pt x="5551425" y="5295900"/>
                  </a:lnTo>
                  <a:lnTo>
                    <a:pt x="5504232" y="5295900"/>
                  </a:lnTo>
                  <a:lnTo>
                    <a:pt x="5457163" y="5283200"/>
                  </a:lnTo>
                  <a:lnTo>
                    <a:pt x="5410218" y="5283200"/>
                  </a:lnTo>
                  <a:lnTo>
                    <a:pt x="5363399" y="5270500"/>
                  </a:lnTo>
                  <a:lnTo>
                    <a:pt x="5316709" y="5270500"/>
                  </a:lnTo>
                  <a:lnTo>
                    <a:pt x="5270149" y="5257800"/>
                  </a:lnTo>
                  <a:lnTo>
                    <a:pt x="5223720" y="5257800"/>
                  </a:lnTo>
                  <a:lnTo>
                    <a:pt x="5131266" y="5232400"/>
                  </a:lnTo>
                  <a:lnTo>
                    <a:pt x="5085244" y="5232400"/>
                  </a:lnTo>
                  <a:lnTo>
                    <a:pt x="4857250" y="5168900"/>
                  </a:lnTo>
                  <a:lnTo>
                    <a:pt x="4812087" y="5168900"/>
                  </a:lnTo>
                  <a:lnTo>
                    <a:pt x="4544313" y="5092700"/>
                  </a:lnTo>
                  <a:lnTo>
                    <a:pt x="4500234" y="5067300"/>
                  </a:lnTo>
                  <a:lnTo>
                    <a:pt x="4325555" y="5016500"/>
                  </a:lnTo>
                  <a:lnTo>
                    <a:pt x="4282304" y="4991100"/>
                  </a:lnTo>
                  <a:lnTo>
                    <a:pt x="4153580" y="4953000"/>
                  </a:lnTo>
                  <a:lnTo>
                    <a:pt x="4111022" y="4927600"/>
                  </a:lnTo>
                  <a:lnTo>
                    <a:pt x="4068642" y="4914900"/>
                  </a:lnTo>
                  <a:lnTo>
                    <a:pt x="4026441" y="4889500"/>
                  </a:lnTo>
                  <a:lnTo>
                    <a:pt x="3942585" y="4864100"/>
                  </a:lnTo>
                  <a:lnTo>
                    <a:pt x="3859469" y="4813300"/>
                  </a:lnTo>
                  <a:lnTo>
                    <a:pt x="3818193" y="4800600"/>
                  </a:lnTo>
                  <a:lnTo>
                    <a:pt x="3777107" y="4775200"/>
                  </a:lnTo>
                  <a:lnTo>
                    <a:pt x="3736213" y="4762500"/>
                  </a:lnTo>
                  <a:lnTo>
                    <a:pt x="3695513" y="4737100"/>
                  </a:lnTo>
                  <a:lnTo>
                    <a:pt x="3655009" y="4724400"/>
                  </a:lnTo>
                  <a:lnTo>
                    <a:pt x="3534686" y="4648200"/>
                  </a:lnTo>
                  <a:lnTo>
                    <a:pt x="3494981" y="4635500"/>
                  </a:lnTo>
                  <a:lnTo>
                    <a:pt x="3338223" y="4533900"/>
                  </a:lnTo>
                  <a:lnTo>
                    <a:pt x="3299558" y="4521200"/>
                  </a:lnTo>
                  <a:lnTo>
                    <a:pt x="3109466" y="4394200"/>
                  </a:lnTo>
                  <a:lnTo>
                    <a:pt x="2961380" y="4292600"/>
                  </a:lnTo>
                  <a:lnTo>
                    <a:pt x="2924927" y="4254500"/>
                  </a:lnTo>
                  <a:lnTo>
                    <a:pt x="2781442" y="4152900"/>
                  </a:lnTo>
                  <a:lnTo>
                    <a:pt x="2746161" y="4114800"/>
                  </a:lnTo>
                  <a:lnTo>
                    <a:pt x="2641765" y="4038600"/>
                  </a:lnTo>
                  <a:lnTo>
                    <a:pt x="2607454" y="4000500"/>
                  </a:lnTo>
                  <a:lnTo>
                    <a:pt x="2539575" y="3949700"/>
                  </a:lnTo>
                  <a:lnTo>
                    <a:pt x="2506010" y="3911600"/>
                  </a:lnTo>
                  <a:lnTo>
                    <a:pt x="2472698" y="3886200"/>
                  </a:lnTo>
                  <a:lnTo>
                    <a:pt x="2439639" y="3848100"/>
                  </a:lnTo>
                  <a:lnTo>
                    <a:pt x="2406836" y="3822700"/>
                  </a:lnTo>
                  <a:lnTo>
                    <a:pt x="2374290" y="3784600"/>
                  </a:lnTo>
                  <a:lnTo>
                    <a:pt x="2342004" y="3759200"/>
                  </a:lnTo>
                  <a:lnTo>
                    <a:pt x="2309979" y="3721100"/>
                  </a:lnTo>
                  <a:lnTo>
                    <a:pt x="2278217" y="3695700"/>
                  </a:lnTo>
                  <a:lnTo>
                    <a:pt x="2246719" y="3657600"/>
                  </a:lnTo>
                  <a:lnTo>
                    <a:pt x="2215488" y="3632200"/>
                  </a:lnTo>
                  <a:lnTo>
                    <a:pt x="2184524" y="3594100"/>
                  </a:lnTo>
                  <a:lnTo>
                    <a:pt x="2153831" y="3568700"/>
                  </a:lnTo>
                  <a:lnTo>
                    <a:pt x="2123409" y="3530600"/>
                  </a:lnTo>
                  <a:lnTo>
                    <a:pt x="2093261" y="3492500"/>
                  </a:lnTo>
                  <a:lnTo>
                    <a:pt x="2063388" y="3467100"/>
                  </a:lnTo>
                  <a:lnTo>
                    <a:pt x="2033792" y="3429000"/>
                  </a:lnTo>
                  <a:lnTo>
                    <a:pt x="2004475" y="3390900"/>
                  </a:lnTo>
                  <a:lnTo>
                    <a:pt x="1975438" y="3365500"/>
                  </a:lnTo>
                  <a:lnTo>
                    <a:pt x="1946683" y="3327400"/>
                  </a:lnTo>
                  <a:lnTo>
                    <a:pt x="1918213" y="3289300"/>
                  </a:lnTo>
                  <a:lnTo>
                    <a:pt x="1890028" y="3251200"/>
                  </a:lnTo>
                  <a:lnTo>
                    <a:pt x="1862131" y="3213100"/>
                  </a:lnTo>
                  <a:lnTo>
                    <a:pt x="1834524" y="3187700"/>
                  </a:lnTo>
                  <a:lnTo>
                    <a:pt x="1807207" y="3149600"/>
                  </a:lnTo>
                  <a:lnTo>
                    <a:pt x="1780184" y="3111500"/>
                  </a:lnTo>
                  <a:lnTo>
                    <a:pt x="1753455" y="3073400"/>
                  </a:lnTo>
                  <a:lnTo>
                    <a:pt x="1727023" y="3035300"/>
                  </a:lnTo>
                  <a:lnTo>
                    <a:pt x="1700888" y="2997200"/>
                  </a:lnTo>
                  <a:lnTo>
                    <a:pt x="1675054" y="2959100"/>
                  </a:lnTo>
                  <a:lnTo>
                    <a:pt x="1649522" y="2921000"/>
                  </a:lnTo>
                  <a:lnTo>
                    <a:pt x="1624293" y="2882900"/>
                  </a:lnTo>
                  <a:lnTo>
                    <a:pt x="1599369" y="2844800"/>
                  </a:lnTo>
                  <a:lnTo>
                    <a:pt x="1574753" y="2806700"/>
                  </a:lnTo>
                  <a:lnTo>
                    <a:pt x="1550445" y="2768600"/>
                  </a:lnTo>
                  <a:lnTo>
                    <a:pt x="1526448" y="2730500"/>
                  </a:lnTo>
                  <a:lnTo>
                    <a:pt x="1502764" y="2692400"/>
                  </a:lnTo>
                  <a:lnTo>
                    <a:pt x="1479393" y="2654300"/>
                  </a:lnTo>
                  <a:lnTo>
                    <a:pt x="1456339" y="2616200"/>
                  </a:lnTo>
                  <a:lnTo>
                    <a:pt x="1433602" y="2578100"/>
                  </a:lnTo>
                  <a:lnTo>
                    <a:pt x="1411185" y="2540000"/>
                  </a:lnTo>
                  <a:lnTo>
                    <a:pt x="1389088" y="2501900"/>
                  </a:lnTo>
                  <a:lnTo>
                    <a:pt x="1367315" y="2463800"/>
                  </a:lnTo>
                  <a:lnTo>
                    <a:pt x="1345867" y="2413000"/>
                  </a:lnTo>
                  <a:lnTo>
                    <a:pt x="1324745" y="2374900"/>
                  </a:lnTo>
                  <a:lnTo>
                    <a:pt x="1303952" y="2336800"/>
                  </a:lnTo>
                  <a:lnTo>
                    <a:pt x="1283489" y="2298700"/>
                  </a:lnTo>
                  <a:lnTo>
                    <a:pt x="1263357" y="2260600"/>
                  </a:lnTo>
                  <a:lnTo>
                    <a:pt x="1243559" y="2209800"/>
                  </a:lnTo>
                  <a:lnTo>
                    <a:pt x="1224097" y="2171700"/>
                  </a:lnTo>
                  <a:lnTo>
                    <a:pt x="1204972" y="2133600"/>
                  </a:lnTo>
                  <a:lnTo>
                    <a:pt x="1186186" y="2095500"/>
                  </a:lnTo>
                  <a:lnTo>
                    <a:pt x="1167740" y="2044700"/>
                  </a:lnTo>
                  <a:lnTo>
                    <a:pt x="1149637" y="2006600"/>
                  </a:lnTo>
                  <a:lnTo>
                    <a:pt x="1131878" y="1968500"/>
                  </a:lnTo>
                  <a:lnTo>
                    <a:pt x="1114466" y="1917700"/>
                  </a:lnTo>
                  <a:lnTo>
                    <a:pt x="1097401" y="1879600"/>
                  </a:lnTo>
                  <a:lnTo>
                    <a:pt x="1080685" y="1828800"/>
                  </a:lnTo>
                  <a:lnTo>
                    <a:pt x="1064321" y="1790700"/>
                  </a:lnTo>
                  <a:lnTo>
                    <a:pt x="1048310" y="1752600"/>
                  </a:lnTo>
                  <a:lnTo>
                    <a:pt x="1032654" y="1701800"/>
                  </a:lnTo>
                  <a:lnTo>
                    <a:pt x="1017355" y="1663700"/>
                  </a:lnTo>
                  <a:lnTo>
                    <a:pt x="1002414" y="1612900"/>
                  </a:lnTo>
                  <a:lnTo>
                    <a:pt x="987833" y="1574800"/>
                  </a:lnTo>
                  <a:lnTo>
                    <a:pt x="973614" y="1536700"/>
                  </a:lnTo>
                  <a:lnTo>
                    <a:pt x="959759" y="1485900"/>
                  </a:lnTo>
                  <a:lnTo>
                    <a:pt x="946270" y="1447800"/>
                  </a:lnTo>
                  <a:lnTo>
                    <a:pt x="933148" y="1397000"/>
                  </a:lnTo>
                  <a:lnTo>
                    <a:pt x="920395" y="1358900"/>
                  </a:lnTo>
                  <a:lnTo>
                    <a:pt x="908012" y="1308100"/>
                  </a:lnTo>
                  <a:lnTo>
                    <a:pt x="896002" y="1257300"/>
                  </a:lnTo>
                  <a:lnTo>
                    <a:pt x="884367" y="1219200"/>
                  </a:lnTo>
                  <a:lnTo>
                    <a:pt x="873108" y="1168400"/>
                  </a:lnTo>
                  <a:lnTo>
                    <a:pt x="862226" y="1130300"/>
                  </a:lnTo>
                  <a:lnTo>
                    <a:pt x="851725" y="1079500"/>
                  </a:lnTo>
                  <a:lnTo>
                    <a:pt x="841604" y="1041400"/>
                  </a:lnTo>
                  <a:lnTo>
                    <a:pt x="831867" y="990600"/>
                  </a:lnTo>
                  <a:lnTo>
                    <a:pt x="822515" y="939800"/>
                  </a:lnTo>
                  <a:lnTo>
                    <a:pt x="813550" y="901700"/>
                  </a:lnTo>
                  <a:lnTo>
                    <a:pt x="804973" y="850900"/>
                  </a:lnTo>
                  <a:lnTo>
                    <a:pt x="796787" y="800100"/>
                  </a:lnTo>
                  <a:lnTo>
                    <a:pt x="788992" y="762000"/>
                  </a:lnTo>
                  <a:lnTo>
                    <a:pt x="781592" y="711200"/>
                  </a:lnTo>
                  <a:lnTo>
                    <a:pt x="774587" y="660400"/>
                  </a:lnTo>
                  <a:lnTo>
                    <a:pt x="767979" y="622300"/>
                  </a:lnTo>
                  <a:lnTo>
                    <a:pt x="761771" y="571500"/>
                  </a:lnTo>
                  <a:lnTo>
                    <a:pt x="755963" y="520700"/>
                  </a:lnTo>
                  <a:lnTo>
                    <a:pt x="750559" y="482600"/>
                  </a:lnTo>
                  <a:lnTo>
                    <a:pt x="745558" y="431800"/>
                  </a:lnTo>
                  <a:lnTo>
                    <a:pt x="740964" y="381000"/>
                  </a:lnTo>
                  <a:lnTo>
                    <a:pt x="736778" y="330200"/>
                  </a:lnTo>
                  <a:lnTo>
                    <a:pt x="733002" y="292100"/>
                  </a:lnTo>
                  <a:lnTo>
                    <a:pt x="729637" y="241300"/>
                  </a:lnTo>
                  <a:lnTo>
                    <a:pt x="726685" y="190500"/>
                  </a:lnTo>
                  <a:lnTo>
                    <a:pt x="724149" y="139700"/>
                  </a:lnTo>
                  <a:lnTo>
                    <a:pt x="722030" y="101600"/>
                  </a:lnTo>
                  <a:lnTo>
                    <a:pt x="720329" y="50800"/>
                  </a:lnTo>
                  <a:lnTo>
                    <a:pt x="719048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399" y="160728"/>
            <a:ext cx="960119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solidFill>
                  <a:srgbClr val="FFFFFF"/>
                </a:solidFill>
                <a:latin typeface="Arial Black"/>
                <a:cs typeface="Arial Black"/>
              </a:rPr>
              <a:t>Health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202430" cy="40030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Bangladeshi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and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Pakistani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women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England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are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most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likely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to 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experience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bad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health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530">
                <a:solidFill>
                  <a:srgbClr val="40276F"/>
                </a:solidFill>
                <a:latin typeface="Arial Black"/>
                <a:cs typeface="Arial Black"/>
              </a:rPr>
              <a:t>as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they 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age.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58896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5.04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better.org.uk/health-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and-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wellbeing-state-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92476" y="789259"/>
            <a:ext cx="3870960" cy="457834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22860" marR="5080" indent="-10795">
              <a:lnSpc>
                <a:spcPct val="102600"/>
              </a:lnSpc>
              <a:spcBef>
                <a:spcPts val="55"/>
              </a:spcBef>
            </a:pPr>
            <a:r>
              <a:rPr dirty="0" sz="1400" spc="-120">
                <a:solidFill>
                  <a:srgbClr val="40276F"/>
                </a:solidFill>
                <a:latin typeface="Arial Black"/>
                <a:cs typeface="Arial Black"/>
              </a:rPr>
              <a:t>Percentage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45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40">
                <a:solidFill>
                  <a:srgbClr val="40276F"/>
                </a:solidFill>
                <a:latin typeface="Arial Black"/>
                <a:cs typeface="Arial Black"/>
              </a:rPr>
              <a:t>women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aged </a:t>
            </a:r>
            <a:r>
              <a:rPr dirty="0" sz="1400" spc="-65">
                <a:solidFill>
                  <a:srgbClr val="40276F"/>
                </a:solidFill>
                <a:latin typeface="Arial Black"/>
                <a:cs typeface="Arial Black"/>
              </a:rPr>
              <a:t>65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14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10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30">
                <a:solidFill>
                  <a:srgbClr val="40276F"/>
                </a:solidFill>
                <a:latin typeface="Arial Black"/>
                <a:cs typeface="Arial Black"/>
              </a:rPr>
              <a:t>from </a:t>
            </a:r>
            <a:r>
              <a:rPr dirty="0" sz="1400" spc="-114">
                <a:solidFill>
                  <a:srgbClr val="40276F"/>
                </a:solidFill>
                <a:latin typeface="Arial Black"/>
                <a:cs typeface="Arial Black"/>
              </a:rPr>
              <a:t>selected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 ethnic groups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35">
                <a:solidFill>
                  <a:srgbClr val="40276F"/>
                </a:solidFill>
                <a:latin typeface="Arial Black"/>
                <a:cs typeface="Arial Black"/>
              </a:rPr>
              <a:t>who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35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bad </a:t>
            </a:r>
            <a:r>
              <a:rPr dirty="0" sz="1400" spc="-55">
                <a:solidFill>
                  <a:srgbClr val="40276F"/>
                </a:solidFill>
                <a:latin typeface="Arial Black"/>
                <a:cs typeface="Arial Black"/>
              </a:rPr>
              <a:t>health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172205" y="1402632"/>
            <a:ext cx="5232400" cy="4218305"/>
            <a:chOff x="6172205" y="1402632"/>
            <a:chExt cx="5232400" cy="4218305"/>
          </a:xfrm>
        </p:grpSpPr>
        <p:sp>
          <p:nvSpPr>
            <p:cNvPr id="11" name="object 11" descr=""/>
            <p:cNvSpPr/>
            <p:nvPr/>
          </p:nvSpPr>
          <p:spPr>
            <a:xfrm>
              <a:off x="6215672" y="5586313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 h="0">
                  <a:moveTo>
                    <a:pt x="0" y="0"/>
                  </a:moveTo>
                  <a:lnTo>
                    <a:pt x="713689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215672" y="5558123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723899" y="5586313"/>
              <a:ext cx="713740" cy="0"/>
            </a:xfrm>
            <a:custGeom>
              <a:avLst/>
              <a:gdLst/>
              <a:ahLst/>
              <a:cxnLst/>
              <a:rect l="l" t="t" r="r" b="b"/>
              <a:pathLst>
                <a:path w="713740" h="0">
                  <a:moveTo>
                    <a:pt x="713689" y="0"/>
                  </a:moveTo>
                  <a:lnTo>
                    <a:pt x="0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437589" y="5558115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56387"/>
                  </a:moveTo>
                  <a:lnTo>
                    <a:pt x="0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72205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4710" y="1402632"/>
              <a:ext cx="113665" cy="10850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6437119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79623" y="1402632"/>
              <a:ext cx="113665" cy="10850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6702033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4538" y="1402632"/>
              <a:ext cx="113665" cy="108508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966954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37" y="0"/>
                  </a:moveTo>
                  <a:lnTo>
                    <a:pt x="22415" y="0"/>
                  </a:lnTo>
                  <a:lnTo>
                    <a:pt x="13571" y="1805"/>
                  </a:lnTo>
                  <a:lnTo>
                    <a:pt x="6392" y="6716"/>
                  </a:lnTo>
                  <a:lnTo>
                    <a:pt x="1621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4" y="219763"/>
                  </a:lnTo>
                  <a:lnTo>
                    <a:pt x="17582" y="224438"/>
                  </a:lnTo>
                  <a:lnTo>
                    <a:pt x="26200" y="226148"/>
                  </a:lnTo>
                  <a:lnTo>
                    <a:pt x="42189" y="226148"/>
                  </a:lnTo>
                  <a:lnTo>
                    <a:pt x="49961" y="372567"/>
                  </a:lnTo>
                  <a:lnTo>
                    <a:pt x="56934" y="378891"/>
                  </a:lnTo>
                  <a:lnTo>
                    <a:pt x="141008" y="378891"/>
                  </a:lnTo>
                  <a:lnTo>
                    <a:pt x="147967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66" y="22834"/>
                  </a:lnTo>
                  <a:lnTo>
                    <a:pt x="197042" y="13978"/>
                  </a:lnTo>
                  <a:lnTo>
                    <a:pt x="192266" y="6716"/>
                  </a:lnTo>
                  <a:lnTo>
                    <a:pt x="185084" y="1805"/>
                  </a:lnTo>
                  <a:lnTo>
                    <a:pt x="176237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9452" y="1402632"/>
              <a:ext cx="113665" cy="108508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7231854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74366" y="1402632"/>
              <a:ext cx="113665" cy="10850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7496769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39274" y="1402632"/>
              <a:ext cx="113665" cy="108508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7761683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04187" y="1402632"/>
              <a:ext cx="113665" cy="10850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8026598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9102" y="1402632"/>
              <a:ext cx="113665" cy="108508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8291511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4016" y="1402632"/>
              <a:ext cx="113665" cy="108508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8556425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98931" y="1402632"/>
              <a:ext cx="113665" cy="108508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821340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3844" y="1402632"/>
              <a:ext cx="113665" cy="10850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9086254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28758" y="1402632"/>
              <a:ext cx="113665" cy="108508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9351167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93673" y="1402632"/>
              <a:ext cx="113665" cy="108508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9616081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58587" y="1402632"/>
              <a:ext cx="113665" cy="10850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880989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23500" y="1402632"/>
              <a:ext cx="113665" cy="10850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0145904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88414" y="1402632"/>
              <a:ext cx="113665" cy="10850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410817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3322" y="1402632"/>
              <a:ext cx="113665" cy="108508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10675731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8237" y="1402632"/>
              <a:ext cx="113665" cy="108508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10940646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83150" y="1402632"/>
              <a:ext cx="113665" cy="108508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11205560" y="1528427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48064" y="1402632"/>
              <a:ext cx="113665" cy="108508"/>
            </a:xfrm>
            <a:prstGeom prst="rect">
              <a:avLst/>
            </a:prstGeom>
          </p:spPr>
        </p:pic>
        <p:sp>
          <p:nvSpPr>
            <p:cNvPr id="55" name="object 55" descr=""/>
            <p:cNvSpPr/>
            <p:nvPr/>
          </p:nvSpPr>
          <p:spPr>
            <a:xfrm>
              <a:off x="6172205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14710" y="4176039"/>
              <a:ext cx="113665" cy="108508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6437119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9623" y="4176039"/>
              <a:ext cx="113665" cy="108508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6702033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4538" y="4176039"/>
              <a:ext cx="113665" cy="108508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6966954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37" y="0"/>
                  </a:moveTo>
                  <a:lnTo>
                    <a:pt x="22415" y="0"/>
                  </a:lnTo>
                  <a:lnTo>
                    <a:pt x="13571" y="1805"/>
                  </a:lnTo>
                  <a:lnTo>
                    <a:pt x="6392" y="6716"/>
                  </a:lnTo>
                  <a:lnTo>
                    <a:pt x="1621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4" y="219763"/>
                  </a:lnTo>
                  <a:lnTo>
                    <a:pt x="17582" y="224438"/>
                  </a:lnTo>
                  <a:lnTo>
                    <a:pt x="26200" y="226148"/>
                  </a:lnTo>
                  <a:lnTo>
                    <a:pt x="42189" y="226148"/>
                  </a:lnTo>
                  <a:lnTo>
                    <a:pt x="49961" y="372567"/>
                  </a:lnTo>
                  <a:lnTo>
                    <a:pt x="56934" y="378891"/>
                  </a:lnTo>
                  <a:lnTo>
                    <a:pt x="141008" y="378891"/>
                  </a:lnTo>
                  <a:lnTo>
                    <a:pt x="147967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66" y="22834"/>
                  </a:lnTo>
                  <a:lnTo>
                    <a:pt x="197042" y="13978"/>
                  </a:lnTo>
                  <a:lnTo>
                    <a:pt x="192266" y="6716"/>
                  </a:lnTo>
                  <a:lnTo>
                    <a:pt x="185084" y="1805"/>
                  </a:lnTo>
                  <a:lnTo>
                    <a:pt x="176237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9452" y="4176039"/>
              <a:ext cx="113665" cy="108508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7231854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74366" y="4176039"/>
              <a:ext cx="113665" cy="108508"/>
            </a:xfrm>
            <a:prstGeom prst="rect">
              <a:avLst/>
            </a:prstGeom>
          </p:spPr>
        </p:pic>
        <p:sp>
          <p:nvSpPr>
            <p:cNvPr id="65" name="object 65" descr=""/>
            <p:cNvSpPr/>
            <p:nvPr/>
          </p:nvSpPr>
          <p:spPr>
            <a:xfrm>
              <a:off x="7496769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9274" y="4176039"/>
              <a:ext cx="113665" cy="108508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7761683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4187" y="4176039"/>
              <a:ext cx="113665" cy="108508"/>
            </a:xfrm>
            <a:prstGeom prst="rect">
              <a:avLst/>
            </a:prstGeom>
          </p:spPr>
        </p:pic>
        <p:sp>
          <p:nvSpPr>
            <p:cNvPr id="69" name="object 69" descr=""/>
            <p:cNvSpPr/>
            <p:nvPr/>
          </p:nvSpPr>
          <p:spPr>
            <a:xfrm>
              <a:off x="8026598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9102" y="4176039"/>
              <a:ext cx="113665" cy="108508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8291511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4016" y="4176039"/>
              <a:ext cx="113665" cy="108508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8556425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8931" y="4176039"/>
              <a:ext cx="113665" cy="108508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8821340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63844" y="4176039"/>
              <a:ext cx="113665" cy="108508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9086254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28758" y="4176039"/>
              <a:ext cx="113665" cy="108508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9351167" y="430183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15E9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393673" y="4176039"/>
              <a:ext cx="113665" cy="108508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6172205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710" y="2815976"/>
              <a:ext cx="113665" cy="108508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6437119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9623" y="2815976"/>
              <a:ext cx="113665" cy="108508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6702033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4538" y="2815976"/>
              <a:ext cx="113665" cy="108508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6966954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37" y="0"/>
                  </a:moveTo>
                  <a:lnTo>
                    <a:pt x="22415" y="0"/>
                  </a:lnTo>
                  <a:lnTo>
                    <a:pt x="13571" y="1805"/>
                  </a:lnTo>
                  <a:lnTo>
                    <a:pt x="6392" y="6716"/>
                  </a:lnTo>
                  <a:lnTo>
                    <a:pt x="1621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4" y="219763"/>
                  </a:lnTo>
                  <a:lnTo>
                    <a:pt x="17582" y="224438"/>
                  </a:lnTo>
                  <a:lnTo>
                    <a:pt x="26200" y="226148"/>
                  </a:lnTo>
                  <a:lnTo>
                    <a:pt x="42189" y="226148"/>
                  </a:lnTo>
                  <a:lnTo>
                    <a:pt x="49961" y="372567"/>
                  </a:lnTo>
                  <a:lnTo>
                    <a:pt x="56934" y="378891"/>
                  </a:lnTo>
                  <a:lnTo>
                    <a:pt x="141008" y="378891"/>
                  </a:lnTo>
                  <a:lnTo>
                    <a:pt x="147967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66" y="22834"/>
                  </a:lnTo>
                  <a:lnTo>
                    <a:pt x="197042" y="13978"/>
                  </a:lnTo>
                  <a:lnTo>
                    <a:pt x="192266" y="6716"/>
                  </a:lnTo>
                  <a:lnTo>
                    <a:pt x="185084" y="1805"/>
                  </a:lnTo>
                  <a:lnTo>
                    <a:pt x="176237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9452" y="2815976"/>
              <a:ext cx="113665" cy="108508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7231854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4366" y="2815976"/>
              <a:ext cx="113665" cy="108508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7496769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9274" y="2815976"/>
              <a:ext cx="113665" cy="108508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7761683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4187" y="2815976"/>
              <a:ext cx="113665" cy="108508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8026598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9102" y="2815976"/>
              <a:ext cx="113665" cy="108508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8291511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8" name="object 9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4016" y="2815976"/>
              <a:ext cx="113665" cy="108508"/>
            </a:xfrm>
            <a:prstGeom prst="rect">
              <a:avLst/>
            </a:prstGeom>
          </p:spPr>
        </p:pic>
        <p:sp>
          <p:nvSpPr>
            <p:cNvPr id="99" name="object 99" descr=""/>
            <p:cNvSpPr/>
            <p:nvPr/>
          </p:nvSpPr>
          <p:spPr>
            <a:xfrm>
              <a:off x="8556425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8931" y="2815976"/>
              <a:ext cx="113665" cy="108508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8821340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63844" y="2815976"/>
              <a:ext cx="113665" cy="108508"/>
            </a:xfrm>
            <a:prstGeom prst="rect">
              <a:avLst/>
            </a:prstGeom>
          </p:spPr>
        </p:pic>
        <p:sp>
          <p:nvSpPr>
            <p:cNvPr id="103" name="object 103" descr=""/>
            <p:cNvSpPr/>
            <p:nvPr/>
          </p:nvSpPr>
          <p:spPr>
            <a:xfrm>
              <a:off x="9086254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4" name="object 10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28758" y="2815976"/>
              <a:ext cx="113665" cy="108508"/>
            </a:xfrm>
            <a:prstGeom prst="rect">
              <a:avLst/>
            </a:prstGeom>
          </p:spPr>
        </p:pic>
        <p:sp>
          <p:nvSpPr>
            <p:cNvPr id="105" name="object 105" descr=""/>
            <p:cNvSpPr/>
            <p:nvPr/>
          </p:nvSpPr>
          <p:spPr>
            <a:xfrm>
              <a:off x="9351167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673" y="2815976"/>
              <a:ext cx="113665" cy="108508"/>
            </a:xfrm>
            <a:prstGeom prst="rect">
              <a:avLst/>
            </a:prstGeom>
          </p:spPr>
        </p:pic>
        <p:sp>
          <p:nvSpPr>
            <p:cNvPr id="107" name="object 107" descr=""/>
            <p:cNvSpPr/>
            <p:nvPr/>
          </p:nvSpPr>
          <p:spPr>
            <a:xfrm>
              <a:off x="9616081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8587" y="2815976"/>
              <a:ext cx="113665" cy="108508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9880989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0" name="object 1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23500" y="2815976"/>
              <a:ext cx="113665" cy="108508"/>
            </a:xfrm>
            <a:prstGeom prst="rect">
              <a:avLst/>
            </a:prstGeom>
          </p:spPr>
        </p:pic>
        <p:sp>
          <p:nvSpPr>
            <p:cNvPr id="111" name="object 111" descr=""/>
            <p:cNvSpPr/>
            <p:nvPr/>
          </p:nvSpPr>
          <p:spPr>
            <a:xfrm>
              <a:off x="10145904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2" name="object 1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88414" y="2815976"/>
              <a:ext cx="113665" cy="108508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10410817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53322" y="2815976"/>
              <a:ext cx="113665" cy="108508"/>
            </a:xfrm>
            <a:prstGeom prst="rect">
              <a:avLst/>
            </a:prstGeom>
          </p:spPr>
        </p:pic>
        <p:sp>
          <p:nvSpPr>
            <p:cNvPr id="115" name="object 115" descr=""/>
            <p:cNvSpPr/>
            <p:nvPr/>
          </p:nvSpPr>
          <p:spPr>
            <a:xfrm>
              <a:off x="10675731" y="2941770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" name="object 1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18237" y="2815976"/>
              <a:ext cx="113665" cy="108508"/>
            </a:xfrm>
            <a:prstGeom prst="rect">
              <a:avLst/>
            </a:prstGeom>
          </p:spPr>
        </p:pic>
        <p:sp>
          <p:nvSpPr>
            <p:cNvPr id="117" name="object 117" descr=""/>
            <p:cNvSpPr/>
            <p:nvPr/>
          </p:nvSpPr>
          <p:spPr>
            <a:xfrm>
              <a:off x="10940646" y="2942589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" name="object 1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83150" y="2816795"/>
              <a:ext cx="113665" cy="108508"/>
            </a:xfrm>
            <a:prstGeom prst="rect">
              <a:avLst/>
            </a:prstGeom>
          </p:spPr>
        </p:pic>
        <p:sp>
          <p:nvSpPr>
            <p:cNvPr id="119" name="object 119" descr=""/>
            <p:cNvSpPr/>
            <p:nvPr/>
          </p:nvSpPr>
          <p:spPr>
            <a:xfrm>
              <a:off x="11205560" y="2942589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" name="object 1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48064" y="2816795"/>
              <a:ext cx="113665" cy="108508"/>
            </a:xfrm>
            <a:prstGeom prst="rect">
              <a:avLst/>
            </a:prstGeom>
          </p:spPr>
        </p:pic>
        <p:sp>
          <p:nvSpPr>
            <p:cNvPr id="121" name="object 121" descr=""/>
            <p:cNvSpPr/>
            <p:nvPr/>
          </p:nvSpPr>
          <p:spPr>
            <a:xfrm>
              <a:off x="6172205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" name="object 1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14710" y="1961718"/>
              <a:ext cx="113665" cy="108508"/>
            </a:xfrm>
            <a:prstGeom prst="rect">
              <a:avLst/>
            </a:prstGeom>
          </p:spPr>
        </p:pic>
        <p:sp>
          <p:nvSpPr>
            <p:cNvPr id="123" name="object 123" descr=""/>
            <p:cNvSpPr/>
            <p:nvPr/>
          </p:nvSpPr>
          <p:spPr>
            <a:xfrm>
              <a:off x="6437119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" name="object 12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79623" y="1961718"/>
              <a:ext cx="113665" cy="108508"/>
            </a:xfrm>
            <a:prstGeom prst="rect">
              <a:avLst/>
            </a:prstGeom>
          </p:spPr>
        </p:pic>
        <p:sp>
          <p:nvSpPr>
            <p:cNvPr id="125" name="object 125" descr=""/>
            <p:cNvSpPr/>
            <p:nvPr/>
          </p:nvSpPr>
          <p:spPr>
            <a:xfrm>
              <a:off x="6702033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" name="object 1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44538" y="1961718"/>
              <a:ext cx="113665" cy="108508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6966954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37" y="0"/>
                  </a:moveTo>
                  <a:lnTo>
                    <a:pt x="22415" y="0"/>
                  </a:lnTo>
                  <a:lnTo>
                    <a:pt x="13571" y="1805"/>
                  </a:lnTo>
                  <a:lnTo>
                    <a:pt x="6392" y="6716"/>
                  </a:lnTo>
                  <a:lnTo>
                    <a:pt x="1621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4" y="219763"/>
                  </a:lnTo>
                  <a:lnTo>
                    <a:pt x="17582" y="224438"/>
                  </a:lnTo>
                  <a:lnTo>
                    <a:pt x="26200" y="226148"/>
                  </a:lnTo>
                  <a:lnTo>
                    <a:pt x="42189" y="226148"/>
                  </a:lnTo>
                  <a:lnTo>
                    <a:pt x="49961" y="372567"/>
                  </a:lnTo>
                  <a:lnTo>
                    <a:pt x="56934" y="378891"/>
                  </a:lnTo>
                  <a:lnTo>
                    <a:pt x="141008" y="378891"/>
                  </a:lnTo>
                  <a:lnTo>
                    <a:pt x="147967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66" y="22834"/>
                  </a:lnTo>
                  <a:lnTo>
                    <a:pt x="197042" y="13978"/>
                  </a:lnTo>
                  <a:lnTo>
                    <a:pt x="192266" y="6716"/>
                  </a:lnTo>
                  <a:lnTo>
                    <a:pt x="185084" y="1805"/>
                  </a:lnTo>
                  <a:lnTo>
                    <a:pt x="176237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09452" y="1961718"/>
              <a:ext cx="113665" cy="108508"/>
            </a:xfrm>
            <a:prstGeom prst="rect">
              <a:avLst/>
            </a:prstGeom>
          </p:spPr>
        </p:pic>
        <p:sp>
          <p:nvSpPr>
            <p:cNvPr id="129" name="object 129" descr=""/>
            <p:cNvSpPr/>
            <p:nvPr/>
          </p:nvSpPr>
          <p:spPr>
            <a:xfrm>
              <a:off x="7231854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" name="object 1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74366" y="1961718"/>
              <a:ext cx="113665" cy="108508"/>
            </a:xfrm>
            <a:prstGeom prst="rect">
              <a:avLst/>
            </a:prstGeom>
          </p:spPr>
        </p:pic>
        <p:sp>
          <p:nvSpPr>
            <p:cNvPr id="131" name="object 131" descr=""/>
            <p:cNvSpPr/>
            <p:nvPr/>
          </p:nvSpPr>
          <p:spPr>
            <a:xfrm>
              <a:off x="7496769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39274" y="1961718"/>
              <a:ext cx="113665" cy="108508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9086254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8758" y="1961718"/>
              <a:ext cx="113665" cy="108508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9351167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6" name="object 13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93673" y="1961718"/>
              <a:ext cx="113665" cy="108508"/>
            </a:xfrm>
            <a:prstGeom prst="rect">
              <a:avLst/>
            </a:prstGeom>
          </p:spPr>
        </p:pic>
        <p:sp>
          <p:nvSpPr>
            <p:cNvPr id="137" name="object 137" descr=""/>
            <p:cNvSpPr/>
            <p:nvPr/>
          </p:nvSpPr>
          <p:spPr>
            <a:xfrm>
              <a:off x="9616081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8" name="object 13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8587" y="1961718"/>
              <a:ext cx="113665" cy="108508"/>
            </a:xfrm>
            <a:prstGeom prst="rect">
              <a:avLst/>
            </a:prstGeom>
          </p:spPr>
        </p:pic>
        <p:sp>
          <p:nvSpPr>
            <p:cNvPr id="139" name="object 139" descr=""/>
            <p:cNvSpPr/>
            <p:nvPr/>
          </p:nvSpPr>
          <p:spPr>
            <a:xfrm>
              <a:off x="9880989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0" name="object 14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923500" y="1961718"/>
              <a:ext cx="113665" cy="108508"/>
            </a:xfrm>
            <a:prstGeom prst="rect">
              <a:avLst/>
            </a:prstGeom>
          </p:spPr>
        </p:pic>
        <p:sp>
          <p:nvSpPr>
            <p:cNvPr id="141" name="object 141" descr=""/>
            <p:cNvSpPr/>
            <p:nvPr/>
          </p:nvSpPr>
          <p:spPr>
            <a:xfrm>
              <a:off x="10145904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2" name="object 1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88414" y="1961718"/>
              <a:ext cx="113665" cy="108508"/>
            </a:xfrm>
            <a:prstGeom prst="rect">
              <a:avLst/>
            </a:prstGeom>
          </p:spPr>
        </p:pic>
        <p:sp>
          <p:nvSpPr>
            <p:cNvPr id="143" name="object 143" descr=""/>
            <p:cNvSpPr/>
            <p:nvPr/>
          </p:nvSpPr>
          <p:spPr>
            <a:xfrm>
              <a:off x="10410817" y="2087512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4" name="object 1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53322" y="1961718"/>
              <a:ext cx="113665" cy="108508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6172205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14710" y="3366181"/>
              <a:ext cx="113665" cy="108508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6437119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8" name="object 14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9623" y="3366181"/>
              <a:ext cx="113665" cy="108508"/>
            </a:xfrm>
            <a:prstGeom prst="rect">
              <a:avLst/>
            </a:prstGeom>
          </p:spPr>
        </p:pic>
        <p:sp>
          <p:nvSpPr>
            <p:cNvPr id="149" name="object 149" descr=""/>
            <p:cNvSpPr/>
            <p:nvPr/>
          </p:nvSpPr>
          <p:spPr>
            <a:xfrm>
              <a:off x="6702033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44538" y="3366181"/>
              <a:ext cx="113665" cy="108508"/>
            </a:xfrm>
            <a:prstGeom prst="rect">
              <a:avLst/>
            </a:prstGeom>
          </p:spPr>
        </p:pic>
        <p:sp>
          <p:nvSpPr>
            <p:cNvPr id="151" name="object 151" descr=""/>
            <p:cNvSpPr/>
            <p:nvPr/>
          </p:nvSpPr>
          <p:spPr>
            <a:xfrm>
              <a:off x="6966954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37" y="0"/>
                  </a:moveTo>
                  <a:lnTo>
                    <a:pt x="22415" y="0"/>
                  </a:lnTo>
                  <a:lnTo>
                    <a:pt x="13571" y="1805"/>
                  </a:lnTo>
                  <a:lnTo>
                    <a:pt x="6392" y="6716"/>
                  </a:lnTo>
                  <a:lnTo>
                    <a:pt x="1621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4" y="219763"/>
                  </a:lnTo>
                  <a:lnTo>
                    <a:pt x="17582" y="224438"/>
                  </a:lnTo>
                  <a:lnTo>
                    <a:pt x="26200" y="226148"/>
                  </a:lnTo>
                  <a:lnTo>
                    <a:pt x="42189" y="226148"/>
                  </a:lnTo>
                  <a:lnTo>
                    <a:pt x="49961" y="372567"/>
                  </a:lnTo>
                  <a:lnTo>
                    <a:pt x="56934" y="378891"/>
                  </a:lnTo>
                  <a:lnTo>
                    <a:pt x="141008" y="378891"/>
                  </a:lnTo>
                  <a:lnTo>
                    <a:pt x="147967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66" y="22834"/>
                  </a:lnTo>
                  <a:lnTo>
                    <a:pt x="197042" y="13978"/>
                  </a:lnTo>
                  <a:lnTo>
                    <a:pt x="192266" y="6716"/>
                  </a:lnTo>
                  <a:lnTo>
                    <a:pt x="185084" y="1805"/>
                  </a:lnTo>
                  <a:lnTo>
                    <a:pt x="176237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2" name="object 1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09452" y="3366181"/>
              <a:ext cx="113665" cy="108508"/>
            </a:xfrm>
            <a:prstGeom prst="rect">
              <a:avLst/>
            </a:prstGeom>
          </p:spPr>
        </p:pic>
        <p:sp>
          <p:nvSpPr>
            <p:cNvPr id="153" name="object 153" descr=""/>
            <p:cNvSpPr/>
            <p:nvPr/>
          </p:nvSpPr>
          <p:spPr>
            <a:xfrm>
              <a:off x="7231854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4" name="object 15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74366" y="3366181"/>
              <a:ext cx="113665" cy="108508"/>
            </a:xfrm>
            <a:prstGeom prst="rect">
              <a:avLst/>
            </a:prstGeom>
          </p:spPr>
        </p:pic>
        <p:sp>
          <p:nvSpPr>
            <p:cNvPr id="155" name="object 155" descr=""/>
            <p:cNvSpPr/>
            <p:nvPr/>
          </p:nvSpPr>
          <p:spPr>
            <a:xfrm>
              <a:off x="7496769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6" name="object 15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39274" y="3366181"/>
              <a:ext cx="113665" cy="108508"/>
            </a:xfrm>
            <a:prstGeom prst="rect">
              <a:avLst/>
            </a:prstGeom>
          </p:spPr>
        </p:pic>
        <p:sp>
          <p:nvSpPr>
            <p:cNvPr id="157" name="object 157" descr=""/>
            <p:cNvSpPr/>
            <p:nvPr/>
          </p:nvSpPr>
          <p:spPr>
            <a:xfrm>
              <a:off x="7761683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4187" y="3366181"/>
              <a:ext cx="113665" cy="108508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8026598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69102" y="3366181"/>
              <a:ext cx="113665" cy="108508"/>
            </a:xfrm>
            <a:prstGeom prst="rect">
              <a:avLst/>
            </a:prstGeom>
          </p:spPr>
        </p:pic>
        <p:sp>
          <p:nvSpPr>
            <p:cNvPr id="161" name="object 161" descr=""/>
            <p:cNvSpPr/>
            <p:nvPr/>
          </p:nvSpPr>
          <p:spPr>
            <a:xfrm>
              <a:off x="8291511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2" name="object 16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4016" y="3366181"/>
              <a:ext cx="113665" cy="108508"/>
            </a:xfrm>
            <a:prstGeom prst="rect">
              <a:avLst/>
            </a:prstGeom>
          </p:spPr>
        </p:pic>
        <p:sp>
          <p:nvSpPr>
            <p:cNvPr id="163" name="object 163" descr=""/>
            <p:cNvSpPr/>
            <p:nvPr/>
          </p:nvSpPr>
          <p:spPr>
            <a:xfrm>
              <a:off x="6172205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214710" y="4987669"/>
              <a:ext cx="113665" cy="108508"/>
            </a:xfrm>
            <a:prstGeom prst="rect">
              <a:avLst/>
            </a:prstGeom>
          </p:spPr>
        </p:pic>
        <p:sp>
          <p:nvSpPr>
            <p:cNvPr id="165" name="object 165" descr=""/>
            <p:cNvSpPr/>
            <p:nvPr/>
          </p:nvSpPr>
          <p:spPr>
            <a:xfrm>
              <a:off x="8556425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98931" y="3366181"/>
              <a:ext cx="113665" cy="108508"/>
            </a:xfrm>
            <a:prstGeom prst="rect">
              <a:avLst/>
            </a:prstGeom>
          </p:spPr>
        </p:pic>
        <p:sp>
          <p:nvSpPr>
            <p:cNvPr id="167" name="object 167" descr=""/>
            <p:cNvSpPr/>
            <p:nvPr/>
          </p:nvSpPr>
          <p:spPr>
            <a:xfrm>
              <a:off x="6437119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8" name="object 16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79623" y="4987669"/>
              <a:ext cx="113665" cy="108508"/>
            </a:xfrm>
            <a:prstGeom prst="rect">
              <a:avLst/>
            </a:prstGeom>
          </p:spPr>
        </p:pic>
        <p:sp>
          <p:nvSpPr>
            <p:cNvPr id="169" name="object 169" descr=""/>
            <p:cNvSpPr/>
            <p:nvPr/>
          </p:nvSpPr>
          <p:spPr>
            <a:xfrm>
              <a:off x="8821340" y="3491975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63844" y="3366181"/>
              <a:ext cx="113665" cy="108508"/>
            </a:xfrm>
            <a:prstGeom prst="rect">
              <a:avLst/>
            </a:prstGeom>
          </p:spPr>
        </p:pic>
        <p:sp>
          <p:nvSpPr>
            <p:cNvPr id="171" name="object 171" descr=""/>
            <p:cNvSpPr/>
            <p:nvPr/>
          </p:nvSpPr>
          <p:spPr>
            <a:xfrm>
              <a:off x="6702033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2" y="1805"/>
                  </a:lnTo>
                  <a:lnTo>
                    <a:pt x="6399" y="6716"/>
                  </a:lnTo>
                  <a:lnTo>
                    <a:pt x="1623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6" y="219763"/>
                  </a:lnTo>
                  <a:lnTo>
                    <a:pt x="17587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08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2" name="object 17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44538" y="4987669"/>
              <a:ext cx="113665" cy="108508"/>
            </a:xfrm>
            <a:prstGeom prst="rect">
              <a:avLst/>
            </a:prstGeom>
          </p:spPr>
        </p:pic>
        <p:sp>
          <p:nvSpPr>
            <p:cNvPr id="173" name="object 173" descr=""/>
            <p:cNvSpPr/>
            <p:nvPr/>
          </p:nvSpPr>
          <p:spPr>
            <a:xfrm>
              <a:off x="6966954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37" y="0"/>
                  </a:moveTo>
                  <a:lnTo>
                    <a:pt x="22415" y="0"/>
                  </a:lnTo>
                  <a:lnTo>
                    <a:pt x="13571" y="1805"/>
                  </a:lnTo>
                  <a:lnTo>
                    <a:pt x="6392" y="6716"/>
                  </a:lnTo>
                  <a:lnTo>
                    <a:pt x="1621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7" y="212807"/>
                  </a:lnTo>
                  <a:lnTo>
                    <a:pt x="10504" y="219763"/>
                  </a:lnTo>
                  <a:lnTo>
                    <a:pt x="17582" y="224438"/>
                  </a:lnTo>
                  <a:lnTo>
                    <a:pt x="26200" y="226148"/>
                  </a:lnTo>
                  <a:lnTo>
                    <a:pt x="42189" y="226148"/>
                  </a:lnTo>
                  <a:lnTo>
                    <a:pt x="49961" y="372567"/>
                  </a:lnTo>
                  <a:lnTo>
                    <a:pt x="56934" y="378891"/>
                  </a:lnTo>
                  <a:lnTo>
                    <a:pt x="141008" y="378891"/>
                  </a:lnTo>
                  <a:lnTo>
                    <a:pt x="147967" y="372567"/>
                  </a:lnTo>
                  <a:lnTo>
                    <a:pt x="155752" y="226148"/>
                  </a:lnTo>
                  <a:lnTo>
                    <a:pt x="172465" y="226148"/>
                  </a:lnTo>
                  <a:lnTo>
                    <a:pt x="198666" y="22834"/>
                  </a:lnTo>
                  <a:lnTo>
                    <a:pt x="197042" y="13978"/>
                  </a:lnTo>
                  <a:lnTo>
                    <a:pt x="192266" y="6716"/>
                  </a:lnTo>
                  <a:lnTo>
                    <a:pt x="185084" y="1805"/>
                  </a:lnTo>
                  <a:lnTo>
                    <a:pt x="176237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4" name="object 17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009452" y="4987669"/>
              <a:ext cx="113665" cy="108508"/>
            </a:xfrm>
            <a:prstGeom prst="rect">
              <a:avLst/>
            </a:prstGeom>
          </p:spPr>
        </p:pic>
        <p:sp>
          <p:nvSpPr>
            <p:cNvPr id="175" name="object 175" descr=""/>
            <p:cNvSpPr/>
            <p:nvPr/>
          </p:nvSpPr>
          <p:spPr>
            <a:xfrm>
              <a:off x="7231854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9" y="212807"/>
                  </a:lnTo>
                  <a:lnTo>
                    <a:pt x="10517" y="219763"/>
                  </a:lnTo>
                  <a:lnTo>
                    <a:pt x="17595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6" name="object 17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74366" y="4987669"/>
              <a:ext cx="113665" cy="108508"/>
            </a:xfrm>
            <a:prstGeom prst="rect">
              <a:avLst/>
            </a:prstGeom>
          </p:spPr>
        </p:pic>
        <p:sp>
          <p:nvSpPr>
            <p:cNvPr id="177" name="object 177" descr=""/>
            <p:cNvSpPr/>
            <p:nvPr/>
          </p:nvSpPr>
          <p:spPr>
            <a:xfrm>
              <a:off x="7496769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8" name="object 17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39274" y="4987669"/>
              <a:ext cx="113665" cy="108508"/>
            </a:xfrm>
            <a:prstGeom prst="rect">
              <a:avLst/>
            </a:prstGeom>
          </p:spPr>
        </p:pic>
        <p:sp>
          <p:nvSpPr>
            <p:cNvPr id="179" name="object 179" descr=""/>
            <p:cNvSpPr/>
            <p:nvPr/>
          </p:nvSpPr>
          <p:spPr>
            <a:xfrm>
              <a:off x="7761683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0" name="object 18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04187" y="4987669"/>
              <a:ext cx="113665" cy="108508"/>
            </a:xfrm>
            <a:prstGeom prst="rect">
              <a:avLst/>
            </a:prstGeom>
          </p:spPr>
        </p:pic>
        <p:sp>
          <p:nvSpPr>
            <p:cNvPr id="181" name="object 181" descr=""/>
            <p:cNvSpPr/>
            <p:nvPr/>
          </p:nvSpPr>
          <p:spPr>
            <a:xfrm>
              <a:off x="8026598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2" name="object 18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69102" y="4987669"/>
              <a:ext cx="113665" cy="108508"/>
            </a:xfrm>
            <a:prstGeom prst="rect">
              <a:avLst/>
            </a:prstGeom>
          </p:spPr>
        </p:pic>
        <p:sp>
          <p:nvSpPr>
            <p:cNvPr id="183" name="object 183" descr=""/>
            <p:cNvSpPr/>
            <p:nvPr/>
          </p:nvSpPr>
          <p:spPr>
            <a:xfrm>
              <a:off x="8291511" y="5113464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5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34016" y="4987669"/>
              <a:ext cx="113665" cy="108508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6215672" y="3983645"/>
              <a:ext cx="975994" cy="0"/>
            </a:xfrm>
            <a:custGeom>
              <a:avLst/>
              <a:gdLst/>
              <a:ahLst/>
              <a:cxnLst/>
              <a:rect l="l" t="t" r="r" b="b"/>
              <a:pathLst>
                <a:path w="975995" h="0">
                  <a:moveTo>
                    <a:pt x="0" y="0"/>
                  </a:moveTo>
                  <a:lnTo>
                    <a:pt x="975994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6215672" y="395545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8013943" y="3983645"/>
              <a:ext cx="975994" cy="0"/>
            </a:xfrm>
            <a:custGeom>
              <a:avLst/>
              <a:gdLst/>
              <a:ahLst/>
              <a:cxnLst/>
              <a:rect l="l" t="t" r="r" b="b"/>
              <a:pathLst>
                <a:path w="975995" h="0">
                  <a:moveTo>
                    <a:pt x="0" y="0"/>
                  </a:moveTo>
                  <a:lnTo>
                    <a:pt x="975994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8989942" y="3955454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6215672" y="4772992"/>
              <a:ext cx="1087755" cy="0"/>
            </a:xfrm>
            <a:custGeom>
              <a:avLst/>
              <a:gdLst/>
              <a:ahLst/>
              <a:cxnLst/>
              <a:rect l="l" t="t" r="r" b="b"/>
              <a:pathLst>
                <a:path w="1087754" h="0">
                  <a:moveTo>
                    <a:pt x="0" y="0"/>
                  </a:moveTo>
                  <a:lnTo>
                    <a:pt x="1087615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6215672" y="4744801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8423220" y="4772992"/>
              <a:ext cx="1087755" cy="0"/>
            </a:xfrm>
            <a:custGeom>
              <a:avLst/>
              <a:gdLst/>
              <a:ahLst/>
              <a:cxnLst/>
              <a:rect l="l" t="t" r="r" b="b"/>
              <a:pathLst>
                <a:path w="1087754" h="0">
                  <a:moveTo>
                    <a:pt x="0" y="0"/>
                  </a:moveTo>
                  <a:lnTo>
                    <a:pt x="1087615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9510839" y="4744801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6215672" y="2603562"/>
              <a:ext cx="4366260" cy="0"/>
            </a:xfrm>
            <a:custGeom>
              <a:avLst/>
              <a:gdLst/>
              <a:ahLst/>
              <a:cxnLst/>
              <a:rect l="l" t="t" r="r" b="b"/>
              <a:pathLst>
                <a:path w="4366259" h="0">
                  <a:moveTo>
                    <a:pt x="0" y="0"/>
                  </a:moveTo>
                  <a:lnTo>
                    <a:pt x="1621535" y="0"/>
                  </a:lnTo>
                </a:path>
                <a:path w="4366259" h="0">
                  <a:moveTo>
                    <a:pt x="2737738" y="0"/>
                  </a:moveTo>
                  <a:lnTo>
                    <a:pt x="4365802" y="0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6215672" y="2575371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10581469" y="2575371"/>
              <a:ext cx="0" cy="56515"/>
            </a:xfrm>
            <a:custGeom>
              <a:avLst/>
              <a:gdLst/>
              <a:ahLst/>
              <a:cxnLst/>
              <a:rect l="l" t="t" r="r" b="b"/>
              <a:pathLst>
                <a:path w="0" h="56514">
                  <a:moveTo>
                    <a:pt x="0" y="0"/>
                  </a:moveTo>
                  <a:lnTo>
                    <a:pt x="0" y="56388"/>
                  </a:lnTo>
                </a:path>
              </a:pathLst>
            </a:custGeom>
            <a:ln w="12534">
              <a:solidFill>
                <a:srgbClr val="4027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7837208" y="2417089"/>
              <a:ext cx="1116330" cy="346710"/>
            </a:xfrm>
            <a:custGeom>
              <a:avLst/>
              <a:gdLst/>
              <a:ahLst/>
              <a:cxnLst/>
              <a:rect l="l" t="t" r="r" b="b"/>
              <a:pathLst>
                <a:path w="1116329" h="346710">
                  <a:moveTo>
                    <a:pt x="1116202" y="0"/>
                  </a:moveTo>
                  <a:lnTo>
                    <a:pt x="0" y="0"/>
                  </a:lnTo>
                  <a:lnTo>
                    <a:pt x="0" y="346316"/>
                  </a:lnTo>
                  <a:lnTo>
                    <a:pt x="1116202" y="346316"/>
                  </a:lnTo>
                  <a:lnTo>
                    <a:pt x="11162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7" name="object 197" descr=""/>
          <p:cNvSpPr txBox="1"/>
          <p:nvPr/>
        </p:nvSpPr>
        <p:spPr>
          <a:xfrm>
            <a:off x="7957471" y="2469452"/>
            <a:ext cx="875030" cy="2063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-10">
                <a:solidFill>
                  <a:srgbClr val="40276F"/>
                </a:solidFill>
                <a:latin typeface="Arial"/>
                <a:cs typeface="Arial"/>
              </a:rPr>
              <a:t>Bangladeshi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8" name="object 198" descr=""/>
          <p:cNvSpPr txBox="1"/>
          <p:nvPr/>
        </p:nvSpPr>
        <p:spPr>
          <a:xfrm>
            <a:off x="7037069" y="5477263"/>
            <a:ext cx="593090" cy="206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solidFill>
                  <a:srgbClr val="40276F"/>
                </a:solidFill>
                <a:latin typeface="Arial"/>
                <a:cs typeface="Arial"/>
              </a:rPr>
              <a:t>Chinese</a:t>
            </a:r>
            <a:endParaRPr sz="1150">
              <a:latin typeface="Arial"/>
              <a:cs typeface="Arial"/>
            </a:endParaRPr>
          </a:p>
        </p:txBody>
      </p:sp>
      <p:sp>
        <p:nvSpPr>
          <p:cNvPr id="199" name="object 199" descr=""/>
          <p:cNvSpPr txBox="1"/>
          <p:nvPr/>
        </p:nvSpPr>
        <p:spPr>
          <a:xfrm>
            <a:off x="7283522" y="3856898"/>
            <a:ext cx="632460" cy="206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-10">
                <a:solidFill>
                  <a:srgbClr val="40276F"/>
                </a:solidFill>
                <a:latin typeface="Arial"/>
                <a:cs typeface="Arial"/>
              </a:rPr>
              <a:t>Pakistani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0" name="object 200" descr=""/>
          <p:cNvSpPr txBox="1"/>
          <p:nvPr/>
        </p:nvSpPr>
        <p:spPr>
          <a:xfrm>
            <a:off x="7403516" y="4667081"/>
            <a:ext cx="913765" cy="20637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60">
                <a:solidFill>
                  <a:srgbClr val="40276F"/>
                </a:solidFill>
                <a:latin typeface="Arial"/>
                <a:cs typeface="Arial"/>
              </a:rPr>
              <a:t>White</a:t>
            </a:r>
            <a:r>
              <a:rPr dirty="0" sz="1150" spc="-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150" spc="-10">
                <a:solidFill>
                  <a:srgbClr val="40276F"/>
                </a:solidFill>
                <a:latin typeface="Arial"/>
                <a:cs typeface="Arial"/>
              </a:rPr>
              <a:t>British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10698747" y="1999002"/>
            <a:ext cx="72898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330">
                <a:solidFill>
                  <a:srgbClr val="40276F"/>
                </a:solidFill>
                <a:latin typeface="Arial Black"/>
                <a:cs typeface="Arial Black"/>
              </a:rPr>
              <a:t>37%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202" name="object 202" descr=""/>
          <p:cNvSpPr txBox="1"/>
          <p:nvPr/>
        </p:nvSpPr>
        <p:spPr>
          <a:xfrm>
            <a:off x="8568682" y="5020250"/>
            <a:ext cx="530860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335">
                <a:solidFill>
                  <a:srgbClr val="2B776E"/>
                </a:solidFill>
                <a:latin typeface="Arial Black"/>
                <a:cs typeface="Arial Black"/>
              </a:rPr>
              <a:t>9%</a:t>
            </a:r>
            <a:endParaRPr sz="2750">
              <a:latin typeface="Arial Black"/>
              <a:cs typeface="Arial Black"/>
            </a:endParaRPr>
          </a:p>
        </p:txBody>
      </p:sp>
      <p:sp>
        <p:nvSpPr>
          <p:cNvPr id="203" name="object 203" descr=""/>
          <p:cNvSpPr txBox="1"/>
          <p:nvPr/>
        </p:nvSpPr>
        <p:spPr>
          <a:xfrm>
            <a:off x="9114618" y="3404193"/>
            <a:ext cx="1186815" cy="1261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509">
                <a:solidFill>
                  <a:srgbClr val="F0667F"/>
                </a:solidFill>
                <a:latin typeface="Arial Black"/>
                <a:cs typeface="Arial Black"/>
              </a:rPr>
              <a:t>31%</a:t>
            </a:r>
            <a:endParaRPr sz="2750">
              <a:latin typeface="Arial Black"/>
              <a:cs typeface="Arial Black"/>
            </a:endParaRPr>
          </a:p>
          <a:p>
            <a:pPr marL="535940">
              <a:lnSpc>
                <a:spcPct val="100000"/>
              </a:lnSpc>
              <a:spcBef>
                <a:spcPts val="3115"/>
              </a:spcBef>
            </a:pPr>
            <a:r>
              <a:rPr dirty="0" sz="2750" spc="-505">
                <a:solidFill>
                  <a:srgbClr val="215E9E"/>
                </a:solidFill>
                <a:latin typeface="Arial Black"/>
                <a:cs typeface="Arial Black"/>
              </a:rPr>
              <a:t>13%</a:t>
            </a:r>
            <a:endParaRPr sz="2750">
              <a:latin typeface="Arial Black"/>
              <a:cs typeface="Arial Black"/>
            </a:endParaRPr>
          </a:p>
        </p:txBody>
      </p:sp>
      <p:grpSp>
        <p:nvGrpSpPr>
          <p:cNvPr id="204" name="object 204" descr=""/>
          <p:cNvGrpSpPr/>
          <p:nvPr/>
        </p:nvGrpSpPr>
        <p:grpSpPr>
          <a:xfrm>
            <a:off x="7761683" y="1961718"/>
            <a:ext cx="3710304" cy="4464685"/>
            <a:chOff x="7761683" y="1961718"/>
            <a:chExt cx="3710304" cy="4464685"/>
          </a:xfrm>
        </p:grpSpPr>
        <p:sp>
          <p:nvSpPr>
            <p:cNvPr id="205" name="object 205" descr=""/>
            <p:cNvSpPr/>
            <p:nvPr/>
          </p:nvSpPr>
          <p:spPr>
            <a:xfrm>
              <a:off x="7761683" y="2087513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65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4187" y="1961718"/>
              <a:ext cx="113665" cy="108508"/>
            </a:xfrm>
            <a:prstGeom prst="rect">
              <a:avLst/>
            </a:prstGeom>
          </p:spPr>
        </p:pic>
        <p:sp>
          <p:nvSpPr>
            <p:cNvPr id="207" name="object 207" descr=""/>
            <p:cNvSpPr/>
            <p:nvPr/>
          </p:nvSpPr>
          <p:spPr>
            <a:xfrm>
              <a:off x="8026597" y="2087513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84" y="204254"/>
                  </a:lnTo>
                  <a:lnTo>
                    <a:pt x="5674" y="212807"/>
                  </a:lnTo>
                  <a:lnTo>
                    <a:pt x="10512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8" name="object 20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69102" y="1961718"/>
              <a:ext cx="113665" cy="108508"/>
            </a:xfrm>
            <a:prstGeom prst="rect">
              <a:avLst/>
            </a:prstGeom>
          </p:spPr>
        </p:pic>
        <p:sp>
          <p:nvSpPr>
            <p:cNvPr id="209" name="object 209" descr=""/>
            <p:cNvSpPr/>
            <p:nvPr/>
          </p:nvSpPr>
          <p:spPr>
            <a:xfrm>
              <a:off x="8291511" y="2087513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0" name="object 2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34016" y="1961718"/>
              <a:ext cx="113665" cy="108508"/>
            </a:xfrm>
            <a:prstGeom prst="rect">
              <a:avLst/>
            </a:prstGeom>
          </p:spPr>
        </p:pic>
        <p:sp>
          <p:nvSpPr>
            <p:cNvPr id="211" name="object 211" descr=""/>
            <p:cNvSpPr/>
            <p:nvPr/>
          </p:nvSpPr>
          <p:spPr>
            <a:xfrm>
              <a:off x="8556425" y="2087513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78" y="226148"/>
                  </a:lnTo>
                  <a:lnTo>
                    <a:pt x="198678" y="22834"/>
                  </a:lnTo>
                  <a:lnTo>
                    <a:pt x="197054" y="13978"/>
                  </a:lnTo>
                  <a:lnTo>
                    <a:pt x="192279" y="6716"/>
                  </a:lnTo>
                  <a:lnTo>
                    <a:pt x="185096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2" name="object 21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98931" y="1961718"/>
              <a:ext cx="113665" cy="108508"/>
            </a:xfrm>
            <a:prstGeom prst="rect">
              <a:avLst/>
            </a:prstGeom>
          </p:spPr>
        </p:pic>
        <p:sp>
          <p:nvSpPr>
            <p:cNvPr id="213" name="object 213" descr=""/>
            <p:cNvSpPr/>
            <p:nvPr/>
          </p:nvSpPr>
          <p:spPr>
            <a:xfrm>
              <a:off x="8821339" y="2087513"/>
              <a:ext cx="198755" cy="379095"/>
            </a:xfrm>
            <a:custGeom>
              <a:avLst/>
              <a:gdLst/>
              <a:ahLst/>
              <a:cxnLst/>
              <a:rect l="l" t="t" r="r" b="b"/>
              <a:pathLst>
                <a:path w="198754" h="379094">
                  <a:moveTo>
                    <a:pt x="176250" y="0"/>
                  </a:moveTo>
                  <a:lnTo>
                    <a:pt x="22428" y="0"/>
                  </a:lnTo>
                  <a:lnTo>
                    <a:pt x="13583" y="1805"/>
                  </a:lnTo>
                  <a:lnTo>
                    <a:pt x="6403" y="6716"/>
                  </a:lnTo>
                  <a:lnTo>
                    <a:pt x="1629" y="13978"/>
                  </a:lnTo>
                  <a:lnTo>
                    <a:pt x="0" y="22834"/>
                  </a:lnTo>
                  <a:lnTo>
                    <a:pt x="3771" y="204254"/>
                  </a:lnTo>
                  <a:lnTo>
                    <a:pt x="5669" y="212807"/>
                  </a:lnTo>
                  <a:lnTo>
                    <a:pt x="10510" y="219763"/>
                  </a:lnTo>
                  <a:lnTo>
                    <a:pt x="17593" y="224438"/>
                  </a:lnTo>
                  <a:lnTo>
                    <a:pt x="26212" y="226148"/>
                  </a:lnTo>
                  <a:lnTo>
                    <a:pt x="42202" y="226148"/>
                  </a:lnTo>
                  <a:lnTo>
                    <a:pt x="49974" y="372567"/>
                  </a:lnTo>
                  <a:lnTo>
                    <a:pt x="56946" y="378891"/>
                  </a:lnTo>
                  <a:lnTo>
                    <a:pt x="141020" y="378891"/>
                  </a:lnTo>
                  <a:lnTo>
                    <a:pt x="147980" y="372567"/>
                  </a:lnTo>
                  <a:lnTo>
                    <a:pt x="155752" y="226148"/>
                  </a:lnTo>
                  <a:lnTo>
                    <a:pt x="172466" y="226148"/>
                  </a:lnTo>
                  <a:lnTo>
                    <a:pt x="198678" y="22834"/>
                  </a:lnTo>
                  <a:lnTo>
                    <a:pt x="197049" y="13978"/>
                  </a:lnTo>
                  <a:lnTo>
                    <a:pt x="192274" y="6716"/>
                  </a:lnTo>
                  <a:lnTo>
                    <a:pt x="185094" y="1805"/>
                  </a:lnTo>
                  <a:lnTo>
                    <a:pt x="17625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4" name="object 2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863844" y="1961718"/>
              <a:ext cx="113665" cy="108508"/>
            </a:xfrm>
            <a:prstGeom prst="rect">
              <a:avLst/>
            </a:prstGeom>
          </p:spPr>
        </p:pic>
        <p:sp>
          <p:nvSpPr>
            <p:cNvPr id="215" name="object 215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6" name="object 21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217" name="object 217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8" name="object 21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20985" y="0"/>
            <a:ext cx="6370955" cy="6858000"/>
            <a:chOff x="5820985" y="0"/>
            <a:chExt cx="637095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5820985" y="0"/>
              <a:ext cx="6370955" cy="6858000"/>
            </a:xfrm>
            <a:custGeom>
              <a:avLst/>
              <a:gdLst/>
              <a:ahLst/>
              <a:cxnLst/>
              <a:rect l="l" t="t" r="r" b="b"/>
              <a:pathLst>
                <a:path w="6370955" h="6858000">
                  <a:moveTo>
                    <a:pt x="1064670" y="0"/>
                  </a:moveTo>
                  <a:lnTo>
                    <a:pt x="337" y="0"/>
                  </a:lnTo>
                  <a:lnTo>
                    <a:pt x="228" y="12700"/>
                  </a:lnTo>
                  <a:lnTo>
                    <a:pt x="0" y="76200"/>
                  </a:lnTo>
                  <a:lnTo>
                    <a:pt x="228" y="127000"/>
                  </a:lnTo>
                  <a:lnTo>
                    <a:pt x="913" y="190500"/>
                  </a:lnTo>
                  <a:lnTo>
                    <a:pt x="2051" y="241300"/>
                  </a:lnTo>
                  <a:lnTo>
                    <a:pt x="3642" y="292100"/>
                  </a:lnTo>
                  <a:lnTo>
                    <a:pt x="5684" y="355600"/>
                  </a:lnTo>
                  <a:lnTo>
                    <a:pt x="8175" y="406400"/>
                  </a:lnTo>
                  <a:lnTo>
                    <a:pt x="11113" y="469900"/>
                  </a:lnTo>
                  <a:lnTo>
                    <a:pt x="14496" y="520700"/>
                  </a:lnTo>
                  <a:lnTo>
                    <a:pt x="18323" y="571500"/>
                  </a:lnTo>
                  <a:lnTo>
                    <a:pt x="22592" y="635000"/>
                  </a:lnTo>
                  <a:lnTo>
                    <a:pt x="27301" y="685800"/>
                  </a:lnTo>
                  <a:lnTo>
                    <a:pt x="32449" y="736600"/>
                  </a:lnTo>
                  <a:lnTo>
                    <a:pt x="38033" y="800100"/>
                  </a:lnTo>
                  <a:lnTo>
                    <a:pt x="44052" y="850900"/>
                  </a:lnTo>
                  <a:lnTo>
                    <a:pt x="50504" y="901700"/>
                  </a:lnTo>
                  <a:lnTo>
                    <a:pt x="57388" y="965200"/>
                  </a:lnTo>
                  <a:lnTo>
                    <a:pt x="64701" y="1016000"/>
                  </a:lnTo>
                  <a:lnTo>
                    <a:pt x="72442" y="1066800"/>
                  </a:lnTo>
                  <a:lnTo>
                    <a:pt x="80610" y="1117600"/>
                  </a:lnTo>
                  <a:lnTo>
                    <a:pt x="89201" y="1181100"/>
                  </a:lnTo>
                  <a:lnTo>
                    <a:pt x="98216" y="1231900"/>
                  </a:lnTo>
                  <a:lnTo>
                    <a:pt x="107651" y="1282700"/>
                  </a:lnTo>
                  <a:lnTo>
                    <a:pt x="117505" y="1333500"/>
                  </a:lnTo>
                  <a:lnTo>
                    <a:pt x="127777" y="1397000"/>
                  </a:lnTo>
                  <a:lnTo>
                    <a:pt x="138464" y="1447800"/>
                  </a:lnTo>
                  <a:lnTo>
                    <a:pt x="149565" y="1498600"/>
                  </a:lnTo>
                  <a:lnTo>
                    <a:pt x="161078" y="1549400"/>
                  </a:lnTo>
                  <a:lnTo>
                    <a:pt x="173002" y="1600200"/>
                  </a:lnTo>
                  <a:lnTo>
                    <a:pt x="185334" y="1651000"/>
                  </a:lnTo>
                  <a:lnTo>
                    <a:pt x="198073" y="1714500"/>
                  </a:lnTo>
                  <a:lnTo>
                    <a:pt x="211217" y="1765300"/>
                  </a:lnTo>
                  <a:lnTo>
                    <a:pt x="224764" y="1816100"/>
                  </a:lnTo>
                  <a:lnTo>
                    <a:pt x="238713" y="1866900"/>
                  </a:lnTo>
                  <a:lnTo>
                    <a:pt x="253062" y="1917700"/>
                  </a:lnTo>
                  <a:lnTo>
                    <a:pt x="267809" y="1968500"/>
                  </a:lnTo>
                  <a:lnTo>
                    <a:pt x="282952" y="2019300"/>
                  </a:lnTo>
                  <a:lnTo>
                    <a:pt x="298489" y="2070100"/>
                  </a:lnTo>
                  <a:lnTo>
                    <a:pt x="314420" y="2120900"/>
                  </a:lnTo>
                  <a:lnTo>
                    <a:pt x="330741" y="2171700"/>
                  </a:lnTo>
                  <a:lnTo>
                    <a:pt x="347452" y="2222500"/>
                  </a:lnTo>
                  <a:lnTo>
                    <a:pt x="364551" y="2273300"/>
                  </a:lnTo>
                  <a:lnTo>
                    <a:pt x="382035" y="2324100"/>
                  </a:lnTo>
                  <a:lnTo>
                    <a:pt x="399903" y="2374900"/>
                  </a:lnTo>
                  <a:lnTo>
                    <a:pt x="418154" y="2425700"/>
                  </a:lnTo>
                  <a:lnTo>
                    <a:pt x="436785" y="2476500"/>
                  </a:lnTo>
                  <a:lnTo>
                    <a:pt x="455794" y="2527300"/>
                  </a:lnTo>
                  <a:lnTo>
                    <a:pt x="475181" y="2578100"/>
                  </a:lnTo>
                  <a:lnTo>
                    <a:pt x="494943" y="2628900"/>
                  </a:lnTo>
                  <a:lnTo>
                    <a:pt x="515079" y="2679700"/>
                  </a:lnTo>
                  <a:lnTo>
                    <a:pt x="535586" y="2730500"/>
                  </a:lnTo>
                  <a:lnTo>
                    <a:pt x="556463" y="2768600"/>
                  </a:lnTo>
                  <a:lnTo>
                    <a:pt x="577709" y="2819400"/>
                  </a:lnTo>
                  <a:lnTo>
                    <a:pt x="599321" y="2870200"/>
                  </a:lnTo>
                  <a:lnTo>
                    <a:pt x="621298" y="2921000"/>
                  </a:lnTo>
                  <a:lnTo>
                    <a:pt x="643638" y="2971800"/>
                  </a:lnTo>
                  <a:lnTo>
                    <a:pt x="666339" y="3009900"/>
                  </a:lnTo>
                  <a:lnTo>
                    <a:pt x="689399" y="3060700"/>
                  </a:lnTo>
                  <a:lnTo>
                    <a:pt x="712817" y="3111500"/>
                  </a:lnTo>
                  <a:lnTo>
                    <a:pt x="736592" y="3162300"/>
                  </a:lnTo>
                  <a:lnTo>
                    <a:pt x="760720" y="3200400"/>
                  </a:lnTo>
                  <a:lnTo>
                    <a:pt x="785201" y="3251200"/>
                  </a:lnTo>
                  <a:lnTo>
                    <a:pt x="810033" y="3302000"/>
                  </a:lnTo>
                  <a:lnTo>
                    <a:pt x="835213" y="3340100"/>
                  </a:lnTo>
                  <a:lnTo>
                    <a:pt x="860741" y="3390900"/>
                  </a:lnTo>
                  <a:lnTo>
                    <a:pt x="886614" y="3441700"/>
                  </a:lnTo>
                  <a:lnTo>
                    <a:pt x="912831" y="3479800"/>
                  </a:lnTo>
                  <a:lnTo>
                    <a:pt x="939390" y="3530600"/>
                  </a:lnTo>
                  <a:lnTo>
                    <a:pt x="966289" y="3568700"/>
                  </a:lnTo>
                  <a:lnTo>
                    <a:pt x="993526" y="3619500"/>
                  </a:lnTo>
                  <a:lnTo>
                    <a:pt x="1021100" y="3657600"/>
                  </a:lnTo>
                  <a:lnTo>
                    <a:pt x="1049009" y="3708400"/>
                  </a:lnTo>
                  <a:lnTo>
                    <a:pt x="1077251" y="3746500"/>
                  </a:lnTo>
                  <a:lnTo>
                    <a:pt x="1105825" y="3797300"/>
                  </a:lnTo>
                  <a:lnTo>
                    <a:pt x="1134728" y="3835400"/>
                  </a:lnTo>
                  <a:lnTo>
                    <a:pt x="1163959" y="3886200"/>
                  </a:lnTo>
                  <a:lnTo>
                    <a:pt x="1193517" y="3924300"/>
                  </a:lnTo>
                  <a:lnTo>
                    <a:pt x="1223399" y="3975100"/>
                  </a:lnTo>
                  <a:lnTo>
                    <a:pt x="1253603" y="4013200"/>
                  </a:lnTo>
                  <a:lnTo>
                    <a:pt x="1284128" y="4051300"/>
                  </a:lnTo>
                  <a:lnTo>
                    <a:pt x="1314973" y="4102100"/>
                  </a:lnTo>
                  <a:lnTo>
                    <a:pt x="1346134" y="4140200"/>
                  </a:lnTo>
                  <a:lnTo>
                    <a:pt x="1377612" y="4178300"/>
                  </a:lnTo>
                  <a:lnTo>
                    <a:pt x="1409403" y="4216400"/>
                  </a:lnTo>
                  <a:lnTo>
                    <a:pt x="1441506" y="4267200"/>
                  </a:lnTo>
                  <a:lnTo>
                    <a:pt x="1473920" y="4305300"/>
                  </a:lnTo>
                  <a:lnTo>
                    <a:pt x="1506642" y="4343400"/>
                  </a:lnTo>
                  <a:lnTo>
                    <a:pt x="1539672" y="4381500"/>
                  </a:lnTo>
                  <a:lnTo>
                    <a:pt x="1573006" y="4432300"/>
                  </a:lnTo>
                  <a:lnTo>
                    <a:pt x="1606644" y="4470400"/>
                  </a:lnTo>
                  <a:lnTo>
                    <a:pt x="1640583" y="4508500"/>
                  </a:lnTo>
                  <a:lnTo>
                    <a:pt x="1709359" y="4584700"/>
                  </a:lnTo>
                  <a:lnTo>
                    <a:pt x="1779321" y="4660900"/>
                  </a:lnTo>
                  <a:lnTo>
                    <a:pt x="1850454" y="4737100"/>
                  </a:lnTo>
                  <a:lnTo>
                    <a:pt x="1922744" y="4813300"/>
                  </a:lnTo>
                  <a:lnTo>
                    <a:pt x="1996178" y="4889500"/>
                  </a:lnTo>
                  <a:lnTo>
                    <a:pt x="2070740" y="4965700"/>
                  </a:lnTo>
                  <a:lnTo>
                    <a:pt x="2146418" y="5041900"/>
                  </a:lnTo>
                  <a:lnTo>
                    <a:pt x="2184671" y="5067300"/>
                  </a:lnTo>
                  <a:lnTo>
                    <a:pt x="2223197" y="5105400"/>
                  </a:lnTo>
                  <a:lnTo>
                    <a:pt x="2301063" y="5181600"/>
                  </a:lnTo>
                  <a:lnTo>
                    <a:pt x="2340399" y="5207000"/>
                  </a:lnTo>
                  <a:lnTo>
                    <a:pt x="2419870" y="5283200"/>
                  </a:lnTo>
                  <a:lnTo>
                    <a:pt x="2460000" y="5308600"/>
                  </a:lnTo>
                  <a:lnTo>
                    <a:pt x="2541044" y="5384800"/>
                  </a:lnTo>
                  <a:lnTo>
                    <a:pt x="2581953" y="5410200"/>
                  </a:lnTo>
                  <a:lnTo>
                    <a:pt x="2623118" y="5448300"/>
                  </a:lnTo>
                  <a:lnTo>
                    <a:pt x="2664537" y="5473700"/>
                  </a:lnTo>
                  <a:lnTo>
                    <a:pt x="2706209" y="5511800"/>
                  </a:lnTo>
                  <a:lnTo>
                    <a:pt x="2748131" y="5537200"/>
                  </a:lnTo>
                  <a:lnTo>
                    <a:pt x="2790303" y="5575300"/>
                  </a:lnTo>
                  <a:lnTo>
                    <a:pt x="2832722" y="5600700"/>
                  </a:lnTo>
                  <a:lnTo>
                    <a:pt x="2875386" y="5638800"/>
                  </a:lnTo>
                  <a:lnTo>
                    <a:pt x="2961444" y="5689600"/>
                  </a:lnTo>
                  <a:lnTo>
                    <a:pt x="3004834" y="5727700"/>
                  </a:lnTo>
                  <a:lnTo>
                    <a:pt x="3136428" y="5803900"/>
                  </a:lnTo>
                  <a:lnTo>
                    <a:pt x="3180761" y="5842000"/>
                  </a:lnTo>
                  <a:lnTo>
                    <a:pt x="3451560" y="5994400"/>
                  </a:lnTo>
                  <a:lnTo>
                    <a:pt x="3497476" y="6032500"/>
                  </a:lnTo>
                  <a:lnTo>
                    <a:pt x="3589965" y="6083300"/>
                  </a:lnTo>
                  <a:lnTo>
                    <a:pt x="3636534" y="6096000"/>
                  </a:lnTo>
                  <a:lnTo>
                    <a:pt x="3920377" y="6248400"/>
                  </a:lnTo>
                  <a:lnTo>
                    <a:pt x="3968406" y="6261100"/>
                  </a:lnTo>
                  <a:lnTo>
                    <a:pt x="4065068" y="6311900"/>
                  </a:lnTo>
                  <a:lnTo>
                    <a:pt x="4113696" y="6324600"/>
                  </a:lnTo>
                  <a:lnTo>
                    <a:pt x="4211541" y="6375400"/>
                  </a:lnTo>
                  <a:lnTo>
                    <a:pt x="4260754" y="6388100"/>
                  </a:lnTo>
                  <a:lnTo>
                    <a:pt x="4310158" y="6413500"/>
                  </a:lnTo>
                  <a:lnTo>
                    <a:pt x="4359751" y="6426200"/>
                  </a:lnTo>
                  <a:lnTo>
                    <a:pt x="4409531" y="6451600"/>
                  </a:lnTo>
                  <a:lnTo>
                    <a:pt x="4459498" y="6464300"/>
                  </a:lnTo>
                  <a:lnTo>
                    <a:pt x="4509648" y="6489700"/>
                  </a:lnTo>
                  <a:lnTo>
                    <a:pt x="4559981" y="6502400"/>
                  </a:lnTo>
                  <a:lnTo>
                    <a:pt x="4610494" y="6527800"/>
                  </a:lnTo>
                  <a:lnTo>
                    <a:pt x="4712056" y="6553200"/>
                  </a:lnTo>
                  <a:lnTo>
                    <a:pt x="4763100" y="6578600"/>
                  </a:lnTo>
                  <a:lnTo>
                    <a:pt x="5020891" y="6642100"/>
                  </a:lnTo>
                  <a:lnTo>
                    <a:pt x="5072951" y="6667500"/>
                  </a:lnTo>
                  <a:lnTo>
                    <a:pt x="5388670" y="6743700"/>
                  </a:lnTo>
                  <a:lnTo>
                    <a:pt x="5441834" y="6743700"/>
                  </a:lnTo>
                  <a:lnTo>
                    <a:pt x="5655980" y="6794500"/>
                  </a:lnTo>
                  <a:lnTo>
                    <a:pt x="5709880" y="6794500"/>
                  </a:lnTo>
                  <a:lnTo>
                    <a:pt x="5818105" y="6819900"/>
                  </a:lnTo>
                  <a:lnTo>
                    <a:pt x="5872425" y="6819900"/>
                  </a:lnTo>
                  <a:lnTo>
                    <a:pt x="5926883" y="6832600"/>
                  </a:lnTo>
                  <a:lnTo>
                    <a:pt x="5981475" y="6832600"/>
                  </a:lnTo>
                  <a:lnTo>
                    <a:pt x="6036201" y="6845300"/>
                  </a:lnTo>
                  <a:lnTo>
                    <a:pt x="6091058" y="6845300"/>
                  </a:lnTo>
                  <a:lnTo>
                    <a:pt x="6146045" y="6858000"/>
                  </a:lnTo>
                  <a:lnTo>
                    <a:pt x="6370417" y="6858000"/>
                  </a:lnTo>
                  <a:lnTo>
                    <a:pt x="6370417" y="5816600"/>
                  </a:lnTo>
                  <a:lnTo>
                    <a:pt x="6289180" y="5816600"/>
                  </a:lnTo>
                  <a:lnTo>
                    <a:pt x="6241983" y="5803900"/>
                  </a:lnTo>
                  <a:lnTo>
                    <a:pt x="6194898" y="5803900"/>
                  </a:lnTo>
                  <a:lnTo>
                    <a:pt x="6147926" y="5791200"/>
                  </a:lnTo>
                  <a:lnTo>
                    <a:pt x="6101068" y="5791200"/>
                  </a:lnTo>
                  <a:lnTo>
                    <a:pt x="6054327" y="5778500"/>
                  </a:lnTo>
                  <a:lnTo>
                    <a:pt x="6007704" y="5778500"/>
                  </a:lnTo>
                  <a:lnTo>
                    <a:pt x="5961199" y="5765800"/>
                  </a:lnTo>
                  <a:lnTo>
                    <a:pt x="5914816" y="5765800"/>
                  </a:lnTo>
                  <a:lnTo>
                    <a:pt x="5868555" y="5753100"/>
                  </a:lnTo>
                  <a:lnTo>
                    <a:pt x="5822418" y="5753100"/>
                  </a:lnTo>
                  <a:lnTo>
                    <a:pt x="5730522" y="5727700"/>
                  </a:lnTo>
                  <a:lnTo>
                    <a:pt x="5684766" y="5727700"/>
                  </a:lnTo>
                  <a:lnTo>
                    <a:pt x="5548286" y="5689600"/>
                  </a:lnTo>
                  <a:lnTo>
                    <a:pt x="5503060" y="5689600"/>
                  </a:lnTo>
                  <a:lnTo>
                    <a:pt x="4971426" y="5537200"/>
                  </a:lnTo>
                  <a:lnTo>
                    <a:pt x="4928093" y="5511800"/>
                  </a:lnTo>
                  <a:lnTo>
                    <a:pt x="4799040" y="5473700"/>
                  </a:lnTo>
                  <a:lnTo>
                    <a:pt x="4756342" y="5448300"/>
                  </a:lnTo>
                  <a:lnTo>
                    <a:pt x="4671436" y="5422900"/>
                  </a:lnTo>
                  <a:lnTo>
                    <a:pt x="4629232" y="5397500"/>
                  </a:lnTo>
                  <a:lnTo>
                    <a:pt x="4545325" y="5372100"/>
                  </a:lnTo>
                  <a:lnTo>
                    <a:pt x="4503627" y="5346700"/>
                  </a:lnTo>
                  <a:lnTo>
                    <a:pt x="4462100" y="5334000"/>
                  </a:lnTo>
                  <a:lnTo>
                    <a:pt x="4420748" y="5308600"/>
                  </a:lnTo>
                  <a:lnTo>
                    <a:pt x="4379570" y="5295900"/>
                  </a:lnTo>
                  <a:lnTo>
                    <a:pt x="4338568" y="5270500"/>
                  </a:lnTo>
                  <a:lnTo>
                    <a:pt x="4297745" y="5257800"/>
                  </a:lnTo>
                  <a:lnTo>
                    <a:pt x="4257102" y="5232400"/>
                  </a:lnTo>
                  <a:lnTo>
                    <a:pt x="4216640" y="5219700"/>
                  </a:lnTo>
                  <a:lnTo>
                    <a:pt x="4136266" y="5168900"/>
                  </a:lnTo>
                  <a:lnTo>
                    <a:pt x="4096357" y="5156200"/>
                  </a:lnTo>
                  <a:lnTo>
                    <a:pt x="3977760" y="5080000"/>
                  </a:lnTo>
                  <a:lnTo>
                    <a:pt x="3938610" y="5067300"/>
                  </a:lnTo>
                  <a:lnTo>
                    <a:pt x="3745796" y="4940300"/>
                  </a:lnTo>
                  <a:lnTo>
                    <a:pt x="3707831" y="4927600"/>
                  </a:lnTo>
                  <a:lnTo>
                    <a:pt x="3521082" y="4800600"/>
                  </a:lnTo>
                  <a:lnTo>
                    <a:pt x="3447846" y="4749800"/>
                  </a:lnTo>
                  <a:lnTo>
                    <a:pt x="3411548" y="4711700"/>
                  </a:lnTo>
                  <a:lnTo>
                    <a:pt x="3268524" y="4610100"/>
                  </a:lnTo>
                  <a:lnTo>
                    <a:pt x="3233318" y="4584700"/>
                  </a:lnTo>
                  <a:lnTo>
                    <a:pt x="3198336" y="4546600"/>
                  </a:lnTo>
                  <a:lnTo>
                    <a:pt x="3094741" y="4470400"/>
                  </a:lnTo>
                  <a:lnTo>
                    <a:pt x="3060666" y="4432300"/>
                  </a:lnTo>
                  <a:lnTo>
                    <a:pt x="2993209" y="4381500"/>
                  </a:lnTo>
                  <a:lnTo>
                    <a:pt x="2959831" y="4343400"/>
                  </a:lnTo>
                  <a:lnTo>
                    <a:pt x="2893783" y="4292600"/>
                  </a:lnTo>
                  <a:lnTo>
                    <a:pt x="2861116" y="4254500"/>
                  </a:lnTo>
                  <a:lnTo>
                    <a:pt x="2828689" y="4229100"/>
                  </a:lnTo>
                  <a:lnTo>
                    <a:pt x="2796504" y="4191000"/>
                  </a:lnTo>
                  <a:lnTo>
                    <a:pt x="2764562" y="4165600"/>
                  </a:lnTo>
                  <a:lnTo>
                    <a:pt x="2732865" y="4127500"/>
                  </a:lnTo>
                  <a:lnTo>
                    <a:pt x="2701414" y="4102100"/>
                  </a:lnTo>
                  <a:lnTo>
                    <a:pt x="2670211" y="4064000"/>
                  </a:lnTo>
                  <a:lnTo>
                    <a:pt x="2639257" y="4038600"/>
                  </a:lnTo>
                  <a:lnTo>
                    <a:pt x="2608554" y="4000500"/>
                  </a:lnTo>
                  <a:lnTo>
                    <a:pt x="2578104" y="3962400"/>
                  </a:lnTo>
                  <a:lnTo>
                    <a:pt x="2547907" y="3937000"/>
                  </a:lnTo>
                  <a:lnTo>
                    <a:pt x="2517967" y="3898900"/>
                  </a:lnTo>
                  <a:lnTo>
                    <a:pt x="2488283" y="3873500"/>
                  </a:lnTo>
                  <a:lnTo>
                    <a:pt x="2458858" y="3835400"/>
                  </a:lnTo>
                  <a:lnTo>
                    <a:pt x="2429694" y="3797300"/>
                  </a:lnTo>
                  <a:lnTo>
                    <a:pt x="2400791" y="3771900"/>
                  </a:lnTo>
                  <a:lnTo>
                    <a:pt x="2372151" y="3733800"/>
                  </a:lnTo>
                  <a:lnTo>
                    <a:pt x="2343777" y="3695700"/>
                  </a:lnTo>
                  <a:lnTo>
                    <a:pt x="2315669" y="3657600"/>
                  </a:lnTo>
                  <a:lnTo>
                    <a:pt x="2287829" y="3632200"/>
                  </a:lnTo>
                  <a:lnTo>
                    <a:pt x="2260258" y="3594100"/>
                  </a:lnTo>
                  <a:lnTo>
                    <a:pt x="2232958" y="3556000"/>
                  </a:lnTo>
                  <a:lnTo>
                    <a:pt x="2205931" y="3517900"/>
                  </a:lnTo>
                  <a:lnTo>
                    <a:pt x="2179179" y="3479800"/>
                  </a:lnTo>
                  <a:lnTo>
                    <a:pt x="2152702" y="3441700"/>
                  </a:lnTo>
                  <a:lnTo>
                    <a:pt x="2126502" y="3416300"/>
                  </a:lnTo>
                  <a:lnTo>
                    <a:pt x="2100581" y="3378200"/>
                  </a:lnTo>
                  <a:lnTo>
                    <a:pt x="2074940" y="3340100"/>
                  </a:lnTo>
                  <a:lnTo>
                    <a:pt x="2049582" y="3302000"/>
                  </a:lnTo>
                  <a:lnTo>
                    <a:pt x="2024506" y="3263900"/>
                  </a:lnTo>
                  <a:lnTo>
                    <a:pt x="1999716" y="3225800"/>
                  </a:lnTo>
                  <a:lnTo>
                    <a:pt x="1975213" y="3187700"/>
                  </a:lnTo>
                  <a:lnTo>
                    <a:pt x="1950997" y="3149600"/>
                  </a:lnTo>
                  <a:lnTo>
                    <a:pt x="1927071" y="3111500"/>
                  </a:lnTo>
                  <a:lnTo>
                    <a:pt x="1903437" y="3073400"/>
                  </a:lnTo>
                  <a:lnTo>
                    <a:pt x="1880095" y="3035300"/>
                  </a:lnTo>
                  <a:lnTo>
                    <a:pt x="1857047" y="2997200"/>
                  </a:lnTo>
                  <a:lnTo>
                    <a:pt x="1834296" y="2959100"/>
                  </a:lnTo>
                  <a:lnTo>
                    <a:pt x="1811841" y="2921000"/>
                  </a:lnTo>
                  <a:lnTo>
                    <a:pt x="1789686" y="2870200"/>
                  </a:lnTo>
                  <a:lnTo>
                    <a:pt x="1767831" y="2832100"/>
                  </a:lnTo>
                  <a:lnTo>
                    <a:pt x="1746278" y="2794000"/>
                  </a:lnTo>
                  <a:lnTo>
                    <a:pt x="1725029" y="2755900"/>
                  </a:lnTo>
                  <a:lnTo>
                    <a:pt x="1704085" y="2717800"/>
                  </a:lnTo>
                  <a:lnTo>
                    <a:pt x="1683448" y="2679700"/>
                  </a:lnTo>
                  <a:lnTo>
                    <a:pt x="1663119" y="2641600"/>
                  </a:lnTo>
                  <a:lnTo>
                    <a:pt x="1643100" y="2590800"/>
                  </a:lnTo>
                  <a:lnTo>
                    <a:pt x="1623392" y="2552700"/>
                  </a:lnTo>
                  <a:lnTo>
                    <a:pt x="1603997" y="2514600"/>
                  </a:lnTo>
                  <a:lnTo>
                    <a:pt x="1584916" y="2476500"/>
                  </a:lnTo>
                  <a:lnTo>
                    <a:pt x="1566152" y="2425700"/>
                  </a:lnTo>
                  <a:lnTo>
                    <a:pt x="1547705" y="2387600"/>
                  </a:lnTo>
                  <a:lnTo>
                    <a:pt x="1529577" y="2349500"/>
                  </a:lnTo>
                  <a:lnTo>
                    <a:pt x="1511769" y="2311400"/>
                  </a:lnTo>
                  <a:lnTo>
                    <a:pt x="1494284" y="2260600"/>
                  </a:lnTo>
                  <a:lnTo>
                    <a:pt x="1477123" y="2222500"/>
                  </a:lnTo>
                  <a:lnTo>
                    <a:pt x="1460287" y="2184400"/>
                  </a:lnTo>
                  <a:lnTo>
                    <a:pt x="1443777" y="2133600"/>
                  </a:lnTo>
                  <a:lnTo>
                    <a:pt x="1427597" y="2095500"/>
                  </a:lnTo>
                  <a:lnTo>
                    <a:pt x="1411746" y="2044700"/>
                  </a:lnTo>
                  <a:lnTo>
                    <a:pt x="1396226" y="2006600"/>
                  </a:lnTo>
                  <a:lnTo>
                    <a:pt x="1381040" y="1968500"/>
                  </a:lnTo>
                  <a:lnTo>
                    <a:pt x="1366188" y="1917700"/>
                  </a:lnTo>
                  <a:lnTo>
                    <a:pt x="1351672" y="1879600"/>
                  </a:lnTo>
                  <a:lnTo>
                    <a:pt x="1337494" y="1828800"/>
                  </a:lnTo>
                  <a:lnTo>
                    <a:pt x="1323655" y="1790700"/>
                  </a:lnTo>
                  <a:lnTo>
                    <a:pt x="1310157" y="1739900"/>
                  </a:lnTo>
                  <a:lnTo>
                    <a:pt x="1297001" y="1701800"/>
                  </a:lnTo>
                  <a:lnTo>
                    <a:pt x="1284190" y="1651000"/>
                  </a:lnTo>
                  <a:lnTo>
                    <a:pt x="1271723" y="1612900"/>
                  </a:lnTo>
                  <a:lnTo>
                    <a:pt x="1259604" y="1562100"/>
                  </a:lnTo>
                  <a:lnTo>
                    <a:pt x="1247833" y="1524000"/>
                  </a:lnTo>
                  <a:lnTo>
                    <a:pt x="1236412" y="1473200"/>
                  </a:lnTo>
                  <a:lnTo>
                    <a:pt x="1225342" y="1435100"/>
                  </a:lnTo>
                  <a:lnTo>
                    <a:pt x="1214626" y="1384300"/>
                  </a:lnTo>
                  <a:lnTo>
                    <a:pt x="1204265" y="1346200"/>
                  </a:lnTo>
                  <a:lnTo>
                    <a:pt x="1194260" y="1295400"/>
                  </a:lnTo>
                  <a:lnTo>
                    <a:pt x="1184612" y="1257300"/>
                  </a:lnTo>
                  <a:lnTo>
                    <a:pt x="1175324" y="1206500"/>
                  </a:lnTo>
                  <a:lnTo>
                    <a:pt x="1166397" y="1155700"/>
                  </a:lnTo>
                  <a:lnTo>
                    <a:pt x="1157833" y="1117600"/>
                  </a:lnTo>
                  <a:lnTo>
                    <a:pt x="1149632" y="1066800"/>
                  </a:lnTo>
                  <a:lnTo>
                    <a:pt x="1141797" y="1016000"/>
                  </a:lnTo>
                  <a:lnTo>
                    <a:pt x="1134329" y="977900"/>
                  </a:lnTo>
                  <a:lnTo>
                    <a:pt x="1127230" y="927100"/>
                  </a:lnTo>
                  <a:lnTo>
                    <a:pt x="1120501" y="876300"/>
                  </a:lnTo>
                  <a:lnTo>
                    <a:pt x="1114143" y="838200"/>
                  </a:lnTo>
                  <a:lnTo>
                    <a:pt x="1108159" y="787400"/>
                  </a:lnTo>
                  <a:lnTo>
                    <a:pt x="1102550" y="736600"/>
                  </a:lnTo>
                  <a:lnTo>
                    <a:pt x="1097317" y="698500"/>
                  </a:lnTo>
                  <a:lnTo>
                    <a:pt x="1092462" y="647700"/>
                  </a:lnTo>
                  <a:lnTo>
                    <a:pt x="1087987" y="596900"/>
                  </a:lnTo>
                  <a:lnTo>
                    <a:pt x="1083892" y="558800"/>
                  </a:lnTo>
                  <a:lnTo>
                    <a:pt x="1080181" y="508000"/>
                  </a:lnTo>
                  <a:lnTo>
                    <a:pt x="1076853" y="457200"/>
                  </a:lnTo>
                  <a:lnTo>
                    <a:pt x="1073911" y="406400"/>
                  </a:lnTo>
                  <a:lnTo>
                    <a:pt x="1071356" y="368300"/>
                  </a:lnTo>
                  <a:lnTo>
                    <a:pt x="1069190" y="317500"/>
                  </a:lnTo>
                  <a:lnTo>
                    <a:pt x="1067415" y="266700"/>
                  </a:lnTo>
                  <a:lnTo>
                    <a:pt x="1066031" y="215900"/>
                  </a:lnTo>
                  <a:lnTo>
                    <a:pt x="1065041" y="165100"/>
                  </a:lnTo>
                  <a:lnTo>
                    <a:pt x="1064446" y="127000"/>
                  </a:lnTo>
                  <a:lnTo>
                    <a:pt x="1064247" y="76200"/>
                  </a:lnTo>
                  <a:lnTo>
                    <a:pt x="1064446" y="25400"/>
                  </a:lnTo>
                  <a:lnTo>
                    <a:pt x="1064670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61053" y="194779"/>
              <a:ext cx="5730875" cy="6032500"/>
            </a:xfrm>
            <a:custGeom>
              <a:avLst/>
              <a:gdLst/>
              <a:ahLst/>
              <a:cxnLst/>
              <a:rect l="l" t="t" r="r" b="b"/>
              <a:pathLst>
                <a:path w="5730875" h="6032500">
                  <a:moveTo>
                    <a:pt x="719048" y="0"/>
                  </a:moveTo>
                  <a:lnTo>
                    <a:pt x="0" y="0"/>
                  </a:lnTo>
                  <a:lnTo>
                    <a:pt x="1181" y="50800"/>
                  </a:lnTo>
                  <a:lnTo>
                    <a:pt x="2763" y="101600"/>
                  </a:lnTo>
                  <a:lnTo>
                    <a:pt x="4743" y="152400"/>
                  </a:lnTo>
                  <a:lnTo>
                    <a:pt x="7121" y="203200"/>
                  </a:lnTo>
                  <a:lnTo>
                    <a:pt x="9894" y="254000"/>
                  </a:lnTo>
                  <a:lnTo>
                    <a:pt x="13062" y="304800"/>
                  </a:lnTo>
                  <a:lnTo>
                    <a:pt x="16621" y="342900"/>
                  </a:lnTo>
                  <a:lnTo>
                    <a:pt x="20572" y="393700"/>
                  </a:lnTo>
                  <a:lnTo>
                    <a:pt x="24913" y="444500"/>
                  </a:lnTo>
                  <a:lnTo>
                    <a:pt x="29641" y="495300"/>
                  </a:lnTo>
                  <a:lnTo>
                    <a:pt x="34756" y="546100"/>
                  </a:lnTo>
                  <a:lnTo>
                    <a:pt x="40255" y="596900"/>
                  </a:lnTo>
                  <a:lnTo>
                    <a:pt x="46138" y="647700"/>
                  </a:lnTo>
                  <a:lnTo>
                    <a:pt x="52402" y="698500"/>
                  </a:lnTo>
                  <a:lnTo>
                    <a:pt x="59047" y="736600"/>
                  </a:lnTo>
                  <a:lnTo>
                    <a:pt x="66070" y="787400"/>
                  </a:lnTo>
                  <a:lnTo>
                    <a:pt x="73471" y="838200"/>
                  </a:lnTo>
                  <a:lnTo>
                    <a:pt x="81247" y="889000"/>
                  </a:lnTo>
                  <a:lnTo>
                    <a:pt x="89397" y="939800"/>
                  </a:lnTo>
                  <a:lnTo>
                    <a:pt x="97919" y="977900"/>
                  </a:lnTo>
                  <a:lnTo>
                    <a:pt x="106813" y="1028700"/>
                  </a:lnTo>
                  <a:lnTo>
                    <a:pt x="116075" y="1079500"/>
                  </a:lnTo>
                  <a:lnTo>
                    <a:pt x="125706" y="1130300"/>
                  </a:lnTo>
                  <a:lnTo>
                    <a:pt x="135703" y="1168400"/>
                  </a:lnTo>
                  <a:lnTo>
                    <a:pt x="146065" y="1219200"/>
                  </a:lnTo>
                  <a:lnTo>
                    <a:pt x="156790" y="1270000"/>
                  </a:lnTo>
                  <a:lnTo>
                    <a:pt x="167877" y="1320800"/>
                  </a:lnTo>
                  <a:lnTo>
                    <a:pt x="179323" y="1358900"/>
                  </a:lnTo>
                  <a:lnTo>
                    <a:pt x="191129" y="1409700"/>
                  </a:lnTo>
                  <a:lnTo>
                    <a:pt x="203291" y="1460500"/>
                  </a:lnTo>
                  <a:lnTo>
                    <a:pt x="215809" y="1498600"/>
                  </a:lnTo>
                  <a:lnTo>
                    <a:pt x="228682" y="1549400"/>
                  </a:lnTo>
                  <a:lnTo>
                    <a:pt x="241906" y="1600200"/>
                  </a:lnTo>
                  <a:lnTo>
                    <a:pt x="255481" y="1638300"/>
                  </a:lnTo>
                  <a:lnTo>
                    <a:pt x="269406" y="1689100"/>
                  </a:lnTo>
                  <a:lnTo>
                    <a:pt x="283678" y="1727200"/>
                  </a:lnTo>
                  <a:lnTo>
                    <a:pt x="298297" y="1778000"/>
                  </a:lnTo>
                  <a:lnTo>
                    <a:pt x="313261" y="1828800"/>
                  </a:lnTo>
                  <a:lnTo>
                    <a:pt x="328567" y="1866900"/>
                  </a:lnTo>
                  <a:lnTo>
                    <a:pt x="344216" y="1917700"/>
                  </a:lnTo>
                  <a:lnTo>
                    <a:pt x="360204" y="1955800"/>
                  </a:lnTo>
                  <a:lnTo>
                    <a:pt x="376531" y="2006600"/>
                  </a:lnTo>
                  <a:lnTo>
                    <a:pt x="393195" y="2044700"/>
                  </a:lnTo>
                  <a:lnTo>
                    <a:pt x="410194" y="2095500"/>
                  </a:lnTo>
                  <a:lnTo>
                    <a:pt x="427527" y="2133600"/>
                  </a:lnTo>
                  <a:lnTo>
                    <a:pt x="445193" y="2184400"/>
                  </a:lnTo>
                  <a:lnTo>
                    <a:pt x="463190" y="2222500"/>
                  </a:lnTo>
                  <a:lnTo>
                    <a:pt x="481515" y="2273300"/>
                  </a:lnTo>
                  <a:lnTo>
                    <a:pt x="500169" y="2311400"/>
                  </a:lnTo>
                  <a:lnTo>
                    <a:pt x="519149" y="2362200"/>
                  </a:lnTo>
                  <a:lnTo>
                    <a:pt x="538453" y="2400300"/>
                  </a:lnTo>
                  <a:lnTo>
                    <a:pt x="558081" y="2451100"/>
                  </a:lnTo>
                  <a:lnTo>
                    <a:pt x="578030" y="2489200"/>
                  </a:lnTo>
                  <a:lnTo>
                    <a:pt x="598299" y="2527300"/>
                  </a:lnTo>
                  <a:lnTo>
                    <a:pt x="618887" y="2578100"/>
                  </a:lnTo>
                  <a:lnTo>
                    <a:pt x="639791" y="2616200"/>
                  </a:lnTo>
                  <a:lnTo>
                    <a:pt x="661011" y="2654300"/>
                  </a:lnTo>
                  <a:lnTo>
                    <a:pt x="682545" y="2705100"/>
                  </a:lnTo>
                  <a:lnTo>
                    <a:pt x="704391" y="2743200"/>
                  </a:lnTo>
                  <a:lnTo>
                    <a:pt x="726548" y="2781300"/>
                  </a:lnTo>
                  <a:lnTo>
                    <a:pt x="749015" y="2832100"/>
                  </a:lnTo>
                  <a:lnTo>
                    <a:pt x="771789" y="2870200"/>
                  </a:lnTo>
                  <a:lnTo>
                    <a:pt x="794869" y="2908300"/>
                  </a:lnTo>
                  <a:lnTo>
                    <a:pt x="818253" y="2946400"/>
                  </a:lnTo>
                  <a:lnTo>
                    <a:pt x="841941" y="2984500"/>
                  </a:lnTo>
                  <a:lnTo>
                    <a:pt x="865931" y="3035300"/>
                  </a:lnTo>
                  <a:lnTo>
                    <a:pt x="890220" y="3073400"/>
                  </a:lnTo>
                  <a:lnTo>
                    <a:pt x="914808" y="3111500"/>
                  </a:lnTo>
                  <a:lnTo>
                    <a:pt x="939692" y="3149600"/>
                  </a:lnTo>
                  <a:lnTo>
                    <a:pt x="964872" y="3187700"/>
                  </a:lnTo>
                  <a:lnTo>
                    <a:pt x="990346" y="3225800"/>
                  </a:lnTo>
                  <a:lnTo>
                    <a:pt x="1016112" y="3276600"/>
                  </a:lnTo>
                  <a:lnTo>
                    <a:pt x="1042169" y="3314700"/>
                  </a:lnTo>
                  <a:lnTo>
                    <a:pt x="1068515" y="3352800"/>
                  </a:lnTo>
                  <a:lnTo>
                    <a:pt x="1095149" y="3390900"/>
                  </a:lnTo>
                  <a:lnTo>
                    <a:pt x="1122068" y="3429000"/>
                  </a:lnTo>
                  <a:lnTo>
                    <a:pt x="1149273" y="3467100"/>
                  </a:lnTo>
                  <a:lnTo>
                    <a:pt x="1176760" y="3505200"/>
                  </a:lnTo>
                  <a:lnTo>
                    <a:pt x="1204529" y="3543300"/>
                  </a:lnTo>
                  <a:lnTo>
                    <a:pt x="1232578" y="3581400"/>
                  </a:lnTo>
                  <a:lnTo>
                    <a:pt x="1260905" y="3619500"/>
                  </a:lnTo>
                  <a:lnTo>
                    <a:pt x="1289509" y="3657600"/>
                  </a:lnTo>
                  <a:lnTo>
                    <a:pt x="1318388" y="3695700"/>
                  </a:lnTo>
                  <a:lnTo>
                    <a:pt x="1347541" y="3721100"/>
                  </a:lnTo>
                  <a:lnTo>
                    <a:pt x="1376966" y="3759200"/>
                  </a:lnTo>
                  <a:lnTo>
                    <a:pt x="1406662" y="3797300"/>
                  </a:lnTo>
                  <a:lnTo>
                    <a:pt x="1436627" y="3835400"/>
                  </a:lnTo>
                  <a:lnTo>
                    <a:pt x="1466860" y="3873500"/>
                  </a:lnTo>
                  <a:lnTo>
                    <a:pt x="1497359" y="3911600"/>
                  </a:lnTo>
                  <a:lnTo>
                    <a:pt x="1528122" y="3937000"/>
                  </a:lnTo>
                  <a:lnTo>
                    <a:pt x="1559148" y="3975100"/>
                  </a:lnTo>
                  <a:lnTo>
                    <a:pt x="1590436" y="4013200"/>
                  </a:lnTo>
                  <a:lnTo>
                    <a:pt x="1621983" y="4051300"/>
                  </a:lnTo>
                  <a:lnTo>
                    <a:pt x="1653789" y="4076700"/>
                  </a:lnTo>
                  <a:lnTo>
                    <a:pt x="1718169" y="4152900"/>
                  </a:lnTo>
                  <a:lnTo>
                    <a:pt x="1750741" y="4178300"/>
                  </a:lnTo>
                  <a:lnTo>
                    <a:pt x="1816639" y="4254500"/>
                  </a:lnTo>
                  <a:lnTo>
                    <a:pt x="1849962" y="4279900"/>
                  </a:lnTo>
                  <a:lnTo>
                    <a:pt x="1883533" y="4318000"/>
                  </a:lnTo>
                  <a:lnTo>
                    <a:pt x="1917350" y="4343400"/>
                  </a:lnTo>
                  <a:lnTo>
                    <a:pt x="1951412" y="4381500"/>
                  </a:lnTo>
                  <a:lnTo>
                    <a:pt x="1985716" y="4406900"/>
                  </a:lnTo>
                  <a:lnTo>
                    <a:pt x="2020262" y="4445000"/>
                  </a:lnTo>
                  <a:lnTo>
                    <a:pt x="2055047" y="4470400"/>
                  </a:lnTo>
                  <a:lnTo>
                    <a:pt x="2090071" y="4508500"/>
                  </a:lnTo>
                  <a:lnTo>
                    <a:pt x="2125332" y="4533900"/>
                  </a:lnTo>
                  <a:lnTo>
                    <a:pt x="2160828" y="4572000"/>
                  </a:lnTo>
                  <a:lnTo>
                    <a:pt x="2232518" y="4622800"/>
                  </a:lnTo>
                  <a:lnTo>
                    <a:pt x="2268711" y="4660900"/>
                  </a:lnTo>
                  <a:lnTo>
                    <a:pt x="2341780" y="4711700"/>
                  </a:lnTo>
                  <a:lnTo>
                    <a:pt x="2378655" y="4749800"/>
                  </a:lnTo>
                  <a:lnTo>
                    <a:pt x="2490619" y="4826000"/>
                  </a:lnTo>
                  <a:lnTo>
                    <a:pt x="2528382" y="4864100"/>
                  </a:lnTo>
                  <a:lnTo>
                    <a:pt x="2566363" y="4889500"/>
                  </a:lnTo>
                  <a:lnTo>
                    <a:pt x="2759488" y="5016500"/>
                  </a:lnTo>
                  <a:lnTo>
                    <a:pt x="2957837" y="5143500"/>
                  </a:lnTo>
                  <a:lnTo>
                    <a:pt x="3202481" y="5295900"/>
                  </a:lnTo>
                  <a:lnTo>
                    <a:pt x="3243936" y="5308600"/>
                  </a:lnTo>
                  <a:lnTo>
                    <a:pt x="3369438" y="5384800"/>
                  </a:lnTo>
                  <a:lnTo>
                    <a:pt x="3411646" y="5397500"/>
                  </a:lnTo>
                  <a:lnTo>
                    <a:pt x="3496612" y="5448300"/>
                  </a:lnTo>
                  <a:lnTo>
                    <a:pt x="3539368" y="5461000"/>
                  </a:lnTo>
                  <a:lnTo>
                    <a:pt x="3582304" y="5486400"/>
                  </a:lnTo>
                  <a:lnTo>
                    <a:pt x="3625418" y="5499100"/>
                  </a:lnTo>
                  <a:lnTo>
                    <a:pt x="3668708" y="5524500"/>
                  </a:lnTo>
                  <a:lnTo>
                    <a:pt x="3712173" y="5537200"/>
                  </a:lnTo>
                  <a:lnTo>
                    <a:pt x="3755812" y="5562600"/>
                  </a:lnTo>
                  <a:lnTo>
                    <a:pt x="3799623" y="5575300"/>
                  </a:lnTo>
                  <a:lnTo>
                    <a:pt x="3843604" y="5600700"/>
                  </a:lnTo>
                  <a:lnTo>
                    <a:pt x="3887754" y="5613400"/>
                  </a:lnTo>
                  <a:lnTo>
                    <a:pt x="3932071" y="5638800"/>
                  </a:lnTo>
                  <a:lnTo>
                    <a:pt x="4021202" y="5664200"/>
                  </a:lnTo>
                  <a:lnTo>
                    <a:pt x="4066012" y="5689600"/>
                  </a:lnTo>
                  <a:lnTo>
                    <a:pt x="4246848" y="5740400"/>
                  </a:lnTo>
                  <a:lnTo>
                    <a:pt x="4292449" y="5765800"/>
                  </a:lnTo>
                  <a:lnTo>
                    <a:pt x="4851181" y="5918200"/>
                  </a:lnTo>
                  <a:lnTo>
                    <a:pt x="4898656" y="5918200"/>
                  </a:lnTo>
                  <a:lnTo>
                    <a:pt x="5041875" y="5956300"/>
                  </a:lnTo>
                  <a:lnTo>
                    <a:pt x="5089874" y="5956300"/>
                  </a:lnTo>
                  <a:lnTo>
                    <a:pt x="5186253" y="5981700"/>
                  </a:lnTo>
                  <a:lnTo>
                    <a:pt x="5234629" y="5981700"/>
                  </a:lnTo>
                  <a:lnTo>
                    <a:pt x="5283128" y="5994400"/>
                  </a:lnTo>
                  <a:lnTo>
                    <a:pt x="5331747" y="5994400"/>
                  </a:lnTo>
                  <a:lnTo>
                    <a:pt x="5380487" y="6007100"/>
                  </a:lnTo>
                  <a:lnTo>
                    <a:pt x="5429344" y="6007100"/>
                  </a:lnTo>
                  <a:lnTo>
                    <a:pt x="5478318" y="6019800"/>
                  </a:lnTo>
                  <a:lnTo>
                    <a:pt x="5576609" y="6019800"/>
                  </a:lnTo>
                  <a:lnTo>
                    <a:pt x="5625922" y="6032500"/>
                  </a:lnTo>
                  <a:lnTo>
                    <a:pt x="5730349" y="6032500"/>
                  </a:lnTo>
                  <a:lnTo>
                    <a:pt x="5730349" y="5321300"/>
                  </a:lnTo>
                  <a:lnTo>
                    <a:pt x="5693723" y="5308600"/>
                  </a:lnTo>
                  <a:lnTo>
                    <a:pt x="5598739" y="5308600"/>
                  </a:lnTo>
                  <a:lnTo>
                    <a:pt x="5551425" y="5295900"/>
                  </a:lnTo>
                  <a:lnTo>
                    <a:pt x="5504232" y="5295900"/>
                  </a:lnTo>
                  <a:lnTo>
                    <a:pt x="5457163" y="5283200"/>
                  </a:lnTo>
                  <a:lnTo>
                    <a:pt x="5410218" y="5283200"/>
                  </a:lnTo>
                  <a:lnTo>
                    <a:pt x="5363399" y="5270500"/>
                  </a:lnTo>
                  <a:lnTo>
                    <a:pt x="5316709" y="5270500"/>
                  </a:lnTo>
                  <a:lnTo>
                    <a:pt x="5270149" y="5257800"/>
                  </a:lnTo>
                  <a:lnTo>
                    <a:pt x="5223720" y="5257800"/>
                  </a:lnTo>
                  <a:lnTo>
                    <a:pt x="5131266" y="5232400"/>
                  </a:lnTo>
                  <a:lnTo>
                    <a:pt x="5085244" y="5232400"/>
                  </a:lnTo>
                  <a:lnTo>
                    <a:pt x="4857250" y="5168900"/>
                  </a:lnTo>
                  <a:lnTo>
                    <a:pt x="4812087" y="5168900"/>
                  </a:lnTo>
                  <a:lnTo>
                    <a:pt x="4544313" y="5092700"/>
                  </a:lnTo>
                  <a:lnTo>
                    <a:pt x="4500234" y="5067300"/>
                  </a:lnTo>
                  <a:lnTo>
                    <a:pt x="4325555" y="5016500"/>
                  </a:lnTo>
                  <a:lnTo>
                    <a:pt x="4282304" y="4991100"/>
                  </a:lnTo>
                  <a:lnTo>
                    <a:pt x="4153580" y="4953000"/>
                  </a:lnTo>
                  <a:lnTo>
                    <a:pt x="4111022" y="4927600"/>
                  </a:lnTo>
                  <a:lnTo>
                    <a:pt x="4068642" y="4914900"/>
                  </a:lnTo>
                  <a:lnTo>
                    <a:pt x="4026441" y="4889500"/>
                  </a:lnTo>
                  <a:lnTo>
                    <a:pt x="3942585" y="4864100"/>
                  </a:lnTo>
                  <a:lnTo>
                    <a:pt x="3859469" y="4813300"/>
                  </a:lnTo>
                  <a:lnTo>
                    <a:pt x="3818193" y="4800600"/>
                  </a:lnTo>
                  <a:lnTo>
                    <a:pt x="3777107" y="4775200"/>
                  </a:lnTo>
                  <a:lnTo>
                    <a:pt x="3736213" y="4762500"/>
                  </a:lnTo>
                  <a:lnTo>
                    <a:pt x="3695513" y="4737100"/>
                  </a:lnTo>
                  <a:lnTo>
                    <a:pt x="3655009" y="4724400"/>
                  </a:lnTo>
                  <a:lnTo>
                    <a:pt x="3534686" y="4648200"/>
                  </a:lnTo>
                  <a:lnTo>
                    <a:pt x="3494981" y="4635500"/>
                  </a:lnTo>
                  <a:lnTo>
                    <a:pt x="3338223" y="4533900"/>
                  </a:lnTo>
                  <a:lnTo>
                    <a:pt x="3299558" y="4521200"/>
                  </a:lnTo>
                  <a:lnTo>
                    <a:pt x="3109466" y="4394200"/>
                  </a:lnTo>
                  <a:lnTo>
                    <a:pt x="2961380" y="4292600"/>
                  </a:lnTo>
                  <a:lnTo>
                    <a:pt x="2924927" y="4254500"/>
                  </a:lnTo>
                  <a:lnTo>
                    <a:pt x="2781442" y="4152900"/>
                  </a:lnTo>
                  <a:lnTo>
                    <a:pt x="2746161" y="4114800"/>
                  </a:lnTo>
                  <a:lnTo>
                    <a:pt x="2641765" y="4038600"/>
                  </a:lnTo>
                  <a:lnTo>
                    <a:pt x="2607454" y="4000500"/>
                  </a:lnTo>
                  <a:lnTo>
                    <a:pt x="2539575" y="3949700"/>
                  </a:lnTo>
                  <a:lnTo>
                    <a:pt x="2506010" y="3911600"/>
                  </a:lnTo>
                  <a:lnTo>
                    <a:pt x="2472698" y="3886200"/>
                  </a:lnTo>
                  <a:lnTo>
                    <a:pt x="2439639" y="3848100"/>
                  </a:lnTo>
                  <a:lnTo>
                    <a:pt x="2406836" y="3822700"/>
                  </a:lnTo>
                  <a:lnTo>
                    <a:pt x="2374290" y="3784600"/>
                  </a:lnTo>
                  <a:lnTo>
                    <a:pt x="2342004" y="3759200"/>
                  </a:lnTo>
                  <a:lnTo>
                    <a:pt x="2309979" y="3721100"/>
                  </a:lnTo>
                  <a:lnTo>
                    <a:pt x="2278217" y="3695700"/>
                  </a:lnTo>
                  <a:lnTo>
                    <a:pt x="2246719" y="3657600"/>
                  </a:lnTo>
                  <a:lnTo>
                    <a:pt x="2215488" y="3632200"/>
                  </a:lnTo>
                  <a:lnTo>
                    <a:pt x="2184524" y="3594100"/>
                  </a:lnTo>
                  <a:lnTo>
                    <a:pt x="2153831" y="3568700"/>
                  </a:lnTo>
                  <a:lnTo>
                    <a:pt x="2123409" y="3530600"/>
                  </a:lnTo>
                  <a:lnTo>
                    <a:pt x="2093261" y="3492500"/>
                  </a:lnTo>
                  <a:lnTo>
                    <a:pt x="2063388" y="3467100"/>
                  </a:lnTo>
                  <a:lnTo>
                    <a:pt x="2033792" y="3429000"/>
                  </a:lnTo>
                  <a:lnTo>
                    <a:pt x="2004475" y="3390900"/>
                  </a:lnTo>
                  <a:lnTo>
                    <a:pt x="1975438" y="3365500"/>
                  </a:lnTo>
                  <a:lnTo>
                    <a:pt x="1946683" y="3327400"/>
                  </a:lnTo>
                  <a:lnTo>
                    <a:pt x="1918213" y="3289300"/>
                  </a:lnTo>
                  <a:lnTo>
                    <a:pt x="1890028" y="3251200"/>
                  </a:lnTo>
                  <a:lnTo>
                    <a:pt x="1862131" y="3213100"/>
                  </a:lnTo>
                  <a:lnTo>
                    <a:pt x="1834524" y="3187700"/>
                  </a:lnTo>
                  <a:lnTo>
                    <a:pt x="1807207" y="3149600"/>
                  </a:lnTo>
                  <a:lnTo>
                    <a:pt x="1780184" y="3111500"/>
                  </a:lnTo>
                  <a:lnTo>
                    <a:pt x="1753455" y="3073400"/>
                  </a:lnTo>
                  <a:lnTo>
                    <a:pt x="1727023" y="3035300"/>
                  </a:lnTo>
                  <a:lnTo>
                    <a:pt x="1700888" y="2997200"/>
                  </a:lnTo>
                  <a:lnTo>
                    <a:pt x="1675054" y="2959100"/>
                  </a:lnTo>
                  <a:lnTo>
                    <a:pt x="1649522" y="2921000"/>
                  </a:lnTo>
                  <a:lnTo>
                    <a:pt x="1624293" y="2882900"/>
                  </a:lnTo>
                  <a:lnTo>
                    <a:pt x="1599369" y="2844800"/>
                  </a:lnTo>
                  <a:lnTo>
                    <a:pt x="1574753" y="2806700"/>
                  </a:lnTo>
                  <a:lnTo>
                    <a:pt x="1550445" y="2768600"/>
                  </a:lnTo>
                  <a:lnTo>
                    <a:pt x="1526448" y="2730500"/>
                  </a:lnTo>
                  <a:lnTo>
                    <a:pt x="1502764" y="2692400"/>
                  </a:lnTo>
                  <a:lnTo>
                    <a:pt x="1479393" y="2654300"/>
                  </a:lnTo>
                  <a:lnTo>
                    <a:pt x="1456339" y="2616200"/>
                  </a:lnTo>
                  <a:lnTo>
                    <a:pt x="1433602" y="2578100"/>
                  </a:lnTo>
                  <a:lnTo>
                    <a:pt x="1411185" y="2540000"/>
                  </a:lnTo>
                  <a:lnTo>
                    <a:pt x="1389088" y="2501900"/>
                  </a:lnTo>
                  <a:lnTo>
                    <a:pt x="1367315" y="2463800"/>
                  </a:lnTo>
                  <a:lnTo>
                    <a:pt x="1345867" y="2413000"/>
                  </a:lnTo>
                  <a:lnTo>
                    <a:pt x="1324745" y="2374900"/>
                  </a:lnTo>
                  <a:lnTo>
                    <a:pt x="1303952" y="2336800"/>
                  </a:lnTo>
                  <a:lnTo>
                    <a:pt x="1283489" y="2298700"/>
                  </a:lnTo>
                  <a:lnTo>
                    <a:pt x="1263357" y="2260600"/>
                  </a:lnTo>
                  <a:lnTo>
                    <a:pt x="1243559" y="2209800"/>
                  </a:lnTo>
                  <a:lnTo>
                    <a:pt x="1224097" y="2171700"/>
                  </a:lnTo>
                  <a:lnTo>
                    <a:pt x="1204972" y="2133600"/>
                  </a:lnTo>
                  <a:lnTo>
                    <a:pt x="1186186" y="2095500"/>
                  </a:lnTo>
                  <a:lnTo>
                    <a:pt x="1167740" y="2044700"/>
                  </a:lnTo>
                  <a:lnTo>
                    <a:pt x="1149637" y="2006600"/>
                  </a:lnTo>
                  <a:lnTo>
                    <a:pt x="1131878" y="1968500"/>
                  </a:lnTo>
                  <a:lnTo>
                    <a:pt x="1114466" y="1917700"/>
                  </a:lnTo>
                  <a:lnTo>
                    <a:pt x="1097401" y="1879600"/>
                  </a:lnTo>
                  <a:lnTo>
                    <a:pt x="1080685" y="1828800"/>
                  </a:lnTo>
                  <a:lnTo>
                    <a:pt x="1064321" y="1790700"/>
                  </a:lnTo>
                  <a:lnTo>
                    <a:pt x="1048310" y="1752600"/>
                  </a:lnTo>
                  <a:lnTo>
                    <a:pt x="1032654" y="1701800"/>
                  </a:lnTo>
                  <a:lnTo>
                    <a:pt x="1017355" y="1663700"/>
                  </a:lnTo>
                  <a:lnTo>
                    <a:pt x="1002414" y="1612900"/>
                  </a:lnTo>
                  <a:lnTo>
                    <a:pt x="987833" y="1574800"/>
                  </a:lnTo>
                  <a:lnTo>
                    <a:pt x="973614" y="1536700"/>
                  </a:lnTo>
                  <a:lnTo>
                    <a:pt x="959759" y="1485900"/>
                  </a:lnTo>
                  <a:lnTo>
                    <a:pt x="946270" y="1447800"/>
                  </a:lnTo>
                  <a:lnTo>
                    <a:pt x="933148" y="1397000"/>
                  </a:lnTo>
                  <a:lnTo>
                    <a:pt x="920395" y="1358900"/>
                  </a:lnTo>
                  <a:lnTo>
                    <a:pt x="908012" y="1308100"/>
                  </a:lnTo>
                  <a:lnTo>
                    <a:pt x="896002" y="1257300"/>
                  </a:lnTo>
                  <a:lnTo>
                    <a:pt x="884367" y="1219200"/>
                  </a:lnTo>
                  <a:lnTo>
                    <a:pt x="873108" y="1168400"/>
                  </a:lnTo>
                  <a:lnTo>
                    <a:pt x="862226" y="1130300"/>
                  </a:lnTo>
                  <a:lnTo>
                    <a:pt x="851725" y="1079500"/>
                  </a:lnTo>
                  <a:lnTo>
                    <a:pt x="841604" y="1041400"/>
                  </a:lnTo>
                  <a:lnTo>
                    <a:pt x="831867" y="990600"/>
                  </a:lnTo>
                  <a:lnTo>
                    <a:pt x="822515" y="939800"/>
                  </a:lnTo>
                  <a:lnTo>
                    <a:pt x="813550" y="901700"/>
                  </a:lnTo>
                  <a:lnTo>
                    <a:pt x="804973" y="850900"/>
                  </a:lnTo>
                  <a:lnTo>
                    <a:pt x="796787" y="800100"/>
                  </a:lnTo>
                  <a:lnTo>
                    <a:pt x="788992" y="762000"/>
                  </a:lnTo>
                  <a:lnTo>
                    <a:pt x="781592" y="711200"/>
                  </a:lnTo>
                  <a:lnTo>
                    <a:pt x="774587" y="660400"/>
                  </a:lnTo>
                  <a:lnTo>
                    <a:pt x="767979" y="622300"/>
                  </a:lnTo>
                  <a:lnTo>
                    <a:pt x="761771" y="571500"/>
                  </a:lnTo>
                  <a:lnTo>
                    <a:pt x="755963" y="520700"/>
                  </a:lnTo>
                  <a:lnTo>
                    <a:pt x="750559" y="482600"/>
                  </a:lnTo>
                  <a:lnTo>
                    <a:pt x="745558" y="431800"/>
                  </a:lnTo>
                  <a:lnTo>
                    <a:pt x="740964" y="381000"/>
                  </a:lnTo>
                  <a:lnTo>
                    <a:pt x="736778" y="330200"/>
                  </a:lnTo>
                  <a:lnTo>
                    <a:pt x="733002" y="292100"/>
                  </a:lnTo>
                  <a:lnTo>
                    <a:pt x="729637" y="241300"/>
                  </a:lnTo>
                  <a:lnTo>
                    <a:pt x="726685" y="190500"/>
                  </a:lnTo>
                  <a:lnTo>
                    <a:pt x="724149" y="139700"/>
                  </a:lnTo>
                  <a:lnTo>
                    <a:pt x="722030" y="101600"/>
                  </a:lnTo>
                  <a:lnTo>
                    <a:pt x="720329" y="50800"/>
                  </a:lnTo>
                  <a:lnTo>
                    <a:pt x="719048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399" y="160728"/>
            <a:ext cx="960119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solidFill>
                  <a:srgbClr val="FFFFFF"/>
                </a:solidFill>
                <a:latin typeface="Arial Black"/>
                <a:cs typeface="Arial Black"/>
              </a:rPr>
              <a:t>Health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78963"/>
            <a:ext cx="5887720" cy="531495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739775">
              <a:lnSpc>
                <a:spcPts val="4400"/>
              </a:lnSpc>
              <a:spcBef>
                <a:spcPts val="680"/>
              </a:spcBef>
            </a:pPr>
            <a:r>
              <a:rPr dirty="0" sz="4100" spc="-425">
                <a:solidFill>
                  <a:srgbClr val="40276F"/>
                </a:solidFill>
                <a:latin typeface="Arial Black"/>
                <a:cs typeface="Arial Black"/>
              </a:rPr>
              <a:t>Rates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25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0">
                <a:solidFill>
                  <a:srgbClr val="40276F"/>
                </a:solidFill>
                <a:latin typeface="Arial Black"/>
                <a:cs typeface="Arial Black"/>
              </a:rPr>
              <a:t>disability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among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their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04">
                <a:solidFill>
                  <a:srgbClr val="40276F"/>
                </a:solidFill>
                <a:latin typeface="Arial Black"/>
                <a:cs typeface="Arial Black"/>
              </a:rPr>
              <a:t>50s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most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deprived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50">
                <a:solidFill>
                  <a:srgbClr val="40276F"/>
                </a:solidFill>
                <a:latin typeface="Arial Black"/>
                <a:cs typeface="Arial Black"/>
              </a:rPr>
              <a:t>areas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15">
                <a:solidFill>
                  <a:srgbClr val="40276F"/>
                </a:solidFill>
                <a:latin typeface="Arial Black"/>
                <a:cs typeface="Arial Black"/>
              </a:rPr>
              <a:t>are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equal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those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of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10">
                <a:solidFill>
                  <a:srgbClr val="40276F"/>
                </a:solidFill>
                <a:latin typeface="Arial Black"/>
                <a:cs typeface="Arial Black"/>
              </a:rPr>
              <a:t>25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30">
                <a:solidFill>
                  <a:srgbClr val="40276F"/>
                </a:solidFill>
                <a:latin typeface="Arial Black"/>
                <a:cs typeface="Arial Black"/>
              </a:rPr>
              <a:t>years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older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least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deprived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areas.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785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5.08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better.org.uk/health-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and-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wellbeing-state-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44266" y="1523300"/>
            <a:ext cx="815295" cy="252116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027358" y="5355769"/>
            <a:ext cx="1535430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65">
                <a:solidFill>
                  <a:srgbClr val="40276F"/>
                </a:solidFill>
                <a:latin typeface="Arial"/>
                <a:cs typeface="Arial"/>
              </a:rPr>
              <a:t>Most</a:t>
            </a:r>
            <a:r>
              <a:rPr dirty="0" sz="1250" spc="1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40276F"/>
                </a:solidFill>
                <a:latin typeface="Arial"/>
                <a:cs typeface="Arial"/>
              </a:rPr>
              <a:t>deprived</a:t>
            </a:r>
            <a:r>
              <a:rPr dirty="0" sz="1250" spc="1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50" spc="-20">
                <a:solidFill>
                  <a:srgbClr val="40276F"/>
                </a:solidFill>
                <a:latin typeface="Arial"/>
                <a:cs typeface="Arial"/>
              </a:rPr>
              <a:t>areas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577068" y="5355769"/>
            <a:ext cx="1546225" cy="2184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>
                <a:solidFill>
                  <a:srgbClr val="40276F"/>
                </a:solidFill>
                <a:latin typeface="Arial"/>
                <a:cs typeface="Arial"/>
              </a:rPr>
              <a:t>Least</a:t>
            </a:r>
            <a:r>
              <a:rPr dirty="0" sz="1250" spc="1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50">
                <a:solidFill>
                  <a:srgbClr val="40276F"/>
                </a:solidFill>
                <a:latin typeface="Arial"/>
                <a:cs typeface="Arial"/>
              </a:rPr>
              <a:t>deprived</a:t>
            </a:r>
            <a:r>
              <a:rPr dirty="0" sz="1250" spc="1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50" spc="-20">
                <a:solidFill>
                  <a:srgbClr val="40276F"/>
                </a:solidFill>
                <a:latin typeface="Arial"/>
                <a:cs typeface="Arial"/>
              </a:rPr>
              <a:t>areas</a:t>
            </a:r>
            <a:endParaRPr sz="125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872920" y="669715"/>
            <a:ext cx="2406015" cy="470534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49860" marR="5080" indent="-137795">
              <a:lnSpc>
                <a:spcPct val="105500"/>
              </a:lnSpc>
              <a:spcBef>
                <a:spcPts val="45"/>
              </a:spcBef>
            </a:pPr>
            <a:r>
              <a:rPr dirty="0" sz="1400" spc="-100">
                <a:solidFill>
                  <a:srgbClr val="40276F"/>
                </a:solidFill>
                <a:latin typeface="Arial Black"/>
                <a:cs typeface="Arial Black"/>
              </a:rPr>
              <a:t>Percentage</a:t>
            </a:r>
            <a:r>
              <a:rPr dirty="0" sz="14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4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70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1400" spc="-7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55">
                <a:solidFill>
                  <a:srgbClr val="40276F"/>
                </a:solidFill>
                <a:latin typeface="Arial Black"/>
                <a:cs typeface="Arial Black"/>
              </a:rPr>
              <a:t>aged </a:t>
            </a:r>
            <a:r>
              <a:rPr dirty="0" sz="1400" spc="90">
                <a:solidFill>
                  <a:srgbClr val="40276F"/>
                </a:solidFill>
                <a:latin typeface="Arial Black"/>
                <a:cs typeface="Arial Black"/>
              </a:rPr>
              <a:t>60-</a:t>
            </a:r>
            <a:r>
              <a:rPr dirty="0" sz="1400">
                <a:solidFill>
                  <a:srgbClr val="40276F"/>
                </a:solidFill>
                <a:latin typeface="Arial Black"/>
                <a:cs typeface="Arial Black"/>
              </a:rPr>
              <a:t>64</a:t>
            </a:r>
            <a:r>
              <a:rPr dirty="0" sz="1400" spc="-11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who </a:t>
            </a:r>
            <a:r>
              <a:rPr dirty="0" sz="1400" spc="-110">
                <a:solidFill>
                  <a:srgbClr val="40276F"/>
                </a:solidFill>
                <a:latin typeface="Arial Black"/>
                <a:cs typeface="Arial Black"/>
              </a:rPr>
              <a:t>are </a:t>
            </a:r>
            <a:r>
              <a:rPr dirty="0" sz="1400" spc="-10">
                <a:solidFill>
                  <a:srgbClr val="40276F"/>
                </a:solidFill>
                <a:latin typeface="Arial Black"/>
                <a:cs typeface="Arial Black"/>
              </a:rPr>
              <a:t>disabled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6673468" y="2361082"/>
            <a:ext cx="2244725" cy="2971165"/>
          </a:xfrm>
          <a:custGeom>
            <a:avLst/>
            <a:gdLst/>
            <a:ahLst/>
            <a:cxnLst/>
            <a:rect l="l" t="t" r="r" b="b"/>
            <a:pathLst>
              <a:path w="2244725" h="2971165">
                <a:moveTo>
                  <a:pt x="2244648" y="0"/>
                </a:moveTo>
                <a:lnTo>
                  <a:pt x="0" y="0"/>
                </a:lnTo>
                <a:lnTo>
                  <a:pt x="0" y="2970682"/>
                </a:lnTo>
                <a:lnTo>
                  <a:pt x="2244648" y="2970682"/>
                </a:lnTo>
                <a:lnTo>
                  <a:pt x="2244648" y="0"/>
                </a:lnTo>
                <a:close/>
              </a:path>
            </a:pathLst>
          </a:custGeom>
          <a:solidFill>
            <a:srgbClr val="F066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062505" y="2283429"/>
            <a:ext cx="1466850" cy="963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150" spc="-1285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r>
              <a:rPr dirty="0" sz="6150" spc="-114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dirty="0" sz="6150" spc="-760">
                <a:solidFill>
                  <a:srgbClr val="FFFFFF"/>
                </a:solidFill>
                <a:latin typeface="Arial Black"/>
                <a:cs typeface="Arial Black"/>
              </a:rPr>
              <a:t>%</a:t>
            </a:r>
            <a:endParaRPr sz="615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9226753" y="4042168"/>
            <a:ext cx="2244725" cy="1289685"/>
          </a:xfrm>
          <a:custGeom>
            <a:avLst/>
            <a:gdLst/>
            <a:ahLst/>
            <a:cxnLst/>
            <a:rect l="l" t="t" r="r" b="b"/>
            <a:pathLst>
              <a:path w="2244725" h="1289685">
                <a:moveTo>
                  <a:pt x="2244648" y="0"/>
                </a:moveTo>
                <a:lnTo>
                  <a:pt x="0" y="0"/>
                </a:lnTo>
                <a:lnTo>
                  <a:pt x="0" y="1289596"/>
                </a:lnTo>
                <a:lnTo>
                  <a:pt x="2244648" y="1289596"/>
                </a:lnTo>
                <a:lnTo>
                  <a:pt x="2244648" y="0"/>
                </a:lnTo>
                <a:close/>
              </a:path>
            </a:pathLst>
          </a:custGeom>
          <a:solidFill>
            <a:srgbClr val="F066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9624115" y="3964518"/>
            <a:ext cx="1437640" cy="963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6150" spc="-1180">
                <a:solidFill>
                  <a:srgbClr val="FFFFFF"/>
                </a:solidFill>
                <a:latin typeface="Arial Black"/>
                <a:cs typeface="Arial Black"/>
              </a:rPr>
              <a:t>15%</a:t>
            </a:r>
            <a:endParaRPr sz="6150">
              <a:latin typeface="Arial Black"/>
              <a:cs typeface="Arial Black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101225" y="687129"/>
            <a:ext cx="4370705" cy="5739130"/>
            <a:chOff x="7101225" y="687129"/>
            <a:chExt cx="4370705" cy="5739130"/>
          </a:xfrm>
        </p:grpSpPr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68762" y="2009611"/>
              <a:ext cx="126123" cy="144576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8190636" y="2052078"/>
              <a:ext cx="296545" cy="177800"/>
            </a:xfrm>
            <a:custGeom>
              <a:avLst/>
              <a:gdLst/>
              <a:ahLst/>
              <a:cxnLst/>
              <a:rect l="l" t="t" r="r" b="b"/>
              <a:pathLst>
                <a:path w="296545" h="177800">
                  <a:moveTo>
                    <a:pt x="290830" y="22618"/>
                  </a:moveTo>
                  <a:lnTo>
                    <a:pt x="286385" y="14173"/>
                  </a:lnTo>
                  <a:lnTo>
                    <a:pt x="280847" y="7886"/>
                  </a:lnTo>
                  <a:lnTo>
                    <a:pt x="270687" y="2514"/>
                  </a:lnTo>
                  <a:lnTo>
                    <a:pt x="255955" y="0"/>
                  </a:lnTo>
                  <a:lnTo>
                    <a:pt x="236664" y="2286"/>
                  </a:lnTo>
                  <a:lnTo>
                    <a:pt x="217131" y="6527"/>
                  </a:lnTo>
                  <a:lnTo>
                    <a:pt x="197434" y="9855"/>
                  </a:lnTo>
                  <a:lnTo>
                    <a:pt x="177609" y="12585"/>
                  </a:lnTo>
                  <a:lnTo>
                    <a:pt x="91655" y="22898"/>
                  </a:lnTo>
                  <a:lnTo>
                    <a:pt x="80149" y="25476"/>
                  </a:lnTo>
                  <a:lnTo>
                    <a:pt x="51854" y="63639"/>
                  </a:lnTo>
                  <a:lnTo>
                    <a:pt x="28905" y="72593"/>
                  </a:lnTo>
                  <a:lnTo>
                    <a:pt x="20472" y="72453"/>
                  </a:lnTo>
                  <a:lnTo>
                    <a:pt x="12306" y="73926"/>
                  </a:lnTo>
                  <a:lnTo>
                    <a:pt x="5626" y="78346"/>
                  </a:lnTo>
                  <a:lnTo>
                    <a:pt x="1244" y="84988"/>
                  </a:lnTo>
                  <a:lnTo>
                    <a:pt x="0" y="93103"/>
                  </a:lnTo>
                  <a:lnTo>
                    <a:pt x="889" y="100037"/>
                  </a:lnTo>
                  <a:lnTo>
                    <a:pt x="1130" y="101917"/>
                  </a:lnTo>
                  <a:lnTo>
                    <a:pt x="1536" y="105003"/>
                  </a:lnTo>
                  <a:lnTo>
                    <a:pt x="2324" y="108318"/>
                  </a:lnTo>
                  <a:lnTo>
                    <a:pt x="2870" y="111188"/>
                  </a:lnTo>
                  <a:lnTo>
                    <a:pt x="3924" y="114947"/>
                  </a:lnTo>
                  <a:lnTo>
                    <a:pt x="4965" y="119253"/>
                  </a:lnTo>
                  <a:lnTo>
                    <a:pt x="5816" y="121678"/>
                  </a:lnTo>
                  <a:lnTo>
                    <a:pt x="6489" y="124028"/>
                  </a:lnTo>
                  <a:lnTo>
                    <a:pt x="9182" y="131140"/>
                  </a:lnTo>
                  <a:lnTo>
                    <a:pt x="10858" y="135826"/>
                  </a:lnTo>
                  <a:lnTo>
                    <a:pt x="11455" y="137109"/>
                  </a:lnTo>
                  <a:lnTo>
                    <a:pt x="12001" y="138531"/>
                  </a:lnTo>
                  <a:lnTo>
                    <a:pt x="19050" y="153263"/>
                  </a:lnTo>
                  <a:lnTo>
                    <a:pt x="19735" y="154711"/>
                  </a:lnTo>
                  <a:lnTo>
                    <a:pt x="24193" y="163156"/>
                  </a:lnTo>
                  <a:lnTo>
                    <a:pt x="290830" y="22618"/>
                  </a:lnTo>
                  <a:close/>
                </a:path>
                <a:path w="296545" h="177800">
                  <a:moveTo>
                    <a:pt x="296379" y="33134"/>
                  </a:moveTo>
                  <a:lnTo>
                    <a:pt x="290842" y="22618"/>
                  </a:lnTo>
                  <a:lnTo>
                    <a:pt x="24193" y="163156"/>
                  </a:lnTo>
                  <a:lnTo>
                    <a:pt x="31013" y="176072"/>
                  </a:lnTo>
                  <a:lnTo>
                    <a:pt x="35712" y="177533"/>
                  </a:lnTo>
                  <a:lnTo>
                    <a:pt x="39509" y="175526"/>
                  </a:lnTo>
                  <a:lnTo>
                    <a:pt x="293789" y="41503"/>
                  </a:lnTo>
                  <a:lnTo>
                    <a:pt x="296379" y="33134"/>
                  </a:lnTo>
                  <a:close/>
                </a:path>
              </a:pathLst>
            </a:custGeom>
            <a:solidFill>
              <a:srgbClr val="002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319905" y="687891"/>
              <a:ext cx="387350" cy="645160"/>
            </a:xfrm>
            <a:custGeom>
              <a:avLst/>
              <a:gdLst/>
              <a:ahLst/>
              <a:cxnLst/>
              <a:rect l="l" t="t" r="r" b="b"/>
              <a:pathLst>
                <a:path w="387350" h="645160">
                  <a:moveTo>
                    <a:pt x="184011" y="0"/>
                  </a:moveTo>
                  <a:lnTo>
                    <a:pt x="142451" y="11591"/>
                  </a:lnTo>
                  <a:lnTo>
                    <a:pt x="107015" y="33390"/>
                  </a:lnTo>
                  <a:lnTo>
                    <a:pt x="78567" y="63469"/>
                  </a:lnTo>
                  <a:lnTo>
                    <a:pt x="57971" y="99896"/>
                  </a:lnTo>
                  <a:lnTo>
                    <a:pt x="46091" y="140742"/>
                  </a:lnTo>
                  <a:lnTo>
                    <a:pt x="43791" y="184078"/>
                  </a:lnTo>
                  <a:lnTo>
                    <a:pt x="51935" y="227973"/>
                  </a:lnTo>
                  <a:lnTo>
                    <a:pt x="71387" y="270497"/>
                  </a:lnTo>
                  <a:lnTo>
                    <a:pt x="56902" y="279622"/>
                  </a:lnTo>
                  <a:lnTo>
                    <a:pt x="49203" y="294981"/>
                  </a:lnTo>
                  <a:lnTo>
                    <a:pt x="50263" y="313347"/>
                  </a:lnTo>
                  <a:lnTo>
                    <a:pt x="62053" y="331495"/>
                  </a:lnTo>
                  <a:lnTo>
                    <a:pt x="45519" y="349431"/>
                  </a:lnTo>
                  <a:lnTo>
                    <a:pt x="27702" y="380582"/>
                  </a:lnTo>
                  <a:lnTo>
                    <a:pt x="11946" y="421345"/>
                  </a:lnTo>
                  <a:lnTo>
                    <a:pt x="1597" y="468119"/>
                  </a:lnTo>
                  <a:lnTo>
                    <a:pt x="0" y="517303"/>
                  </a:lnTo>
                  <a:lnTo>
                    <a:pt x="10498" y="565295"/>
                  </a:lnTo>
                  <a:lnTo>
                    <a:pt x="36437" y="608495"/>
                  </a:lnTo>
                  <a:lnTo>
                    <a:pt x="121882" y="644704"/>
                  </a:lnTo>
                  <a:lnTo>
                    <a:pt x="230737" y="634284"/>
                  </a:lnTo>
                  <a:lnTo>
                    <a:pt x="324376" y="606539"/>
                  </a:lnTo>
                  <a:lnTo>
                    <a:pt x="364173" y="590778"/>
                  </a:lnTo>
                  <a:lnTo>
                    <a:pt x="384219" y="500341"/>
                  </a:lnTo>
                  <a:lnTo>
                    <a:pt x="387284" y="442020"/>
                  </a:lnTo>
                  <a:lnTo>
                    <a:pt x="370113" y="390457"/>
                  </a:lnTo>
                  <a:lnTo>
                    <a:pt x="329451" y="320294"/>
                  </a:lnTo>
                  <a:lnTo>
                    <a:pt x="309591" y="272140"/>
                  </a:lnTo>
                  <a:lnTo>
                    <a:pt x="301067" y="219243"/>
                  </a:lnTo>
                  <a:lnTo>
                    <a:pt x="299557" y="166000"/>
                  </a:lnTo>
                  <a:lnTo>
                    <a:pt x="300741" y="116807"/>
                  </a:lnTo>
                  <a:lnTo>
                    <a:pt x="300297" y="76060"/>
                  </a:lnTo>
                  <a:lnTo>
                    <a:pt x="293904" y="48158"/>
                  </a:lnTo>
                  <a:lnTo>
                    <a:pt x="275863" y="30541"/>
                  </a:lnTo>
                  <a:lnTo>
                    <a:pt x="258384" y="12444"/>
                  </a:lnTo>
                  <a:lnTo>
                    <a:pt x="231191" y="164"/>
                  </a:lnTo>
                  <a:lnTo>
                    <a:pt x="184011" y="0"/>
                  </a:lnTo>
                  <a:close/>
                </a:path>
              </a:pathLst>
            </a:custGeom>
            <a:solidFill>
              <a:srgbClr val="334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411794" y="699178"/>
              <a:ext cx="244475" cy="285750"/>
            </a:xfrm>
            <a:custGeom>
              <a:avLst/>
              <a:gdLst/>
              <a:ahLst/>
              <a:cxnLst/>
              <a:rect l="l" t="t" r="r" b="b"/>
              <a:pathLst>
                <a:path w="244475" h="285750">
                  <a:moveTo>
                    <a:pt x="130333" y="0"/>
                  </a:moveTo>
                  <a:lnTo>
                    <a:pt x="90663" y="2892"/>
                  </a:lnTo>
                  <a:lnTo>
                    <a:pt x="45616" y="23490"/>
                  </a:lnTo>
                  <a:lnTo>
                    <a:pt x="14725" y="59723"/>
                  </a:lnTo>
                  <a:lnTo>
                    <a:pt x="0" y="107821"/>
                  </a:lnTo>
                  <a:lnTo>
                    <a:pt x="3452" y="164017"/>
                  </a:lnTo>
                  <a:lnTo>
                    <a:pt x="22410" y="204580"/>
                  </a:lnTo>
                  <a:lnTo>
                    <a:pt x="54716" y="233930"/>
                  </a:lnTo>
                  <a:lnTo>
                    <a:pt x="95229" y="255133"/>
                  </a:lnTo>
                  <a:lnTo>
                    <a:pt x="138804" y="271252"/>
                  </a:lnTo>
                  <a:lnTo>
                    <a:pt x="180299" y="285353"/>
                  </a:lnTo>
                  <a:lnTo>
                    <a:pt x="210956" y="283905"/>
                  </a:lnTo>
                  <a:lnTo>
                    <a:pt x="231485" y="258638"/>
                  </a:lnTo>
                  <a:lnTo>
                    <a:pt x="242443" y="217395"/>
                  </a:lnTo>
                  <a:lnTo>
                    <a:pt x="244385" y="168022"/>
                  </a:lnTo>
                  <a:lnTo>
                    <a:pt x="237868" y="118360"/>
                  </a:lnTo>
                  <a:lnTo>
                    <a:pt x="227272" y="75894"/>
                  </a:lnTo>
                  <a:lnTo>
                    <a:pt x="202421" y="29038"/>
                  </a:lnTo>
                  <a:lnTo>
                    <a:pt x="169560" y="8575"/>
                  </a:lnTo>
                  <a:lnTo>
                    <a:pt x="130333" y="0"/>
                  </a:lnTo>
                  <a:close/>
                </a:path>
              </a:pathLst>
            </a:custGeom>
            <a:solidFill>
              <a:srgbClr val="FAD4B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9795" y="687129"/>
              <a:ext cx="285858" cy="469580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415611" y="1001788"/>
              <a:ext cx="387350" cy="649605"/>
            </a:xfrm>
            <a:custGeom>
              <a:avLst/>
              <a:gdLst/>
              <a:ahLst/>
              <a:cxnLst/>
              <a:rect l="l" t="t" r="r" b="b"/>
              <a:pathLst>
                <a:path w="387350" h="649605">
                  <a:moveTo>
                    <a:pt x="92367" y="0"/>
                  </a:moveTo>
                  <a:lnTo>
                    <a:pt x="73909" y="20661"/>
                  </a:lnTo>
                  <a:lnTo>
                    <a:pt x="46311" y="50270"/>
                  </a:lnTo>
                  <a:lnTo>
                    <a:pt x="18705" y="91105"/>
                  </a:lnTo>
                  <a:lnTo>
                    <a:pt x="224" y="145445"/>
                  </a:lnTo>
                  <a:lnTo>
                    <a:pt x="0" y="215569"/>
                  </a:lnTo>
                  <a:lnTo>
                    <a:pt x="38658" y="441756"/>
                  </a:lnTo>
                  <a:lnTo>
                    <a:pt x="40701" y="456484"/>
                  </a:lnTo>
                  <a:lnTo>
                    <a:pt x="41816" y="471298"/>
                  </a:lnTo>
                  <a:lnTo>
                    <a:pt x="42000" y="486153"/>
                  </a:lnTo>
                  <a:lnTo>
                    <a:pt x="41249" y="501002"/>
                  </a:lnTo>
                  <a:lnTo>
                    <a:pt x="57581" y="648982"/>
                  </a:lnTo>
                  <a:lnTo>
                    <a:pt x="386765" y="578573"/>
                  </a:lnTo>
                  <a:lnTo>
                    <a:pt x="374023" y="567572"/>
                  </a:lnTo>
                  <a:lnTo>
                    <a:pt x="344546" y="535209"/>
                  </a:lnTo>
                  <a:lnTo>
                    <a:pt x="311461" y="482444"/>
                  </a:lnTo>
                  <a:lnTo>
                    <a:pt x="287896" y="410235"/>
                  </a:lnTo>
                  <a:lnTo>
                    <a:pt x="285169" y="362980"/>
                  </a:lnTo>
                  <a:lnTo>
                    <a:pt x="287897" y="308695"/>
                  </a:lnTo>
                  <a:lnTo>
                    <a:pt x="291152" y="258244"/>
                  </a:lnTo>
                  <a:lnTo>
                    <a:pt x="290004" y="222491"/>
                  </a:lnTo>
                  <a:lnTo>
                    <a:pt x="274395" y="168381"/>
                  </a:lnTo>
                  <a:lnTo>
                    <a:pt x="253822" y="124353"/>
                  </a:lnTo>
                  <a:lnTo>
                    <a:pt x="231256" y="87353"/>
                  </a:lnTo>
                  <a:lnTo>
                    <a:pt x="209662" y="54327"/>
                  </a:lnTo>
                  <a:lnTo>
                    <a:pt x="192011" y="22225"/>
                  </a:lnTo>
                  <a:lnTo>
                    <a:pt x="92367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472360" y="1514072"/>
              <a:ext cx="841375" cy="568325"/>
            </a:xfrm>
            <a:custGeom>
              <a:avLst/>
              <a:gdLst/>
              <a:ahLst/>
              <a:cxnLst/>
              <a:rect l="l" t="t" r="r" b="b"/>
              <a:pathLst>
                <a:path w="841375" h="568325">
                  <a:moveTo>
                    <a:pt x="538835" y="0"/>
                  </a:moveTo>
                  <a:lnTo>
                    <a:pt x="0" y="46164"/>
                  </a:lnTo>
                  <a:lnTo>
                    <a:pt x="1854" y="112610"/>
                  </a:lnTo>
                  <a:lnTo>
                    <a:pt x="10022" y="154591"/>
                  </a:lnTo>
                  <a:lnTo>
                    <a:pt x="30470" y="189108"/>
                  </a:lnTo>
                  <a:lnTo>
                    <a:pt x="60882" y="214931"/>
                  </a:lnTo>
                  <a:lnTo>
                    <a:pt x="98944" y="230825"/>
                  </a:lnTo>
                  <a:lnTo>
                    <a:pt x="142341" y="235559"/>
                  </a:lnTo>
                  <a:lnTo>
                    <a:pt x="542010" y="192036"/>
                  </a:lnTo>
                  <a:lnTo>
                    <a:pt x="697725" y="567994"/>
                  </a:lnTo>
                  <a:lnTo>
                    <a:pt x="840905" y="493102"/>
                  </a:lnTo>
                  <a:lnTo>
                    <a:pt x="615708" y="56362"/>
                  </a:lnTo>
                  <a:lnTo>
                    <a:pt x="604799" y="32800"/>
                  </a:lnTo>
                  <a:lnTo>
                    <a:pt x="587163" y="14684"/>
                  </a:lnTo>
                  <a:lnTo>
                    <a:pt x="564582" y="3316"/>
                  </a:lnTo>
                  <a:lnTo>
                    <a:pt x="538835" y="0"/>
                  </a:lnTo>
                  <a:close/>
                </a:path>
              </a:pathLst>
            </a:custGeom>
            <a:solidFill>
              <a:srgbClr val="002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263633" y="1164224"/>
              <a:ext cx="240029" cy="795655"/>
            </a:xfrm>
            <a:custGeom>
              <a:avLst/>
              <a:gdLst/>
              <a:ahLst/>
              <a:cxnLst/>
              <a:rect l="l" t="t" r="r" b="b"/>
              <a:pathLst>
                <a:path w="240029" h="795655">
                  <a:moveTo>
                    <a:pt x="126276" y="0"/>
                  </a:moveTo>
                  <a:lnTo>
                    <a:pt x="0" y="0"/>
                  </a:lnTo>
                  <a:lnTo>
                    <a:pt x="0" y="25069"/>
                  </a:lnTo>
                  <a:lnTo>
                    <a:pt x="133197" y="25069"/>
                  </a:lnTo>
                  <a:lnTo>
                    <a:pt x="139141" y="29972"/>
                  </a:lnTo>
                  <a:lnTo>
                    <a:pt x="147154" y="71815"/>
                  </a:lnTo>
                  <a:lnTo>
                    <a:pt x="155886" y="118589"/>
                  </a:lnTo>
                  <a:lnTo>
                    <a:pt x="165750" y="173092"/>
                  </a:lnTo>
                  <a:lnTo>
                    <a:pt x="175844" y="231317"/>
                  </a:lnTo>
                  <a:lnTo>
                    <a:pt x="185256" y="289236"/>
                  </a:lnTo>
                  <a:lnTo>
                    <a:pt x="193078" y="342811"/>
                  </a:lnTo>
                  <a:lnTo>
                    <a:pt x="198412" y="387908"/>
                  </a:lnTo>
                  <a:lnTo>
                    <a:pt x="200342" y="420039"/>
                  </a:lnTo>
                  <a:lnTo>
                    <a:pt x="214566" y="795058"/>
                  </a:lnTo>
                  <a:lnTo>
                    <a:pt x="239610" y="794105"/>
                  </a:lnTo>
                  <a:lnTo>
                    <a:pt x="225417" y="420039"/>
                  </a:lnTo>
                  <a:lnTo>
                    <a:pt x="212877" y="420039"/>
                  </a:lnTo>
                  <a:lnTo>
                    <a:pt x="225399" y="419569"/>
                  </a:lnTo>
                  <a:lnTo>
                    <a:pt x="225269" y="412638"/>
                  </a:lnTo>
                  <a:lnTo>
                    <a:pt x="218757" y="345746"/>
                  </a:lnTo>
                  <a:lnTo>
                    <a:pt x="212185" y="299445"/>
                  </a:lnTo>
                  <a:lnTo>
                    <a:pt x="204241" y="249227"/>
                  </a:lnTo>
                  <a:lnTo>
                    <a:pt x="195529" y="197700"/>
                  </a:lnTo>
                  <a:lnTo>
                    <a:pt x="186650" y="147554"/>
                  </a:lnTo>
                  <a:lnTo>
                    <a:pt x="178211" y="101442"/>
                  </a:lnTo>
                  <a:lnTo>
                    <a:pt x="170817" y="62039"/>
                  </a:lnTo>
                  <a:lnTo>
                    <a:pt x="160158" y="19170"/>
                  </a:lnTo>
                  <a:lnTo>
                    <a:pt x="139821" y="2387"/>
                  </a:lnTo>
                  <a:lnTo>
                    <a:pt x="126276" y="0"/>
                  </a:lnTo>
                  <a:close/>
                </a:path>
                <a:path w="240029" h="795655">
                  <a:moveTo>
                    <a:pt x="225399" y="419569"/>
                  </a:moveTo>
                  <a:lnTo>
                    <a:pt x="212877" y="420039"/>
                  </a:lnTo>
                  <a:lnTo>
                    <a:pt x="225412" y="420039"/>
                  </a:lnTo>
                  <a:lnTo>
                    <a:pt x="225399" y="419569"/>
                  </a:lnTo>
                  <a:close/>
                </a:path>
                <a:path w="240029" h="795655">
                  <a:moveTo>
                    <a:pt x="225406" y="419764"/>
                  </a:moveTo>
                  <a:lnTo>
                    <a:pt x="225412" y="420039"/>
                  </a:lnTo>
                  <a:lnTo>
                    <a:pt x="225406" y="419764"/>
                  </a:lnTo>
                  <a:close/>
                </a:path>
                <a:path w="240029" h="795655">
                  <a:moveTo>
                    <a:pt x="225403" y="419569"/>
                  </a:moveTo>
                  <a:lnTo>
                    <a:pt x="225406" y="419764"/>
                  </a:lnTo>
                  <a:lnTo>
                    <a:pt x="225403" y="419569"/>
                  </a:lnTo>
                  <a:close/>
                </a:path>
              </a:pathLst>
            </a:custGeom>
            <a:solidFill>
              <a:srgbClr val="D4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222674" y="1164225"/>
              <a:ext cx="151765" cy="25400"/>
            </a:xfrm>
            <a:custGeom>
              <a:avLst/>
              <a:gdLst/>
              <a:ahLst/>
              <a:cxnLst/>
              <a:rect l="l" t="t" r="r" b="b"/>
              <a:pathLst>
                <a:path w="151765" h="25400">
                  <a:moveTo>
                    <a:pt x="145732" y="0"/>
                  </a:moveTo>
                  <a:lnTo>
                    <a:pt x="138810" y="0"/>
                  </a:lnTo>
                  <a:lnTo>
                    <a:pt x="5613" y="0"/>
                  </a:lnTo>
                  <a:lnTo>
                    <a:pt x="0" y="5613"/>
                  </a:lnTo>
                  <a:lnTo>
                    <a:pt x="0" y="19456"/>
                  </a:lnTo>
                  <a:lnTo>
                    <a:pt x="5613" y="25069"/>
                  </a:lnTo>
                  <a:lnTo>
                    <a:pt x="145732" y="25069"/>
                  </a:lnTo>
                  <a:lnTo>
                    <a:pt x="151345" y="19456"/>
                  </a:lnTo>
                  <a:lnTo>
                    <a:pt x="151345" y="5613"/>
                  </a:lnTo>
                  <a:lnTo>
                    <a:pt x="145732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318348" y="1708339"/>
              <a:ext cx="473075" cy="471170"/>
            </a:xfrm>
            <a:custGeom>
              <a:avLst/>
              <a:gdLst/>
              <a:ahLst/>
              <a:cxnLst/>
              <a:rect l="l" t="t" r="r" b="b"/>
              <a:pathLst>
                <a:path w="473075" h="471169">
                  <a:moveTo>
                    <a:pt x="466851" y="0"/>
                  </a:moveTo>
                  <a:lnTo>
                    <a:pt x="453008" y="0"/>
                  </a:lnTo>
                  <a:lnTo>
                    <a:pt x="447395" y="5613"/>
                  </a:lnTo>
                  <a:lnTo>
                    <a:pt x="447395" y="445528"/>
                  </a:lnTo>
                  <a:lnTo>
                    <a:pt x="5613" y="445528"/>
                  </a:lnTo>
                  <a:lnTo>
                    <a:pt x="0" y="451142"/>
                  </a:lnTo>
                  <a:lnTo>
                    <a:pt x="0" y="464985"/>
                  </a:lnTo>
                  <a:lnTo>
                    <a:pt x="5613" y="470598"/>
                  </a:lnTo>
                  <a:lnTo>
                    <a:pt x="12534" y="470598"/>
                  </a:lnTo>
                  <a:lnTo>
                    <a:pt x="472465" y="470598"/>
                  </a:lnTo>
                  <a:lnTo>
                    <a:pt x="472465" y="5613"/>
                  </a:lnTo>
                  <a:lnTo>
                    <a:pt x="466851" y="0"/>
                  </a:lnTo>
                  <a:close/>
                </a:path>
              </a:pathLst>
            </a:custGeom>
            <a:solidFill>
              <a:srgbClr val="D4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849840" y="2099736"/>
              <a:ext cx="257810" cy="257810"/>
            </a:xfrm>
            <a:custGeom>
              <a:avLst/>
              <a:gdLst/>
              <a:ahLst/>
              <a:cxnLst/>
              <a:rect l="l" t="t" r="r" b="b"/>
              <a:pathLst>
                <a:path w="257809" h="257810">
                  <a:moveTo>
                    <a:pt x="128765" y="0"/>
                  </a:moveTo>
                  <a:lnTo>
                    <a:pt x="78646" y="10125"/>
                  </a:lnTo>
                  <a:lnTo>
                    <a:pt x="37719" y="37719"/>
                  </a:lnTo>
                  <a:lnTo>
                    <a:pt x="10129" y="78646"/>
                  </a:lnTo>
                  <a:lnTo>
                    <a:pt x="0" y="128765"/>
                  </a:lnTo>
                  <a:lnTo>
                    <a:pt x="2619" y="154701"/>
                  </a:lnTo>
                  <a:lnTo>
                    <a:pt x="22004" y="200768"/>
                  </a:lnTo>
                  <a:lnTo>
                    <a:pt x="56761" y="235527"/>
                  </a:lnTo>
                  <a:lnTo>
                    <a:pt x="102828" y="254915"/>
                  </a:lnTo>
                  <a:lnTo>
                    <a:pt x="128765" y="257530"/>
                  </a:lnTo>
                  <a:lnTo>
                    <a:pt x="154703" y="254915"/>
                  </a:lnTo>
                  <a:lnTo>
                    <a:pt x="178890" y="247405"/>
                  </a:lnTo>
                  <a:lnTo>
                    <a:pt x="200779" y="235527"/>
                  </a:lnTo>
                  <a:lnTo>
                    <a:pt x="210559" y="227457"/>
                  </a:lnTo>
                  <a:lnTo>
                    <a:pt x="128765" y="227457"/>
                  </a:lnTo>
                  <a:lnTo>
                    <a:pt x="108865" y="225449"/>
                  </a:lnTo>
                  <a:lnTo>
                    <a:pt x="73604" y="210610"/>
                  </a:lnTo>
                  <a:lnTo>
                    <a:pt x="37833" y="167178"/>
                  </a:lnTo>
                  <a:lnTo>
                    <a:pt x="30086" y="128765"/>
                  </a:lnTo>
                  <a:lnTo>
                    <a:pt x="32088" y="108860"/>
                  </a:lnTo>
                  <a:lnTo>
                    <a:pt x="46931" y="73597"/>
                  </a:lnTo>
                  <a:lnTo>
                    <a:pt x="90354" y="37825"/>
                  </a:lnTo>
                  <a:lnTo>
                    <a:pt x="128765" y="30073"/>
                  </a:lnTo>
                  <a:lnTo>
                    <a:pt x="210559" y="30073"/>
                  </a:lnTo>
                  <a:lnTo>
                    <a:pt x="200779" y="22002"/>
                  </a:lnTo>
                  <a:lnTo>
                    <a:pt x="178890" y="10125"/>
                  </a:lnTo>
                  <a:lnTo>
                    <a:pt x="154703" y="2614"/>
                  </a:lnTo>
                  <a:lnTo>
                    <a:pt x="128765" y="0"/>
                  </a:lnTo>
                  <a:close/>
                </a:path>
                <a:path w="257809" h="257810">
                  <a:moveTo>
                    <a:pt x="210559" y="30073"/>
                  </a:moveTo>
                  <a:lnTo>
                    <a:pt x="128765" y="30073"/>
                  </a:lnTo>
                  <a:lnTo>
                    <a:pt x="148670" y="32080"/>
                  </a:lnTo>
                  <a:lnTo>
                    <a:pt x="167182" y="37825"/>
                  </a:lnTo>
                  <a:lnTo>
                    <a:pt x="210610" y="73597"/>
                  </a:lnTo>
                  <a:lnTo>
                    <a:pt x="225449" y="108860"/>
                  </a:lnTo>
                  <a:lnTo>
                    <a:pt x="227457" y="128765"/>
                  </a:lnTo>
                  <a:lnTo>
                    <a:pt x="225449" y="148665"/>
                  </a:lnTo>
                  <a:lnTo>
                    <a:pt x="210610" y="183931"/>
                  </a:lnTo>
                  <a:lnTo>
                    <a:pt x="167182" y="219705"/>
                  </a:lnTo>
                  <a:lnTo>
                    <a:pt x="128765" y="227457"/>
                  </a:lnTo>
                  <a:lnTo>
                    <a:pt x="210559" y="227457"/>
                  </a:lnTo>
                  <a:lnTo>
                    <a:pt x="247411" y="178884"/>
                  </a:lnTo>
                  <a:lnTo>
                    <a:pt x="257530" y="128765"/>
                  </a:lnTo>
                  <a:lnTo>
                    <a:pt x="254917" y="102828"/>
                  </a:lnTo>
                  <a:lnTo>
                    <a:pt x="247411" y="78646"/>
                  </a:lnTo>
                  <a:lnTo>
                    <a:pt x="235538" y="56761"/>
                  </a:lnTo>
                  <a:lnTo>
                    <a:pt x="219824" y="37719"/>
                  </a:lnTo>
                  <a:lnTo>
                    <a:pt x="210559" y="30073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478185" y="1958806"/>
              <a:ext cx="25400" cy="207645"/>
            </a:xfrm>
            <a:custGeom>
              <a:avLst/>
              <a:gdLst/>
              <a:ahLst/>
              <a:cxnLst/>
              <a:rect l="l" t="t" r="r" b="b"/>
              <a:pathLst>
                <a:path w="25400" h="207644">
                  <a:moveTo>
                    <a:pt x="25069" y="0"/>
                  </a:moveTo>
                  <a:lnTo>
                    <a:pt x="0" y="0"/>
                  </a:lnTo>
                  <a:lnTo>
                    <a:pt x="0" y="207594"/>
                  </a:lnTo>
                  <a:lnTo>
                    <a:pt x="25069" y="207594"/>
                  </a:lnTo>
                  <a:lnTo>
                    <a:pt x="25069" y="0"/>
                  </a:lnTo>
                  <a:close/>
                </a:path>
              </a:pathLst>
            </a:custGeom>
            <a:solidFill>
              <a:srgbClr val="D6D4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454329" y="1722335"/>
              <a:ext cx="584200" cy="273050"/>
            </a:xfrm>
            <a:custGeom>
              <a:avLst/>
              <a:gdLst/>
              <a:ahLst/>
              <a:cxnLst/>
              <a:rect l="l" t="t" r="r" b="b"/>
              <a:pathLst>
                <a:path w="584200" h="273050">
                  <a:moveTo>
                    <a:pt x="72783" y="236474"/>
                  </a:moveTo>
                  <a:lnTo>
                    <a:pt x="69926" y="222313"/>
                  </a:lnTo>
                  <a:lnTo>
                    <a:pt x="62115" y="210743"/>
                  </a:lnTo>
                  <a:lnTo>
                    <a:pt x="50546" y="202933"/>
                  </a:lnTo>
                  <a:lnTo>
                    <a:pt x="36385" y="200075"/>
                  </a:lnTo>
                  <a:lnTo>
                    <a:pt x="22225" y="202933"/>
                  </a:lnTo>
                  <a:lnTo>
                    <a:pt x="10655" y="210743"/>
                  </a:lnTo>
                  <a:lnTo>
                    <a:pt x="2857" y="222313"/>
                  </a:lnTo>
                  <a:lnTo>
                    <a:pt x="0" y="236474"/>
                  </a:lnTo>
                  <a:lnTo>
                    <a:pt x="2857" y="250647"/>
                  </a:lnTo>
                  <a:lnTo>
                    <a:pt x="10655" y="262216"/>
                  </a:lnTo>
                  <a:lnTo>
                    <a:pt x="22225" y="270014"/>
                  </a:lnTo>
                  <a:lnTo>
                    <a:pt x="36385" y="272872"/>
                  </a:lnTo>
                  <a:lnTo>
                    <a:pt x="50546" y="270014"/>
                  </a:lnTo>
                  <a:lnTo>
                    <a:pt x="62115" y="262216"/>
                  </a:lnTo>
                  <a:lnTo>
                    <a:pt x="69926" y="250647"/>
                  </a:lnTo>
                  <a:lnTo>
                    <a:pt x="72783" y="236474"/>
                  </a:lnTo>
                  <a:close/>
                </a:path>
                <a:path w="584200" h="273050">
                  <a:moveTo>
                    <a:pt x="584187" y="68935"/>
                  </a:moveTo>
                  <a:lnTo>
                    <a:pt x="552919" y="1384"/>
                  </a:lnTo>
                  <a:lnTo>
                    <a:pt x="39230" y="0"/>
                  </a:lnTo>
                  <a:lnTo>
                    <a:pt x="41313" y="67551"/>
                  </a:lnTo>
                  <a:lnTo>
                    <a:pt x="584187" y="68935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454316" y="1385722"/>
              <a:ext cx="979805" cy="859790"/>
            </a:xfrm>
            <a:custGeom>
              <a:avLst/>
              <a:gdLst/>
              <a:ahLst/>
              <a:cxnLst/>
              <a:rect l="l" t="t" r="r" b="b"/>
              <a:pathLst>
                <a:path w="979804" h="859789">
                  <a:moveTo>
                    <a:pt x="979589" y="774103"/>
                  </a:moveTo>
                  <a:lnTo>
                    <a:pt x="968921" y="751408"/>
                  </a:lnTo>
                  <a:lnTo>
                    <a:pt x="809790" y="826223"/>
                  </a:lnTo>
                  <a:lnTo>
                    <a:pt x="720826" y="646760"/>
                  </a:lnTo>
                  <a:lnTo>
                    <a:pt x="720953" y="646684"/>
                  </a:lnTo>
                  <a:lnTo>
                    <a:pt x="720090" y="645287"/>
                  </a:lnTo>
                  <a:lnTo>
                    <a:pt x="564921" y="332232"/>
                  </a:lnTo>
                  <a:lnTo>
                    <a:pt x="564921" y="104863"/>
                  </a:lnTo>
                  <a:lnTo>
                    <a:pt x="556679" y="64046"/>
                  </a:lnTo>
                  <a:lnTo>
                    <a:pt x="534200" y="30721"/>
                  </a:lnTo>
                  <a:lnTo>
                    <a:pt x="500875" y="8255"/>
                  </a:lnTo>
                  <a:lnTo>
                    <a:pt x="460057" y="0"/>
                  </a:lnTo>
                  <a:lnTo>
                    <a:pt x="0" y="0"/>
                  </a:lnTo>
                  <a:lnTo>
                    <a:pt x="0" y="25069"/>
                  </a:lnTo>
                  <a:lnTo>
                    <a:pt x="460057" y="25069"/>
                  </a:lnTo>
                  <a:lnTo>
                    <a:pt x="476148" y="26695"/>
                  </a:lnTo>
                  <a:lnTo>
                    <a:pt x="516483" y="48437"/>
                  </a:lnTo>
                  <a:lnTo>
                    <a:pt x="538226" y="88773"/>
                  </a:lnTo>
                  <a:lnTo>
                    <a:pt x="539851" y="104863"/>
                  </a:lnTo>
                  <a:lnTo>
                    <a:pt x="539851" y="322618"/>
                  </a:lnTo>
                  <a:lnTo>
                    <a:pt x="36398" y="322618"/>
                  </a:lnTo>
                  <a:lnTo>
                    <a:pt x="36398" y="347687"/>
                  </a:lnTo>
                  <a:lnTo>
                    <a:pt x="544601" y="347687"/>
                  </a:lnTo>
                  <a:lnTo>
                    <a:pt x="688162" y="637324"/>
                  </a:lnTo>
                  <a:lnTo>
                    <a:pt x="619518" y="679196"/>
                  </a:lnTo>
                  <a:lnTo>
                    <a:pt x="323951" y="679196"/>
                  </a:lnTo>
                  <a:lnTo>
                    <a:pt x="323951" y="704265"/>
                  </a:lnTo>
                  <a:lnTo>
                    <a:pt x="626554" y="704265"/>
                  </a:lnTo>
                  <a:lnTo>
                    <a:pt x="699338" y="659866"/>
                  </a:lnTo>
                  <a:lnTo>
                    <a:pt x="798233" y="859345"/>
                  </a:lnTo>
                  <a:lnTo>
                    <a:pt x="979589" y="774103"/>
                  </a:lnTo>
                  <a:close/>
                </a:path>
              </a:pathLst>
            </a:custGeom>
            <a:solidFill>
              <a:srgbClr val="D4D4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64397" y="2064919"/>
              <a:ext cx="64490" cy="177787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7101225" y="1574994"/>
              <a:ext cx="779145" cy="779145"/>
            </a:xfrm>
            <a:custGeom>
              <a:avLst/>
              <a:gdLst/>
              <a:ahLst/>
              <a:cxnLst/>
              <a:rect l="l" t="t" r="r" b="b"/>
              <a:pathLst>
                <a:path w="779145" h="779144">
                  <a:moveTo>
                    <a:pt x="389496" y="0"/>
                  </a:moveTo>
                  <a:lnTo>
                    <a:pt x="336661" y="3553"/>
                  </a:lnTo>
                  <a:lnTo>
                    <a:pt x="285967" y="13914"/>
                  </a:lnTo>
                  <a:lnTo>
                    <a:pt x="237888" y="30614"/>
                  </a:lnTo>
                  <a:lnTo>
                    <a:pt x="192898" y="53188"/>
                  </a:lnTo>
                  <a:lnTo>
                    <a:pt x="151472" y="81167"/>
                  </a:lnTo>
                  <a:lnTo>
                    <a:pt x="114084" y="114084"/>
                  </a:lnTo>
                  <a:lnTo>
                    <a:pt x="81167" y="151472"/>
                  </a:lnTo>
                  <a:lnTo>
                    <a:pt x="53188" y="192898"/>
                  </a:lnTo>
                  <a:lnTo>
                    <a:pt x="30614" y="237888"/>
                  </a:lnTo>
                  <a:lnTo>
                    <a:pt x="13914" y="285967"/>
                  </a:lnTo>
                  <a:lnTo>
                    <a:pt x="3553" y="336661"/>
                  </a:lnTo>
                  <a:lnTo>
                    <a:pt x="0" y="389496"/>
                  </a:lnTo>
                  <a:lnTo>
                    <a:pt x="3553" y="442330"/>
                  </a:lnTo>
                  <a:lnTo>
                    <a:pt x="13914" y="493024"/>
                  </a:lnTo>
                  <a:lnTo>
                    <a:pt x="30614" y="541104"/>
                  </a:lnTo>
                  <a:lnTo>
                    <a:pt x="53188" y="586094"/>
                  </a:lnTo>
                  <a:lnTo>
                    <a:pt x="81167" y="627520"/>
                  </a:lnTo>
                  <a:lnTo>
                    <a:pt x="114084" y="664908"/>
                  </a:lnTo>
                  <a:lnTo>
                    <a:pt x="151472" y="697825"/>
                  </a:lnTo>
                  <a:lnTo>
                    <a:pt x="192898" y="725804"/>
                  </a:lnTo>
                  <a:lnTo>
                    <a:pt x="237888" y="748377"/>
                  </a:lnTo>
                  <a:lnTo>
                    <a:pt x="285967" y="765078"/>
                  </a:lnTo>
                  <a:lnTo>
                    <a:pt x="336661" y="775439"/>
                  </a:lnTo>
                  <a:lnTo>
                    <a:pt x="389496" y="778992"/>
                  </a:lnTo>
                  <a:lnTo>
                    <a:pt x="442330" y="775439"/>
                  </a:lnTo>
                  <a:lnTo>
                    <a:pt x="493024" y="765078"/>
                  </a:lnTo>
                  <a:lnTo>
                    <a:pt x="541104" y="748377"/>
                  </a:lnTo>
                  <a:lnTo>
                    <a:pt x="560021" y="738885"/>
                  </a:lnTo>
                  <a:lnTo>
                    <a:pt x="389496" y="738885"/>
                  </a:lnTo>
                  <a:lnTo>
                    <a:pt x="342068" y="735694"/>
                  </a:lnTo>
                  <a:lnTo>
                    <a:pt x="296599" y="726406"/>
                  </a:lnTo>
                  <a:lnTo>
                    <a:pt x="253496" y="711434"/>
                  </a:lnTo>
                  <a:lnTo>
                    <a:pt x="213165" y="691193"/>
                  </a:lnTo>
                  <a:lnTo>
                    <a:pt x="176012" y="666093"/>
                  </a:lnTo>
                  <a:lnTo>
                    <a:pt x="142443" y="636549"/>
                  </a:lnTo>
                  <a:lnTo>
                    <a:pt x="112897" y="602980"/>
                  </a:lnTo>
                  <a:lnTo>
                    <a:pt x="87796" y="565826"/>
                  </a:lnTo>
                  <a:lnTo>
                    <a:pt x="67552" y="525495"/>
                  </a:lnTo>
                  <a:lnTo>
                    <a:pt x="52580" y="482393"/>
                  </a:lnTo>
                  <a:lnTo>
                    <a:pt x="43294" y="436924"/>
                  </a:lnTo>
                  <a:lnTo>
                    <a:pt x="40106" y="389496"/>
                  </a:lnTo>
                  <a:lnTo>
                    <a:pt x="43294" y="342068"/>
                  </a:lnTo>
                  <a:lnTo>
                    <a:pt x="52580" y="296599"/>
                  </a:lnTo>
                  <a:lnTo>
                    <a:pt x="67552" y="253496"/>
                  </a:lnTo>
                  <a:lnTo>
                    <a:pt x="87796" y="213165"/>
                  </a:lnTo>
                  <a:lnTo>
                    <a:pt x="112897" y="176012"/>
                  </a:lnTo>
                  <a:lnTo>
                    <a:pt x="142443" y="142443"/>
                  </a:lnTo>
                  <a:lnTo>
                    <a:pt x="176012" y="112898"/>
                  </a:lnTo>
                  <a:lnTo>
                    <a:pt x="213165" y="87799"/>
                  </a:lnTo>
                  <a:lnTo>
                    <a:pt x="253496" y="67557"/>
                  </a:lnTo>
                  <a:lnTo>
                    <a:pt x="296599" y="52586"/>
                  </a:lnTo>
                  <a:lnTo>
                    <a:pt x="342068" y="43298"/>
                  </a:lnTo>
                  <a:lnTo>
                    <a:pt x="389496" y="40106"/>
                  </a:lnTo>
                  <a:lnTo>
                    <a:pt x="560021" y="40106"/>
                  </a:lnTo>
                  <a:lnTo>
                    <a:pt x="541104" y="30614"/>
                  </a:lnTo>
                  <a:lnTo>
                    <a:pt x="493024" y="13914"/>
                  </a:lnTo>
                  <a:lnTo>
                    <a:pt x="442330" y="3553"/>
                  </a:lnTo>
                  <a:lnTo>
                    <a:pt x="389496" y="0"/>
                  </a:lnTo>
                  <a:close/>
                </a:path>
                <a:path w="779145" h="779144">
                  <a:moveTo>
                    <a:pt x="560021" y="40106"/>
                  </a:moveTo>
                  <a:lnTo>
                    <a:pt x="389496" y="40106"/>
                  </a:lnTo>
                  <a:lnTo>
                    <a:pt x="436924" y="43298"/>
                  </a:lnTo>
                  <a:lnTo>
                    <a:pt x="482393" y="52586"/>
                  </a:lnTo>
                  <a:lnTo>
                    <a:pt x="525495" y="67557"/>
                  </a:lnTo>
                  <a:lnTo>
                    <a:pt x="565826" y="87799"/>
                  </a:lnTo>
                  <a:lnTo>
                    <a:pt x="602980" y="112898"/>
                  </a:lnTo>
                  <a:lnTo>
                    <a:pt x="636549" y="142443"/>
                  </a:lnTo>
                  <a:lnTo>
                    <a:pt x="666093" y="176012"/>
                  </a:lnTo>
                  <a:lnTo>
                    <a:pt x="691193" y="213165"/>
                  </a:lnTo>
                  <a:lnTo>
                    <a:pt x="711434" y="253496"/>
                  </a:lnTo>
                  <a:lnTo>
                    <a:pt x="726406" y="296599"/>
                  </a:lnTo>
                  <a:lnTo>
                    <a:pt x="735694" y="342068"/>
                  </a:lnTo>
                  <a:lnTo>
                    <a:pt x="738886" y="389496"/>
                  </a:lnTo>
                  <a:lnTo>
                    <a:pt x="735694" y="436924"/>
                  </a:lnTo>
                  <a:lnTo>
                    <a:pt x="726406" y="482393"/>
                  </a:lnTo>
                  <a:lnTo>
                    <a:pt x="711434" y="525495"/>
                  </a:lnTo>
                  <a:lnTo>
                    <a:pt x="691193" y="565826"/>
                  </a:lnTo>
                  <a:lnTo>
                    <a:pt x="666093" y="602980"/>
                  </a:lnTo>
                  <a:lnTo>
                    <a:pt x="636549" y="636549"/>
                  </a:lnTo>
                  <a:lnTo>
                    <a:pt x="602980" y="666093"/>
                  </a:lnTo>
                  <a:lnTo>
                    <a:pt x="565826" y="691193"/>
                  </a:lnTo>
                  <a:lnTo>
                    <a:pt x="525495" y="711434"/>
                  </a:lnTo>
                  <a:lnTo>
                    <a:pt x="482393" y="726406"/>
                  </a:lnTo>
                  <a:lnTo>
                    <a:pt x="436924" y="735694"/>
                  </a:lnTo>
                  <a:lnTo>
                    <a:pt x="389496" y="738885"/>
                  </a:lnTo>
                  <a:lnTo>
                    <a:pt x="560021" y="738885"/>
                  </a:lnTo>
                  <a:lnTo>
                    <a:pt x="627520" y="697825"/>
                  </a:lnTo>
                  <a:lnTo>
                    <a:pt x="664908" y="664908"/>
                  </a:lnTo>
                  <a:lnTo>
                    <a:pt x="697825" y="627520"/>
                  </a:lnTo>
                  <a:lnTo>
                    <a:pt x="725804" y="586094"/>
                  </a:lnTo>
                  <a:lnTo>
                    <a:pt x="748377" y="541104"/>
                  </a:lnTo>
                  <a:lnTo>
                    <a:pt x="765078" y="493024"/>
                  </a:lnTo>
                  <a:lnTo>
                    <a:pt x="775439" y="442330"/>
                  </a:lnTo>
                  <a:lnTo>
                    <a:pt x="778992" y="389496"/>
                  </a:lnTo>
                  <a:lnTo>
                    <a:pt x="775439" y="336661"/>
                  </a:lnTo>
                  <a:lnTo>
                    <a:pt x="765078" y="285967"/>
                  </a:lnTo>
                  <a:lnTo>
                    <a:pt x="748377" y="237888"/>
                  </a:lnTo>
                  <a:lnTo>
                    <a:pt x="725804" y="192898"/>
                  </a:lnTo>
                  <a:lnTo>
                    <a:pt x="697825" y="151472"/>
                  </a:lnTo>
                  <a:lnTo>
                    <a:pt x="664908" y="114084"/>
                  </a:lnTo>
                  <a:lnTo>
                    <a:pt x="627520" y="81167"/>
                  </a:lnTo>
                  <a:lnTo>
                    <a:pt x="586094" y="53188"/>
                  </a:lnTo>
                  <a:lnTo>
                    <a:pt x="560021" y="40106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332543" y="1398332"/>
              <a:ext cx="313055" cy="275590"/>
            </a:xfrm>
            <a:custGeom>
              <a:avLst/>
              <a:gdLst/>
              <a:ahLst/>
              <a:cxnLst/>
              <a:rect l="l" t="t" r="r" b="b"/>
              <a:pathLst>
                <a:path w="313054" h="275589">
                  <a:moveTo>
                    <a:pt x="62255" y="0"/>
                  </a:moveTo>
                  <a:lnTo>
                    <a:pt x="0" y="65798"/>
                  </a:lnTo>
                  <a:lnTo>
                    <a:pt x="16979" y="75094"/>
                  </a:lnTo>
                  <a:lnTo>
                    <a:pt x="58358" y="100014"/>
                  </a:lnTo>
                  <a:lnTo>
                    <a:pt x="109797" y="136109"/>
                  </a:lnTo>
                  <a:lnTo>
                    <a:pt x="156959" y="178930"/>
                  </a:lnTo>
                  <a:lnTo>
                    <a:pt x="194697" y="221870"/>
                  </a:lnTo>
                  <a:lnTo>
                    <a:pt x="221348" y="253466"/>
                  </a:lnTo>
                  <a:lnTo>
                    <a:pt x="230824" y="262669"/>
                  </a:lnTo>
                  <a:lnTo>
                    <a:pt x="241947" y="269514"/>
                  </a:lnTo>
                  <a:lnTo>
                    <a:pt x="254280" y="273713"/>
                  </a:lnTo>
                  <a:lnTo>
                    <a:pt x="267385" y="274980"/>
                  </a:lnTo>
                  <a:lnTo>
                    <a:pt x="288643" y="270150"/>
                  </a:lnTo>
                  <a:lnTo>
                    <a:pt x="303312" y="258597"/>
                  </a:lnTo>
                  <a:lnTo>
                    <a:pt x="311293" y="243072"/>
                  </a:lnTo>
                  <a:lnTo>
                    <a:pt x="312483" y="226326"/>
                  </a:lnTo>
                  <a:lnTo>
                    <a:pt x="307691" y="201456"/>
                  </a:lnTo>
                  <a:lnTo>
                    <a:pt x="295527" y="184335"/>
                  </a:lnTo>
                  <a:lnTo>
                    <a:pt x="266483" y="167017"/>
                  </a:lnTo>
                  <a:lnTo>
                    <a:pt x="211048" y="141554"/>
                  </a:lnTo>
                  <a:lnTo>
                    <a:pt x="62255" y="0"/>
                  </a:lnTo>
                  <a:close/>
                </a:path>
              </a:pathLst>
            </a:custGeom>
            <a:solidFill>
              <a:srgbClr val="FAD4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237979" y="1019264"/>
              <a:ext cx="303530" cy="460375"/>
            </a:xfrm>
            <a:custGeom>
              <a:avLst/>
              <a:gdLst/>
              <a:ahLst/>
              <a:cxnLst/>
              <a:rect l="l" t="t" r="r" b="b"/>
              <a:pathLst>
                <a:path w="303529" h="460375">
                  <a:moveTo>
                    <a:pt x="254515" y="0"/>
                  </a:moveTo>
                  <a:lnTo>
                    <a:pt x="208089" y="7196"/>
                  </a:lnTo>
                  <a:lnTo>
                    <a:pt x="171849" y="30667"/>
                  </a:lnTo>
                  <a:lnTo>
                    <a:pt x="146126" y="65539"/>
                  </a:lnTo>
                  <a:lnTo>
                    <a:pt x="3352" y="336392"/>
                  </a:lnTo>
                  <a:lnTo>
                    <a:pt x="0" y="346913"/>
                  </a:lnTo>
                  <a:lnTo>
                    <a:pt x="29" y="357705"/>
                  </a:lnTo>
                  <a:lnTo>
                    <a:pt x="3315" y="367984"/>
                  </a:lnTo>
                  <a:lnTo>
                    <a:pt x="9728" y="376969"/>
                  </a:lnTo>
                  <a:lnTo>
                    <a:pt x="100710" y="460027"/>
                  </a:lnTo>
                  <a:lnTo>
                    <a:pt x="172910" y="380017"/>
                  </a:lnTo>
                  <a:lnTo>
                    <a:pt x="134099" y="339123"/>
                  </a:lnTo>
                  <a:lnTo>
                    <a:pt x="274307" y="137929"/>
                  </a:lnTo>
                  <a:lnTo>
                    <a:pt x="303466" y="26436"/>
                  </a:lnTo>
                  <a:lnTo>
                    <a:pt x="279253" y="7697"/>
                  </a:lnTo>
                  <a:lnTo>
                    <a:pt x="254515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533673" y="1379907"/>
              <a:ext cx="362585" cy="57785"/>
            </a:xfrm>
            <a:custGeom>
              <a:avLst/>
              <a:gdLst/>
              <a:ahLst/>
              <a:cxnLst/>
              <a:rect l="l" t="t" r="r" b="b"/>
              <a:pathLst>
                <a:path w="362584" h="57784">
                  <a:moveTo>
                    <a:pt x="333641" y="0"/>
                  </a:moveTo>
                  <a:lnTo>
                    <a:pt x="28422" y="0"/>
                  </a:lnTo>
                  <a:lnTo>
                    <a:pt x="17353" y="2231"/>
                  </a:lnTo>
                  <a:lnTo>
                    <a:pt x="8320" y="8320"/>
                  </a:lnTo>
                  <a:lnTo>
                    <a:pt x="2231" y="17353"/>
                  </a:lnTo>
                  <a:lnTo>
                    <a:pt x="0" y="28422"/>
                  </a:lnTo>
                  <a:lnTo>
                    <a:pt x="2231" y="40006"/>
                  </a:lnTo>
                  <a:lnTo>
                    <a:pt x="8320" y="49041"/>
                  </a:lnTo>
                  <a:lnTo>
                    <a:pt x="17353" y="55132"/>
                  </a:lnTo>
                  <a:lnTo>
                    <a:pt x="28422" y="57365"/>
                  </a:lnTo>
                  <a:lnTo>
                    <a:pt x="333641" y="57365"/>
                  </a:lnTo>
                  <a:lnTo>
                    <a:pt x="344704" y="55132"/>
                  </a:lnTo>
                  <a:lnTo>
                    <a:pt x="353739" y="49041"/>
                  </a:lnTo>
                  <a:lnTo>
                    <a:pt x="359830" y="40006"/>
                  </a:lnTo>
                  <a:lnTo>
                    <a:pt x="362064" y="28943"/>
                  </a:lnTo>
                  <a:lnTo>
                    <a:pt x="359830" y="17353"/>
                  </a:lnTo>
                  <a:lnTo>
                    <a:pt x="353739" y="8320"/>
                  </a:lnTo>
                  <a:lnTo>
                    <a:pt x="344704" y="2231"/>
                  </a:lnTo>
                  <a:lnTo>
                    <a:pt x="333641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20985" y="3142"/>
            <a:ext cx="6370955" cy="6845300"/>
            <a:chOff x="5820985" y="3142"/>
            <a:chExt cx="6370955" cy="6845300"/>
          </a:xfrm>
        </p:grpSpPr>
        <p:sp>
          <p:nvSpPr>
            <p:cNvPr id="3" name="object 3" descr=""/>
            <p:cNvSpPr/>
            <p:nvPr/>
          </p:nvSpPr>
          <p:spPr>
            <a:xfrm>
              <a:off x="5820985" y="3142"/>
              <a:ext cx="6370955" cy="6845300"/>
            </a:xfrm>
            <a:custGeom>
              <a:avLst/>
              <a:gdLst/>
              <a:ahLst/>
              <a:cxnLst/>
              <a:rect l="l" t="t" r="r" b="b"/>
              <a:pathLst>
                <a:path w="6370955" h="6845300">
                  <a:moveTo>
                    <a:pt x="1064448" y="0"/>
                  </a:moveTo>
                  <a:lnTo>
                    <a:pt x="191" y="0"/>
                  </a:lnTo>
                  <a:lnTo>
                    <a:pt x="0" y="50800"/>
                  </a:lnTo>
                  <a:lnTo>
                    <a:pt x="228" y="101600"/>
                  </a:lnTo>
                  <a:lnTo>
                    <a:pt x="913" y="165100"/>
                  </a:lnTo>
                  <a:lnTo>
                    <a:pt x="2051" y="215900"/>
                  </a:lnTo>
                  <a:lnTo>
                    <a:pt x="3642" y="279400"/>
                  </a:lnTo>
                  <a:lnTo>
                    <a:pt x="5684" y="330200"/>
                  </a:lnTo>
                  <a:lnTo>
                    <a:pt x="8175" y="393700"/>
                  </a:lnTo>
                  <a:lnTo>
                    <a:pt x="11113" y="444500"/>
                  </a:lnTo>
                  <a:lnTo>
                    <a:pt x="14496" y="495300"/>
                  </a:lnTo>
                  <a:lnTo>
                    <a:pt x="18323" y="558800"/>
                  </a:lnTo>
                  <a:lnTo>
                    <a:pt x="22592" y="609600"/>
                  </a:lnTo>
                  <a:lnTo>
                    <a:pt x="27301" y="660400"/>
                  </a:lnTo>
                  <a:lnTo>
                    <a:pt x="32449" y="723900"/>
                  </a:lnTo>
                  <a:lnTo>
                    <a:pt x="38033" y="774700"/>
                  </a:lnTo>
                  <a:lnTo>
                    <a:pt x="44052" y="825500"/>
                  </a:lnTo>
                  <a:lnTo>
                    <a:pt x="50504" y="889000"/>
                  </a:lnTo>
                  <a:lnTo>
                    <a:pt x="57388" y="939800"/>
                  </a:lnTo>
                  <a:lnTo>
                    <a:pt x="64701" y="990600"/>
                  </a:lnTo>
                  <a:lnTo>
                    <a:pt x="72442" y="1054100"/>
                  </a:lnTo>
                  <a:lnTo>
                    <a:pt x="80610" y="1104900"/>
                  </a:lnTo>
                  <a:lnTo>
                    <a:pt x="89201" y="1155700"/>
                  </a:lnTo>
                  <a:lnTo>
                    <a:pt x="98216" y="1206500"/>
                  </a:lnTo>
                  <a:lnTo>
                    <a:pt x="107651" y="1270000"/>
                  </a:lnTo>
                  <a:lnTo>
                    <a:pt x="117505" y="1320800"/>
                  </a:lnTo>
                  <a:lnTo>
                    <a:pt x="127777" y="1371600"/>
                  </a:lnTo>
                  <a:lnTo>
                    <a:pt x="138464" y="1422400"/>
                  </a:lnTo>
                  <a:lnTo>
                    <a:pt x="149565" y="1473200"/>
                  </a:lnTo>
                  <a:lnTo>
                    <a:pt x="161078" y="1524000"/>
                  </a:lnTo>
                  <a:lnTo>
                    <a:pt x="173002" y="1587500"/>
                  </a:lnTo>
                  <a:lnTo>
                    <a:pt x="185334" y="1638300"/>
                  </a:lnTo>
                  <a:lnTo>
                    <a:pt x="198073" y="1689100"/>
                  </a:lnTo>
                  <a:lnTo>
                    <a:pt x="211217" y="1739900"/>
                  </a:lnTo>
                  <a:lnTo>
                    <a:pt x="224764" y="1790700"/>
                  </a:lnTo>
                  <a:lnTo>
                    <a:pt x="238713" y="1841500"/>
                  </a:lnTo>
                  <a:lnTo>
                    <a:pt x="253062" y="1892300"/>
                  </a:lnTo>
                  <a:lnTo>
                    <a:pt x="267809" y="1943100"/>
                  </a:lnTo>
                  <a:lnTo>
                    <a:pt x="282952" y="2006600"/>
                  </a:lnTo>
                  <a:lnTo>
                    <a:pt x="298489" y="2057400"/>
                  </a:lnTo>
                  <a:lnTo>
                    <a:pt x="314420" y="2108200"/>
                  </a:lnTo>
                  <a:lnTo>
                    <a:pt x="330741" y="2159000"/>
                  </a:lnTo>
                  <a:lnTo>
                    <a:pt x="347452" y="2209800"/>
                  </a:lnTo>
                  <a:lnTo>
                    <a:pt x="364551" y="2260600"/>
                  </a:lnTo>
                  <a:lnTo>
                    <a:pt x="382035" y="2311400"/>
                  </a:lnTo>
                  <a:lnTo>
                    <a:pt x="399903" y="2362200"/>
                  </a:lnTo>
                  <a:lnTo>
                    <a:pt x="418154" y="2400300"/>
                  </a:lnTo>
                  <a:lnTo>
                    <a:pt x="436785" y="2451100"/>
                  </a:lnTo>
                  <a:lnTo>
                    <a:pt x="455794" y="2501900"/>
                  </a:lnTo>
                  <a:lnTo>
                    <a:pt x="475181" y="2552700"/>
                  </a:lnTo>
                  <a:lnTo>
                    <a:pt x="494943" y="2603500"/>
                  </a:lnTo>
                  <a:lnTo>
                    <a:pt x="515079" y="2654300"/>
                  </a:lnTo>
                  <a:lnTo>
                    <a:pt x="535586" y="2705100"/>
                  </a:lnTo>
                  <a:lnTo>
                    <a:pt x="556463" y="2755900"/>
                  </a:lnTo>
                  <a:lnTo>
                    <a:pt x="577709" y="2806700"/>
                  </a:lnTo>
                  <a:lnTo>
                    <a:pt x="599321" y="2844800"/>
                  </a:lnTo>
                  <a:lnTo>
                    <a:pt x="621298" y="2895600"/>
                  </a:lnTo>
                  <a:lnTo>
                    <a:pt x="643638" y="2946400"/>
                  </a:lnTo>
                  <a:lnTo>
                    <a:pt x="666339" y="2997200"/>
                  </a:lnTo>
                  <a:lnTo>
                    <a:pt x="689399" y="3035300"/>
                  </a:lnTo>
                  <a:lnTo>
                    <a:pt x="712817" y="3086100"/>
                  </a:lnTo>
                  <a:lnTo>
                    <a:pt x="736592" y="3136900"/>
                  </a:lnTo>
                  <a:lnTo>
                    <a:pt x="760720" y="3187700"/>
                  </a:lnTo>
                  <a:lnTo>
                    <a:pt x="785201" y="3225800"/>
                  </a:lnTo>
                  <a:lnTo>
                    <a:pt x="810033" y="3276600"/>
                  </a:lnTo>
                  <a:lnTo>
                    <a:pt x="835213" y="3327400"/>
                  </a:lnTo>
                  <a:lnTo>
                    <a:pt x="860741" y="3365500"/>
                  </a:lnTo>
                  <a:lnTo>
                    <a:pt x="886614" y="3416300"/>
                  </a:lnTo>
                  <a:lnTo>
                    <a:pt x="912831" y="3454400"/>
                  </a:lnTo>
                  <a:lnTo>
                    <a:pt x="939390" y="3505200"/>
                  </a:lnTo>
                  <a:lnTo>
                    <a:pt x="966289" y="3556000"/>
                  </a:lnTo>
                  <a:lnTo>
                    <a:pt x="993526" y="3594100"/>
                  </a:lnTo>
                  <a:lnTo>
                    <a:pt x="1021100" y="3644900"/>
                  </a:lnTo>
                  <a:lnTo>
                    <a:pt x="1049009" y="3683000"/>
                  </a:lnTo>
                  <a:lnTo>
                    <a:pt x="1077251" y="3733800"/>
                  </a:lnTo>
                  <a:lnTo>
                    <a:pt x="1105825" y="3771900"/>
                  </a:lnTo>
                  <a:lnTo>
                    <a:pt x="1134728" y="3822700"/>
                  </a:lnTo>
                  <a:lnTo>
                    <a:pt x="1163959" y="3860800"/>
                  </a:lnTo>
                  <a:lnTo>
                    <a:pt x="1193517" y="3898900"/>
                  </a:lnTo>
                  <a:lnTo>
                    <a:pt x="1223399" y="3949700"/>
                  </a:lnTo>
                  <a:lnTo>
                    <a:pt x="1253603" y="3987800"/>
                  </a:lnTo>
                  <a:lnTo>
                    <a:pt x="1284128" y="4038600"/>
                  </a:lnTo>
                  <a:lnTo>
                    <a:pt x="1314973" y="4076700"/>
                  </a:lnTo>
                  <a:lnTo>
                    <a:pt x="1346134" y="4114800"/>
                  </a:lnTo>
                  <a:lnTo>
                    <a:pt x="1377612" y="4165600"/>
                  </a:lnTo>
                  <a:lnTo>
                    <a:pt x="1409403" y="4203700"/>
                  </a:lnTo>
                  <a:lnTo>
                    <a:pt x="1441506" y="4241800"/>
                  </a:lnTo>
                  <a:lnTo>
                    <a:pt x="1473920" y="4279900"/>
                  </a:lnTo>
                  <a:lnTo>
                    <a:pt x="1506642" y="4330700"/>
                  </a:lnTo>
                  <a:lnTo>
                    <a:pt x="1539672" y="4368800"/>
                  </a:lnTo>
                  <a:lnTo>
                    <a:pt x="1573006" y="4406900"/>
                  </a:lnTo>
                  <a:lnTo>
                    <a:pt x="1606644" y="4445000"/>
                  </a:lnTo>
                  <a:lnTo>
                    <a:pt x="1640583" y="4483100"/>
                  </a:lnTo>
                  <a:lnTo>
                    <a:pt x="1709359" y="4559300"/>
                  </a:lnTo>
                  <a:lnTo>
                    <a:pt x="1744193" y="4610100"/>
                  </a:lnTo>
                  <a:lnTo>
                    <a:pt x="1814742" y="4686300"/>
                  </a:lnTo>
                  <a:lnTo>
                    <a:pt x="1886455" y="4762500"/>
                  </a:lnTo>
                  <a:lnTo>
                    <a:pt x="1959319" y="4838700"/>
                  </a:lnTo>
                  <a:lnTo>
                    <a:pt x="1996178" y="4864100"/>
                  </a:lnTo>
                  <a:lnTo>
                    <a:pt x="2070740" y="4940300"/>
                  </a:lnTo>
                  <a:lnTo>
                    <a:pt x="2146418" y="5016500"/>
                  </a:lnTo>
                  <a:lnTo>
                    <a:pt x="2223197" y="5092700"/>
                  </a:lnTo>
                  <a:lnTo>
                    <a:pt x="2261995" y="5118100"/>
                  </a:lnTo>
                  <a:lnTo>
                    <a:pt x="2340399" y="5194300"/>
                  </a:lnTo>
                  <a:lnTo>
                    <a:pt x="2380002" y="5219700"/>
                  </a:lnTo>
                  <a:lnTo>
                    <a:pt x="2460000" y="5295900"/>
                  </a:lnTo>
                  <a:lnTo>
                    <a:pt x="2500392" y="5321300"/>
                  </a:lnTo>
                  <a:lnTo>
                    <a:pt x="2581953" y="5397500"/>
                  </a:lnTo>
                  <a:lnTo>
                    <a:pt x="2623118" y="5422900"/>
                  </a:lnTo>
                  <a:lnTo>
                    <a:pt x="2664537" y="5461000"/>
                  </a:lnTo>
                  <a:lnTo>
                    <a:pt x="2706209" y="5486400"/>
                  </a:lnTo>
                  <a:lnTo>
                    <a:pt x="2748131" y="5524500"/>
                  </a:lnTo>
                  <a:lnTo>
                    <a:pt x="2790303" y="5549900"/>
                  </a:lnTo>
                  <a:lnTo>
                    <a:pt x="2832722" y="5588000"/>
                  </a:lnTo>
                  <a:lnTo>
                    <a:pt x="2918294" y="5638800"/>
                  </a:lnTo>
                  <a:lnTo>
                    <a:pt x="2961444" y="5676900"/>
                  </a:lnTo>
                  <a:lnTo>
                    <a:pt x="3048462" y="5727700"/>
                  </a:lnTo>
                  <a:lnTo>
                    <a:pt x="3092328" y="5765800"/>
                  </a:lnTo>
                  <a:lnTo>
                    <a:pt x="3270120" y="5867400"/>
                  </a:lnTo>
                  <a:lnTo>
                    <a:pt x="3315143" y="5905500"/>
                  </a:lnTo>
                  <a:lnTo>
                    <a:pt x="3405864" y="5956300"/>
                  </a:lnTo>
                  <a:lnTo>
                    <a:pt x="3730311" y="6134100"/>
                  </a:lnTo>
                  <a:lnTo>
                    <a:pt x="3777517" y="6146800"/>
                  </a:lnTo>
                  <a:lnTo>
                    <a:pt x="3968406" y="6248400"/>
                  </a:lnTo>
                  <a:lnTo>
                    <a:pt x="4016637" y="6261100"/>
                  </a:lnTo>
                  <a:lnTo>
                    <a:pt x="4113696" y="6311900"/>
                  </a:lnTo>
                  <a:lnTo>
                    <a:pt x="4162522" y="6324600"/>
                  </a:lnTo>
                  <a:lnTo>
                    <a:pt x="4260754" y="6375400"/>
                  </a:lnTo>
                  <a:lnTo>
                    <a:pt x="4310158" y="6388100"/>
                  </a:lnTo>
                  <a:lnTo>
                    <a:pt x="4359751" y="6413500"/>
                  </a:lnTo>
                  <a:lnTo>
                    <a:pt x="4409531" y="6426200"/>
                  </a:lnTo>
                  <a:lnTo>
                    <a:pt x="4459498" y="6451600"/>
                  </a:lnTo>
                  <a:lnTo>
                    <a:pt x="4509648" y="6464300"/>
                  </a:lnTo>
                  <a:lnTo>
                    <a:pt x="4559981" y="6489700"/>
                  </a:lnTo>
                  <a:lnTo>
                    <a:pt x="4661186" y="6515100"/>
                  </a:lnTo>
                  <a:lnTo>
                    <a:pt x="4712056" y="6540500"/>
                  </a:lnTo>
                  <a:lnTo>
                    <a:pt x="4865708" y="6578600"/>
                  </a:lnTo>
                  <a:lnTo>
                    <a:pt x="4917268" y="6604000"/>
                  </a:lnTo>
                  <a:lnTo>
                    <a:pt x="5495149" y="6743700"/>
                  </a:lnTo>
                  <a:lnTo>
                    <a:pt x="5548613" y="6743700"/>
                  </a:lnTo>
                  <a:lnTo>
                    <a:pt x="5709880" y="6781800"/>
                  </a:lnTo>
                  <a:lnTo>
                    <a:pt x="5763922" y="6781800"/>
                  </a:lnTo>
                  <a:lnTo>
                    <a:pt x="5872425" y="6807200"/>
                  </a:lnTo>
                  <a:lnTo>
                    <a:pt x="5926883" y="6807200"/>
                  </a:lnTo>
                  <a:lnTo>
                    <a:pt x="5981475" y="6819900"/>
                  </a:lnTo>
                  <a:lnTo>
                    <a:pt x="6036201" y="6819900"/>
                  </a:lnTo>
                  <a:lnTo>
                    <a:pt x="6091058" y="6832600"/>
                  </a:lnTo>
                  <a:lnTo>
                    <a:pt x="6201160" y="6832600"/>
                  </a:lnTo>
                  <a:lnTo>
                    <a:pt x="6256401" y="6845300"/>
                  </a:lnTo>
                  <a:lnTo>
                    <a:pt x="6370417" y="6845300"/>
                  </a:lnTo>
                  <a:lnTo>
                    <a:pt x="6370417" y="5791200"/>
                  </a:lnTo>
                  <a:lnTo>
                    <a:pt x="6241983" y="5791200"/>
                  </a:lnTo>
                  <a:lnTo>
                    <a:pt x="6194898" y="5778500"/>
                  </a:lnTo>
                  <a:lnTo>
                    <a:pt x="6147926" y="5778500"/>
                  </a:lnTo>
                  <a:lnTo>
                    <a:pt x="6101068" y="5765800"/>
                  </a:lnTo>
                  <a:lnTo>
                    <a:pt x="6054327" y="5765800"/>
                  </a:lnTo>
                  <a:lnTo>
                    <a:pt x="6007704" y="5753100"/>
                  </a:lnTo>
                  <a:lnTo>
                    <a:pt x="5961199" y="5753100"/>
                  </a:lnTo>
                  <a:lnTo>
                    <a:pt x="5914816" y="5740400"/>
                  </a:lnTo>
                  <a:lnTo>
                    <a:pt x="5868555" y="5740400"/>
                  </a:lnTo>
                  <a:lnTo>
                    <a:pt x="5776407" y="5715000"/>
                  </a:lnTo>
                  <a:lnTo>
                    <a:pt x="5730522" y="5715000"/>
                  </a:lnTo>
                  <a:lnTo>
                    <a:pt x="5593647" y="5676900"/>
                  </a:lnTo>
                  <a:lnTo>
                    <a:pt x="5548286" y="5676900"/>
                  </a:lnTo>
                  <a:lnTo>
                    <a:pt x="4884917" y="5486400"/>
                  </a:lnTo>
                  <a:lnTo>
                    <a:pt x="4841898" y="5461000"/>
                  </a:lnTo>
                  <a:lnTo>
                    <a:pt x="4713807" y="5422900"/>
                  </a:lnTo>
                  <a:lnTo>
                    <a:pt x="4671436" y="5397500"/>
                  </a:lnTo>
                  <a:lnTo>
                    <a:pt x="4629232" y="5384800"/>
                  </a:lnTo>
                  <a:lnTo>
                    <a:pt x="4587194" y="5359400"/>
                  </a:lnTo>
                  <a:lnTo>
                    <a:pt x="4503627" y="5334000"/>
                  </a:lnTo>
                  <a:lnTo>
                    <a:pt x="4462100" y="5308600"/>
                  </a:lnTo>
                  <a:lnTo>
                    <a:pt x="4420748" y="5295900"/>
                  </a:lnTo>
                  <a:lnTo>
                    <a:pt x="4379570" y="5270500"/>
                  </a:lnTo>
                  <a:lnTo>
                    <a:pt x="4338568" y="5257800"/>
                  </a:lnTo>
                  <a:lnTo>
                    <a:pt x="4297745" y="5232400"/>
                  </a:lnTo>
                  <a:lnTo>
                    <a:pt x="4257102" y="5219700"/>
                  </a:lnTo>
                  <a:lnTo>
                    <a:pt x="4176361" y="5168900"/>
                  </a:lnTo>
                  <a:lnTo>
                    <a:pt x="4136266" y="5156200"/>
                  </a:lnTo>
                  <a:lnTo>
                    <a:pt x="4056635" y="5105400"/>
                  </a:lnTo>
                  <a:lnTo>
                    <a:pt x="4017102" y="5092700"/>
                  </a:lnTo>
                  <a:lnTo>
                    <a:pt x="3860893" y="4991100"/>
                  </a:lnTo>
                  <a:lnTo>
                    <a:pt x="3822328" y="4978400"/>
                  </a:lnTo>
                  <a:lnTo>
                    <a:pt x="3632512" y="4851400"/>
                  </a:lnTo>
                  <a:lnTo>
                    <a:pt x="3447846" y="4724400"/>
                  </a:lnTo>
                  <a:lnTo>
                    <a:pt x="3339599" y="4648200"/>
                  </a:lnTo>
                  <a:lnTo>
                    <a:pt x="3303952" y="4610100"/>
                  </a:lnTo>
                  <a:lnTo>
                    <a:pt x="3163577" y="4508500"/>
                  </a:lnTo>
                  <a:lnTo>
                    <a:pt x="3129045" y="4470400"/>
                  </a:lnTo>
                  <a:lnTo>
                    <a:pt x="3060666" y="4419600"/>
                  </a:lnTo>
                  <a:lnTo>
                    <a:pt x="3026821" y="4381500"/>
                  </a:lnTo>
                  <a:lnTo>
                    <a:pt x="2959831" y="4330700"/>
                  </a:lnTo>
                  <a:lnTo>
                    <a:pt x="2926689" y="4292600"/>
                  </a:lnTo>
                  <a:lnTo>
                    <a:pt x="2861116" y="4241800"/>
                  </a:lnTo>
                  <a:lnTo>
                    <a:pt x="2828689" y="4203700"/>
                  </a:lnTo>
                  <a:lnTo>
                    <a:pt x="2796504" y="4178300"/>
                  </a:lnTo>
                  <a:lnTo>
                    <a:pt x="2764562" y="4140200"/>
                  </a:lnTo>
                  <a:lnTo>
                    <a:pt x="2732865" y="4114800"/>
                  </a:lnTo>
                  <a:lnTo>
                    <a:pt x="2701414" y="4076700"/>
                  </a:lnTo>
                  <a:lnTo>
                    <a:pt x="2670211" y="4051300"/>
                  </a:lnTo>
                  <a:lnTo>
                    <a:pt x="2639257" y="4013200"/>
                  </a:lnTo>
                  <a:lnTo>
                    <a:pt x="2608554" y="3975100"/>
                  </a:lnTo>
                  <a:lnTo>
                    <a:pt x="2578104" y="3949700"/>
                  </a:lnTo>
                  <a:lnTo>
                    <a:pt x="2547907" y="3911600"/>
                  </a:lnTo>
                  <a:lnTo>
                    <a:pt x="2517967" y="3886200"/>
                  </a:lnTo>
                  <a:lnTo>
                    <a:pt x="2488283" y="3848100"/>
                  </a:lnTo>
                  <a:lnTo>
                    <a:pt x="2458858" y="3810000"/>
                  </a:lnTo>
                  <a:lnTo>
                    <a:pt x="2429694" y="3784600"/>
                  </a:lnTo>
                  <a:lnTo>
                    <a:pt x="2400791" y="3746500"/>
                  </a:lnTo>
                  <a:lnTo>
                    <a:pt x="2372151" y="3708400"/>
                  </a:lnTo>
                  <a:lnTo>
                    <a:pt x="2343777" y="3670300"/>
                  </a:lnTo>
                  <a:lnTo>
                    <a:pt x="2315669" y="3644900"/>
                  </a:lnTo>
                  <a:lnTo>
                    <a:pt x="2287829" y="3606800"/>
                  </a:lnTo>
                  <a:lnTo>
                    <a:pt x="2260258" y="3568700"/>
                  </a:lnTo>
                  <a:lnTo>
                    <a:pt x="2232958" y="3530600"/>
                  </a:lnTo>
                  <a:lnTo>
                    <a:pt x="2205931" y="3492500"/>
                  </a:lnTo>
                  <a:lnTo>
                    <a:pt x="2179179" y="3467100"/>
                  </a:lnTo>
                  <a:lnTo>
                    <a:pt x="2152702" y="3429000"/>
                  </a:lnTo>
                  <a:lnTo>
                    <a:pt x="2126502" y="3390900"/>
                  </a:lnTo>
                  <a:lnTo>
                    <a:pt x="2100581" y="3352800"/>
                  </a:lnTo>
                  <a:lnTo>
                    <a:pt x="2074940" y="3314700"/>
                  </a:lnTo>
                  <a:lnTo>
                    <a:pt x="2049582" y="3276600"/>
                  </a:lnTo>
                  <a:lnTo>
                    <a:pt x="2024506" y="3238500"/>
                  </a:lnTo>
                  <a:lnTo>
                    <a:pt x="1999716" y="3200400"/>
                  </a:lnTo>
                  <a:lnTo>
                    <a:pt x="1975213" y="3162300"/>
                  </a:lnTo>
                  <a:lnTo>
                    <a:pt x="1950997" y="3124200"/>
                  </a:lnTo>
                  <a:lnTo>
                    <a:pt x="1927071" y="3086100"/>
                  </a:lnTo>
                  <a:lnTo>
                    <a:pt x="1903437" y="3048000"/>
                  </a:lnTo>
                  <a:lnTo>
                    <a:pt x="1880095" y="3009900"/>
                  </a:lnTo>
                  <a:lnTo>
                    <a:pt x="1857047" y="2971800"/>
                  </a:lnTo>
                  <a:lnTo>
                    <a:pt x="1834296" y="2933700"/>
                  </a:lnTo>
                  <a:lnTo>
                    <a:pt x="1811841" y="2895600"/>
                  </a:lnTo>
                  <a:lnTo>
                    <a:pt x="1789686" y="2857500"/>
                  </a:lnTo>
                  <a:lnTo>
                    <a:pt x="1767831" y="2819400"/>
                  </a:lnTo>
                  <a:lnTo>
                    <a:pt x="1746278" y="2781300"/>
                  </a:lnTo>
                  <a:lnTo>
                    <a:pt x="1725029" y="2730500"/>
                  </a:lnTo>
                  <a:lnTo>
                    <a:pt x="1704085" y="2692400"/>
                  </a:lnTo>
                  <a:lnTo>
                    <a:pt x="1683448" y="2654300"/>
                  </a:lnTo>
                  <a:lnTo>
                    <a:pt x="1663119" y="2616200"/>
                  </a:lnTo>
                  <a:lnTo>
                    <a:pt x="1643100" y="2578100"/>
                  </a:lnTo>
                  <a:lnTo>
                    <a:pt x="1623392" y="2527300"/>
                  </a:lnTo>
                  <a:lnTo>
                    <a:pt x="1603997" y="2489200"/>
                  </a:lnTo>
                  <a:lnTo>
                    <a:pt x="1584916" y="2451100"/>
                  </a:lnTo>
                  <a:lnTo>
                    <a:pt x="1566152" y="2413000"/>
                  </a:lnTo>
                  <a:lnTo>
                    <a:pt x="1547705" y="2362200"/>
                  </a:lnTo>
                  <a:lnTo>
                    <a:pt x="1529577" y="2324100"/>
                  </a:lnTo>
                  <a:lnTo>
                    <a:pt x="1511769" y="2286000"/>
                  </a:lnTo>
                  <a:lnTo>
                    <a:pt x="1494284" y="2247900"/>
                  </a:lnTo>
                  <a:lnTo>
                    <a:pt x="1477123" y="2197100"/>
                  </a:lnTo>
                  <a:lnTo>
                    <a:pt x="1460287" y="2159000"/>
                  </a:lnTo>
                  <a:lnTo>
                    <a:pt x="1443777" y="2120900"/>
                  </a:lnTo>
                  <a:lnTo>
                    <a:pt x="1427597" y="2070100"/>
                  </a:lnTo>
                  <a:lnTo>
                    <a:pt x="1411746" y="2032000"/>
                  </a:lnTo>
                  <a:lnTo>
                    <a:pt x="1396226" y="1981200"/>
                  </a:lnTo>
                  <a:lnTo>
                    <a:pt x="1381040" y="1943100"/>
                  </a:lnTo>
                  <a:lnTo>
                    <a:pt x="1366188" y="1905000"/>
                  </a:lnTo>
                  <a:lnTo>
                    <a:pt x="1351672" y="1854200"/>
                  </a:lnTo>
                  <a:lnTo>
                    <a:pt x="1337494" y="1816100"/>
                  </a:lnTo>
                  <a:lnTo>
                    <a:pt x="1323655" y="1765300"/>
                  </a:lnTo>
                  <a:lnTo>
                    <a:pt x="1310157" y="1727200"/>
                  </a:lnTo>
                  <a:lnTo>
                    <a:pt x="1297001" y="1676400"/>
                  </a:lnTo>
                  <a:lnTo>
                    <a:pt x="1284190" y="1638300"/>
                  </a:lnTo>
                  <a:lnTo>
                    <a:pt x="1271723" y="1587500"/>
                  </a:lnTo>
                  <a:lnTo>
                    <a:pt x="1259604" y="1549400"/>
                  </a:lnTo>
                  <a:lnTo>
                    <a:pt x="1247833" y="1498600"/>
                  </a:lnTo>
                  <a:lnTo>
                    <a:pt x="1236412" y="1460500"/>
                  </a:lnTo>
                  <a:lnTo>
                    <a:pt x="1225342" y="1409700"/>
                  </a:lnTo>
                  <a:lnTo>
                    <a:pt x="1214626" y="1371600"/>
                  </a:lnTo>
                  <a:lnTo>
                    <a:pt x="1204265" y="1320800"/>
                  </a:lnTo>
                  <a:lnTo>
                    <a:pt x="1194260" y="1270000"/>
                  </a:lnTo>
                  <a:lnTo>
                    <a:pt x="1184612" y="1231900"/>
                  </a:lnTo>
                  <a:lnTo>
                    <a:pt x="1175324" y="1181100"/>
                  </a:lnTo>
                  <a:lnTo>
                    <a:pt x="1166397" y="1143000"/>
                  </a:lnTo>
                  <a:lnTo>
                    <a:pt x="1157833" y="1092200"/>
                  </a:lnTo>
                  <a:lnTo>
                    <a:pt x="1149632" y="1041400"/>
                  </a:lnTo>
                  <a:lnTo>
                    <a:pt x="1141797" y="1003300"/>
                  </a:lnTo>
                  <a:lnTo>
                    <a:pt x="1134329" y="952500"/>
                  </a:lnTo>
                  <a:lnTo>
                    <a:pt x="1127230" y="901700"/>
                  </a:lnTo>
                  <a:lnTo>
                    <a:pt x="1120501" y="863600"/>
                  </a:lnTo>
                  <a:lnTo>
                    <a:pt x="1114143" y="812800"/>
                  </a:lnTo>
                  <a:lnTo>
                    <a:pt x="1108159" y="762000"/>
                  </a:lnTo>
                  <a:lnTo>
                    <a:pt x="1102550" y="723900"/>
                  </a:lnTo>
                  <a:lnTo>
                    <a:pt x="1097317" y="673100"/>
                  </a:lnTo>
                  <a:lnTo>
                    <a:pt x="1092462" y="622300"/>
                  </a:lnTo>
                  <a:lnTo>
                    <a:pt x="1087987" y="584200"/>
                  </a:lnTo>
                  <a:lnTo>
                    <a:pt x="1083892" y="533400"/>
                  </a:lnTo>
                  <a:lnTo>
                    <a:pt x="1080181" y="482600"/>
                  </a:lnTo>
                  <a:lnTo>
                    <a:pt x="1076853" y="431800"/>
                  </a:lnTo>
                  <a:lnTo>
                    <a:pt x="1073911" y="393700"/>
                  </a:lnTo>
                  <a:lnTo>
                    <a:pt x="1071356" y="342900"/>
                  </a:lnTo>
                  <a:lnTo>
                    <a:pt x="1069190" y="292100"/>
                  </a:lnTo>
                  <a:lnTo>
                    <a:pt x="1067415" y="241300"/>
                  </a:lnTo>
                  <a:lnTo>
                    <a:pt x="1066031" y="190500"/>
                  </a:lnTo>
                  <a:lnTo>
                    <a:pt x="1065041" y="152400"/>
                  </a:lnTo>
                  <a:lnTo>
                    <a:pt x="1064446" y="101600"/>
                  </a:lnTo>
                  <a:lnTo>
                    <a:pt x="1064247" y="50800"/>
                  </a:lnTo>
                  <a:lnTo>
                    <a:pt x="1064448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61053" y="176780"/>
              <a:ext cx="5730875" cy="6032500"/>
            </a:xfrm>
            <a:custGeom>
              <a:avLst/>
              <a:gdLst/>
              <a:ahLst/>
              <a:cxnLst/>
              <a:rect l="l" t="t" r="r" b="b"/>
              <a:pathLst>
                <a:path w="5730875" h="6032500">
                  <a:moveTo>
                    <a:pt x="719048" y="0"/>
                  </a:moveTo>
                  <a:lnTo>
                    <a:pt x="0" y="0"/>
                  </a:lnTo>
                  <a:lnTo>
                    <a:pt x="1181" y="50800"/>
                  </a:lnTo>
                  <a:lnTo>
                    <a:pt x="2763" y="101600"/>
                  </a:lnTo>
                  <a:lnTo>
                    <a:pt x="4743" y="152400"/>
                  </a:lnTo>
                  <a:lnTo>
                    <a:pt x="7121" y="203200"/>
                  </a:lnTo>
                  <a:lnTo>
                    <a:pt x="9894" y="254000"/>
                  </a:lnTo>
                  <a:lnTo>
                    <a:pt x="13062" y="304800"/>
                  </a:lnTo>
                  <a:lnTo>
                    <a:pt x="16621" y="342900"/>
                  </a:lnTo>
                  <a:lnTo>
                    <a:pt x="20572" y="393700"/>
                  </a:lnTo>
                  <a:lnTo>
                    <a:pt x="24913" y="444500"/>
                  </a:lnTo>
                  <a:lnTo>
                    <a:pt x="29641" y="495300"/>
                  </a:lnTo>
                  <a:lnTo>
                    <a:pt x="34756" y="546100"/>
                  </a:lnTo>
                  <a:lnTo>
                    <a:pt x="40255" y="596900"/>
                  </a:lnTo>
                  <a:lnTo>
                    <a:pt x="46138" y="647700"/>
                  </a:lnTo>
                  <a:lnTo>
                    <a:pt x="52402" y="698500"/>
                  </a:lnTo>
                  <a:lnTo>
                    <a:pt x="59047" y="736600"/>
                  </a:lnTo>
                  <a:lnTo>
                    <a:pt x="66070" y="787400"/>
                  </a:lnTo>
                  <a:lnTo>
                    <a:pt x="73471" y="838200"/>
                  </a:lnTo>
                  <a:lnTo>
                    <a:pt x="81247" y="889000"/>
                  </a:lnTo>
                  <a:lnTo>
                    <a:pt x="89397" y="939800"/>
                  </a:lnTo>
                  <a:lnTo>
                    <a:pt x="97919" y="977900"/>
                  </a:lnTo>
                  <a:lnTo>
                    <a:pt x="106813" y="1028700"/>
                  </a:lnTo>
                  <a:lnTo>
                    <a:pt x="116075" y="1079500"/>
                  </a:lnTo>
                  <a:lnTo>
                    <a:pt x="125706" y="1130300"/>
                  </a:lnTo>
                  <a:lnTo>
                    <a:pt x="135703" y="1168400"/>
                  </a:lnTo>
                  <a:lnTo>
                    <a:pt x="146065" y="1219200"/>
                  </a:lnTo>
                  <a:lnTo>
                    <a:pt x="156790" y="1270000"/>
                  </a:lnTo>
                  <a:lnTo>
                    <a:pt x="167877" y="1320800"/>
                  </a:lnTo>
                  <a:lnTo>
                    <a:pt x="179323" y="1358900"/>
                  </a:lnTo>
                  <a:lnTo>
                    <a:pt x="191129" y="1409700"/>
                  </a:lnTo>
                  <a:lnTo>
                    <a:pt x="203291" y="1460500"/>
                  </a:lnTo>
                  <a:lnTo>
                    <a:pt x="215809" y="1498600"/>
                  </a:lnTo>
                  <a:lnTo>
                    <a:pt x="228682" y="1549400"/>
                  </a:lnTo>
                  <a:lnTo>
                    <a:pt x="241906" y="1600200"/>
                  </a:lnTo>
                  <a:lnTo>
                    <a:pt x="255481" y="1638300"/>
                  </a:lnTo>
                  <a:lnTo>
                    <a:pt x="269406" y="1689100"/>
                  </a:lnTo>
                  <a:lnTo>
                    <a:pt x="283678" y="1727200"/>
                  </a:lnTo>
                  <a:lnTo>
                    <a:pt x="298297" y="1778000"/>
                  </a:lnTo>
                  <a:lnTo>
                    <a:pt x="313261" y="1828800"/>
                  </a:lnTo>
                  <a:lnTo>
                    <a:pt x="328567" y="1866900"/>
                  </a:lnTo>
                  <a:lnTo>
                    <a:pt x="344216" y="1917700"/>
                  </a:lnTo>
                  <a:lnTo>
                    <a:pt x="360204" y="1955800"/>
                  </a:lnTo>
                  <a:lnTo>
                    <a:pt x="376531" y="2006600"/>
                  </a:lnTo>
                  <a:lnTo>
                    <a:pt x="393195" y="2044700"/>
                  </a:lnTo>
                  <a:lnTo>
                    <a:pt x="410194" y="2095500"/>
                  </a:lnTo>
                  <a:lnTo>
                    <a:pt x="427527" y="2133600"/>
                  </a:lnTo>
                  <a:lnTo>
                    <a:pt x="445193" y="2184400"/>
                  </a:lnTo>
                  <a:lnTo>
                    <a:pt x="463190" y="2222500"/>
                  </a:lnTo>
                  <a:lnTo>
                    <a:pt x="481515" y="2273300"/>
                  </a:lnTo>
                  <a:lnTo>
                    <a:pt x="500169" y="2311400"/>
                  </a:lnTo>
                  <a:lnTo>
                    <a:pt x="519149" y="2362200"/>
                  </a:lnTo>
                  <a:lnTo>
                    <a:pt x="538453" y="2400300"/>
                  </a:lnTo>
                  <a:lnTo>
                    <a:pt x="558081" y="2451100"/>
                  </a:lnTo>
                  <a:lnTo>
                    <a:pt x="578030" y="2489200"/>
                  </a:lnTo>
                  <a:lnTo>
                    <a:pt x="598299" y="2527300"/>
                  </a:lnTo>
                  <a:lnTo>
                    <a:pt x="618887" y="2578100"/>
                  </a:lnTo>
                  <a:lnTo>
                    <a:pt x="639791" y="2616200"/>
                  </a:lnTo>
                  <a:lnTo>
                    <a:pt x="661011" y="2654300"/>
                  </a:lnTo>
                  <a:lnTo>
                    <a:pt x="682545" y="2705100"/>
                  </a:lnTo>
                  <a:lnTo>
                    <a:pt x="704391" y="2743200"/>
                  </a:lnTo>
                  <a:lnTo>
                    <a:pt x="726548" y="2781300"/>
                  </a:lnTo>
                  <a:lnTo>
                    <a:pt x="749015" y="2832100"/>
                  </a:lnTo>
                  <a:lnTo>
                    <a:pt x="771789" y="2870200"/>
                  </a:lnTo>
                  <a:lnTo>
                    <a:pt x="794869" y="2908300"/>
                  </a:lnTo>
                  <a:lnTo>
                    <a:pt x="818253" y="2946400"/>
                  </a:lnTo>
                  <a:lnTo>
                    <a:pt x="841941" y="2984500"/>
                  </a:lnTo>
                  <a:lnTo>
                    <a:pt x="865931" y="3035300"/>
                  </a:lnTo>
                  <a:lnTo>
                    <a:pt x="890220" y="3073400"/>
                  </a:lnTo>
                  <a:lnTo>
                    <a:pt x="914808" y="3111500"/>
                  </a:lnTo>
                  <a:lnTo>
                    <a:pt x="939692" y="3149600"/>
                  </a:lnTo>
                  <a:lnTo>
                    <a:pt x="964872" y="3187700"/>
                  </a:lnTo>
                  <a:lnTo>
                    <a:pt x="990346" y="3225800"/>
                  </a:lnTo>
                  <a:lnTo>
                    <a:pt x="1016112" y="3276600"/>
                  </a:lnTo>
                  <a:lnTo>
                    <a:pt x="1042169" y="3314700"/>
                  </a:lnTo>
                  <a:lnTo>
                    <a:pt x="1068515" y="3352800"/>
                  </a:lnTo>
                  <a:lnTo>
                    <a:pt x="1095149" y="3390900"/>
                  </a:lnTo>
                  <a:lnTo>
                    <a:pt x="1122068" y="3429000"/>
                  </a:lnTo>
                  <a:lnTo>
                    <a:pt x="1149273" y="3467100"/>
                  </a:lnTo>
                  <a:lnTo>
                    <a:pt x="1176760" y="3505200"/>
                  </a:lnTo>
                  <a:lnTo>
                    <a:pt x="1204529" y="3543300"/>
                  </a:lnTo>
                  <a:lnTo>
                    <a:pt x="1232578" y="3581400"/>
                  </a:lnTo>
                  <a:lnTo>
                    <a:pt x="1260905" y="3619500"/>
                  </a:lnTo>
                  <a:lnTo>
                    <a:pt x="1289509" y="3657600"/>
                  </a:lnTo>
                  <a:lnTo>
                    <a:pt x="1318388" y="3695700"/>
                  </a:lnTo>
                  <a:lnTo>
                    <a:pt x="1347541" y="3721100"/>
                  </a:lnTo>
                  <a:lnTo>
                    <a:pt x="1376966" y="3759200"/>
                  </a:lnTo>
                  <a:lnTo>
                    <a:pt x="1406662" y="3797300"/>
                  </a:lnTo>
                  <a:lnTo>
                    <a:pt x="1436627" y="3835400"/>
                  </a:lnTo>
                  <a:lnTo>
                    <a:pt x="1466860" y="3873500"/>
                  </a:lnTo>
                  <a:lnTo>
                    <a:pt x="1497359" y="3911600"/>
                  </a:lnTo>
                  <a:lnTo>
                    <a:pt x="1528122" y="3937000"/>
                  </a:lnTo>
                  <a:lnTo>
                    <a:pt x="1559148" y="3975100"/>
                  </a:lnTo>
                  <a:lnTo>
                    <a:pt x="1590436" y="4013200"/>
                  </a:lnTo>
                  <a:lnTo>
                    <a:pt x="1621983" y="4051300"/>
                  </a:lnTo>
                  <a:lnTo>
                    <a:pt x="1653789" y="4076700"/>
                  </a:lnTo>
                  <a:lnTo>
                    <a:pt x="1718169" y="4152900"/>
                  </a:lnTo>
                  <a:lnTo>
                    <a:pt x="1750741" y="4178300"/>
                  </a:lnTo>
                  <a:lnTo>
                    <a:pt x="1816639" y="4254500"/>
                  </a:lnTo>
                  <a:lnTo>
                    <a:pt x="1849962" y="4279900"/>
                  </a:lnTo>
                  <a:lnTo>
                    <a:pt x="1883533" y="4318000"/>
                  </a:lnTo>
                  <a:lnTo>
                    <a:pt x="1917350" y="4343400"/>
                  </a:lnTo>
                  <a:lnTo>
                    <a:pt x="1951412" y="4381500"/>
                  </a:lnTo>
                  <a:lnTo>
                    <a:pt x="1985716" y="4406900"/>
                  </a:lnTo>
                  <a:lnTo>
                    <a:pt x="2020262" y="4445000"/>
                  </a:lnTo>
                  <a:lnTo>
                    <a:pt x="2055047" y="4470400"/>
                  </a:lnTo>
                  <a:lnTo>
                    <a:pt x="2090071" y="4508500"/>
                  </a:lnTo>
                  <a:lnTo>
                    <a:pt x="2125332" y="4533900"/>
                  </a:lnTo>
                  <a:lnTo>
                    <a:pt x="2160828" y="4572000"/>
                  </a:lnTo>
                  <a:lnTo>
                    <a:pt x="2232518" y="4622800"/>
                  </a:lnTo>
                  <a:lnTo>
                    <a:pt x="2268711" y="4660900"/>
                  </a:lnTo>
                  <a:lnTo>
                    <a:pt x="2341780" y="4711700"/>
                  </a:lnTo>
                  <a:lnTo>
                    <a:pt x="2378655" y="4749800"/>
                  </a:lnTo>
                  <a:lnTo>
                    <a:pt x="2490619" y="4826000"/>
                  </a:lnTo>
                  <a:lnTo>
                    <a:pt x="2528382" y="4864100"/>
                  </a:lnTo>
                  <a:lnTo>
                    <a:pt x="2566363" y="4889500"/>
                  </a:lnTo>
                  <a:lnTo>
                    <a:pt x="2759488" y="5016500"/>
                  </a:lnTo>
                  <a:lnTo>
                    <a:pt x="2957837" y="5143500"/>
                  </a:lnTo>
                  <a:lnTo>
                    <a:pt x="3202481" y="5295900"/>
                  </a:lnTo>
                  <a:lnTo>
                    <a:pt x="3243936" y="5308600"/>
                  </a:lnTo>
                  <a:lnTo>
                    <a:pt x="3369438" y="5384800"/>
                  </a:lnTo>
                  <a:lnTo>
                    <a:pt x="3411646" y="5397500"/>
                  </a:lnTo>
                  <a:lnTo>
                    <a:pt x="3496612" y="5448300"/>
                  </a:lnTo>
                  <a:lnTo>
                    <a:pt x="3539368" y="5461000"/>
                  </a:lnTo>
                  <a:lnTo>
                    <a:pt x="3582304" y="5486400"/>
                  </a:lnTo>
                  <a:lnTo>
                    <a:pt x="3625418" y="5499100"/>
                  </a:lnTo>
                  <a:lnTo>
                    <a:pt x="3668708" y="5524500"/>
                  </a:lnTo>
                  <a:lnTo>
                    <a:pt x="3712173" y="5537200"/>
                  </a:lnTo>
                  <a:lnTo>
                    <a:pt x="3755812" y="5562600"/>
                  </a:lnTo>
                  <a:lnTo>
                    <a:pt x="3799623" y="5575300"/>
                  </a:lnTo>
                  <a:lnTo>
                    <a:pt x="3843604" y="5600700"/>
                  </a:lnTo>
                  <a:lnTo>
                    <a:pt x="3887754" y="5613400"/>
                  </a:lnTo>
                  <a:lnTo>
                    <a:pt x="3932071" y="5638800"/>
                  </a:lnTo>
                  <a:lnTo>
                    <a:pt x="4021202" y="5664200"/>
                  </a:lnTo>
                  <a:lnTo>
                    <a:pt x="4066012" y="5689600"/>
                  </a:lnTo>
                  <a:lnTo>
                    <a:pt x="4246848" y="5740400"/>
                  </a:lnTo>
                  <a:lnTo>
                    <a:pt x="4292449" y="5765800"/>
                  </a:lnTo>
                  <a:lnTo>
                    <a:pt x="4851181" y="5918200"/>
                  </a:lnTo>
                  <a:lnTo>
                    <a:pt x="4898656" y="5918200"/>
                  </a:lnTo>
                  <a:lnTo>
                    <a:pt x="5041875" y="5956300"/>
                  </a:lnTo>
                  <a:lnTo>
                    <a:pt x="5089874" y="5956300"/>
                  </a:lnTo>
                  <a:lnTo>
                    <a:pt x="5186253" y="5981700"/>
                  </a:lnTo>
                  <a:lnTo>
                    <a:pt x="5234629" y="5981700"/>
                  </a:lnTo>
                  <a:lnTo>
                    <a:pt x="5283128" y="5994400"/>
                  </a:lnTo>
                  <a:lnTo>
                    <a:pt x="5331747" y="5994400"/>
                  </a:lnTo>
                  <a:lnTo>
                    <a:pt x="5380487" y="6007100"/>
                  </a:lnTo>
                  <a:lnTo>
                    <a:pt x="5429344" y="6007100"/>
                  </a:lnTo>
                  <a:lnTo>
                    <a:pt x="5478318" y="6019800"/>
                  </a:lnTo>
                  <a:lnTo>
                    <a:pt x="5576609" y="6019800"/>
                  </a:lnTo>
                  <a:lnTo>
                    <a:pt x="5625922" y="6032500"/>
                  </a:lnTo>
                  <a:lnTo>
                    <a:pt x="5730349" y="6032500"/>
                  </a:lnTo>
                  <a:lnTo>
                    <a:pt x="5730349" y="5321300"/>
                  </a:lnTo>
                  <a:lnTo>
                    <a:pt x="5693723" y="5308600"/>
                  </a:lnTo>
                  <a:lnTo>
                    <a:pt x="5598739" y="5308600"/>
                  </a:lnTo>
                  <a:lnTo>
                    <a:pt x="5551425" y="5295900"/>
                  </a:lnTo>
                  <a:lnTo>
                    <a:pt x="5504232" y="5295900"/>
                  </a:lnTo>
                  <a:lnTo>
                    <a:pt x="5457163" y="5283200"/>
                  </a:lnTo>
                  <a:lnTo>
                    <a:pt x="5410218" y="5283200"/>
                  </a:lnTo>
                  <a:lnTo>
                    <a:pt x="5363399" y="5270500"/>
                  </a:lnTo>
                  <a:lnTo>
                    <a:pt x="5316709" y="5270500"/>
                  </a:lnTo>
                  <a:lnTo>
                    <a:pt x="5270149" y="5257800"/>
                  </a:lnTo>
                  <a:lnTo>
                    <a:pt x="5223720" y="5257800"/>
                  </a:lnTo>
                  <a:lnTo>
                    <a:pt x="5131266" y="5232400"/>
                  </a:lnTo>
                  <a:lnTo>
                    <a:pt x="5085244" y="5232400"/>
                  </a:lnTo>
                  <a:lnTo>
                    <a:pt x="4857250" y="5168900"/>
                  </a:lnTo>
                  <a:lnTo>
                    <a:pt x="4812087" y="5168900"/>
                  </a:lnTo>
                  <a:lnTo>
                    <a:pt x="4544313" y="5092700"/>
                  </a:lnTo>
                  <a:lnTo>
                    <a:pt x="4500234" y="5067300"/>
                  </a:lnTo>
                  <a:lnTo>
                    <a:pt x="4325555" y="5016500"/>
                  </a:lnTo>
                  <a:lnTo>
                    <a:pt x="4282304" y="4991100"/>
                  </a:lnTo>
                  <a:lnTo>
                    <a:pt x="4153580" y="4953000"/>
                  </a:lnTo>
                  <a:lnTo>
                    <a:pt x="4111022" y="4927600"/>
                  </a:lnTo>
                  <a:lnTo>
                    <a:pt x="4068642" y="4914900"/>
                  </a:lnTo>
                  <a:lnTo>
                    <a:pt x="4026441" y="4889500"/>
                  </a:lnTo>
                  <a:lnTo>
                    <a:pt x="3942585" y="4864100"/>
                  </a:lnTo>
                  <a:lnTo>
                    <a:pt x="3859469" y="4813300"/>
                  </a:lnTo>
                  <a:lnTo>
                    <a:pt x="3818193" y="4800600"/>
                  </a:lnTo>
                  <a:lnTo>
                    <a:pt x="3777107" y="4775200"/>
                  </a:lnTo>
                  <a:lnTo>
                    <a:pt x="3736213" y="4762500"/>
                  </a:lnTo>
                  <a:lnTo>
                    <a:pt x="3695513" y="4737100"/>
                  </a:lnTo>
                  <a:lnTo>
                    <a:pt x="3655009" y="4724400"/>
                  </a:lnTo>
                  <a:lnTo>
                    <a:pt x="3534686" y="4648200"/>
                  </a:lnTo>
                  <a:lnTo>
                    <a:pt x="3494981" y="4635500"/>
                  </a:lnTo>
                  <a:lnTo>
                    <a:pt x="3338223" y="4533900"/>
                  </a:lnTo>
                  <a:lnTo>
                    <a:pt x="3299558" y="4521200"/>
                  </a:lnTo>
                  <a:lnTo>
                    <a:pt x="3109466" y="4394200"/>
                  </a:lnTo>
                  <a:lnTo>
                    <a:pt x="2961380" y="4292600"/>
                  </a:lnTo>
                  <a:lnTo>
                    <a:pt x="2924927" y="4254500"/>
                  </a:lnTo>
                  <a:lnTo>
                    <a:pt x="2781442" y="4152900"/>
                  </a:lnTo>
                  <a:lnTo>
                    <a:pt x="2746161" y="4114800"/>
                  </a:lnTo>
                  <a:lnTo>
                    <a:pt x="2641765" y="4038600"/>
                  </a:lnTo>
                  <a:lnTo>
                    <a:pt x="2607454" y="4000500"/>
                  </a:lnTo>
                  <a:lnTo>
                    <a:pt x="2539575" y="3949700"/>
                  </a:lnTo>
                  <a:lnTo>
                    <a:pt x="2506010" y="3911600"/>
                  </a:lnTo>
                  <a:lnTo>
                    <a:pt x="2472698" y="3886200"/>
                  </a:lnTo>
                  <a:lnTo>
                    <a:pt x="2439639" y="3848100"/>
                  </a:lnTo>
                  <a:lnTo>
                    <a:pt x="2406836" y="3822700"/>
                  </a:lnTo>
                  <a:lnTo>
                    <a:pt x="2374290" y="3784600"/>
                  </a:lnTo>
                  <a:lnTo>
                    <a:pt x="2342004" y="3759200"/>
                  </a:lnTo>
                  <a:lnTo>
                    <a:pt x="2309979" y="3721100"/>
                  </a:lnTo>
                  <a:lnTo>
                    <a:pt x="2278217" y="3695700"/>
                  </a:lnTo>
                  <a:lnTo>
                    <a:pt x="2246719" y="3657600"/>
                  </a:lnTo>
                  <a:lnTo>
                    <a:pt x="2215488" y="3632200"/>
                  </a:lnTo>
                  <a:lnTo>
                    <a:pt x="2184524" y="3594100"/>
                  </a:lnTo>
                  <a:lnTo>
                    <a:pt x="2153831" y="3568700"/>
                  </a:lnTo>
                  <a:lnTo>
                    <a:pt x="2123409" y="3530600"/>
                  </a:lnTo>
                  <a:lnTo>
                    <a:pt x="2093261" y="3492500"/>
                  </a:lnTo>
                  <a:lnTo>
                    <a:pt x="2063388" y="3467100"/>
                  </a:lnTo>
                  <a:lnTo>
                    <a:pt x="2033792" y="3429000"/>
                  </a:lnTo>
                  <a:lnTo>
                    <a:pt x="2004475" y="3390900"/>
                  </a:lnTo>
                  <a:lnTo>
                    <a:pt x="1975438" y="3365500"/>
                  </a:lnTo>
                  <a:lnTo>
                    <a:pt x="1946683" y="3327400"/>
                  </a:lnTo>
                  <a:lnTo>
                    <a:pt x="1918213" y="3289300"/>
                  </a:lnTo>
                  <a:lnTo>
                    <a:pt x="1890028" y="3251200"/>
                  </a:lnTo>
                  <a:lnTo>
                    <a:pt x="1862131" y="3213100"/>
                  </a:lnTo>
                  <a:lnTo>
                    <a:pt x="1834524" y="3187700"/>
                  </a:lnTo>
                  <a:lnTo>
                    <a:pt x="1807207" y="3149600"/>
                  </a:lnTo>
                  <a:lnTo>
                    <a:pt x="1780184" y="3111500"/>
                  </a:lnTo>
                  <a:lnTo>
                    <a:pt x="1753455" y="3073400"/>
                  </a:lnTo>
                  <a:lnTo>
                    <a:pt x="1727023" y="3035300"/>
                  </a:lnTo>
                  <a:lnTo>
                    <a:pt x="1700888" y="2997200"/>
                  </a:lnTo>
                  <a:lnTo>
                    <a:pt x="1675054" y="2959100"/>
                  </a:lnTo>
                  <a:lnTo>
                    <a:pt x="1649522" y="2921000"/>
                  </a:lnTo>
                  <a:lnTo>
                    <a:pt x="1624293" y="2882900"/>
                  </a:lnTo>
                  <a:lnTo>
                    <a:pt x="1599369" y="2844800"/>
                  </a:lnTo>
                  <a:lnTo>
                    <a:pt x="1574753" y="2806700"/>
                  </a:lnTo>
                  <a:lnTo>
                    <a:pt x="1550445" y="2768600"/>
                  </a:lnTo>
                  <a:lnTo>
                    <a:pt x="1526448" y="2730500"/>
                  </a:lnTo>
                  <a:lnTo>
                    <a:pt x="1502764" y="2692400"/>
                  </a:lnTo>
                  <a:lnTo>
                    <a:pt x="1479393" y="2654300"/>
                  </a:lnTo>
                  <a:lnTo>
                    <a:pt x="1456339" y="2616200"/>
                  </a:lnTo>
                  <a:lnTo>
                    <a:pt x="1433602" y="2578100"/>
                  </a:lnTo>
                  <a:lnTo>
                    <a:pt x="1411185" y="2540000"/>
                  </a:lnTo>
                  <a:lnTo>
                    <a:pt x="1389088" y="2501900"/>
                  </a:lnTo>
                  <a:lnTo>
                    <a:pt x="1367315" y="2463800"/>
                  </a:lnTo>
                  <a:lnTo>
                    <a:pt x="1345867" y="2413000"/>
                  </a:lnTo>
                  <a:lnTo>
                    <a:pt x="1324745" y="2374900"/>
                  </a:lnTo>
                  <a:lnTo>
                    <a:pt x="1303952" y="2336800"/>
                  </a:lnTo>
                  <a:lnTo>
                    <a:pt x="1283489" y="2298700"/>
                  </a:lnTo>
                  <a:lnTo>
                    <a:pt x="1263357" y="2260600"/>
                  </a:lnTo>
                  <a:lnTo>
                    <a:pt x="1243559" y="2209800"/>
                  </a:lnTo>
                  <a:lnTo>
                    <a:pt x="1224097" y="2171700"/>
                  </a:lnTo>
                  <a:lnTo>
                    <a:pt x="1204972" y="2133600"/>
                  </a:lnTo>
                  <a:lnTo>
                    <a:pt x="1186186" y="2095500"/>
                  </a:lnTo>
                  <a:lnTo>
                    <a:pt x="1167740" y="2044700"/>
                  </a:lnTo>
                  <a:lnTo>
                    <a:pt x="1149637" y="2006600"/>
                  </a:lnTo>
                  <a:lnTo>
                    <a:pt x="1131878" y="1968500"/>
                  </a:lnTo>
                  <a:lnTo>
                    <a:pt x="1114466" y="1917700"/>
                  </a:lnTo>
                  <a:lnTo>
                    <a:pt x="1097401" y="1879600"/>
                  </a:lnTo>
                  <a:lnTo>
                    <a:pt x="1080685" y="1828800"/>
                  </a:lnTo>
                  <a:lnTo>
                    <a:pt x="1064321" y="1790700"/>
                  </a:lnTo>
                  <a:lnTo>
                    <a:pt x="1048310" y="1752600"/>
                  </a:lnTo>
                  <a:lnTo>
                    <a:pt x="1032654" y="1701800"/>
                  </a:lnTo>
                  <a:lnTo>
                    <a:pt x="1017355" y="1663700"/>
                  </a:lnTo>
                  <a:lnTo>
                    <a:pt x="1002414" y="1612900"/>
                  </a:lnTo>
                  <a:lnTo>
                    <a:pt x="987833" y="1574800"/>
                  </a:lnTo>
                  <a:lnTo>
                    <a:pt x="973614" y="1536700"/>
                  </a:lnTo>
                  <a:lnTo>
                    <a:pt x="959759" y="1485900"/>
                  </a:lnTo>
                  <a:lnTo>
                    <a:pt x="946270" y="1447800"/>
                  </a:lnTo>
                  <a:lnTo>
                    <a:pt x="933148" y="1397000"/>
                  </a:lnTo>
                  <a:lnTo>
                    <a:pt x="920395" y="1358900"/>
                  </a:lnTo>
                  <a:lnTo>
                    <a:pt x="908012" y="1308100"/>
                  </a:lnTo>
                  <a:lnTo>
                    <a:pt x="896002" y="1257300"/>
                  </a:lnTo>
                  <a:lnTo>
                    <a:pt x="884367" y="1219200"/>
                  </a:lnTo>
                  <a:lnTo>
                    <a:pt x="873108" y="1168400"/>
                  </a:lnTo>
                  <a:lnTo>
                    <a:pt x="862226" y="1130300"/>
                  </a:lnTo>
                  <a:lnTo>
                    <a:pt x="851725" y="1079500"/>
                  </a:lnTo>
                  <a:lnTo>
                    <a:pt x="841604" y="1041400"/>
                  </a:lnTo>
                  <a:lnTo>
                    <a:pt x="831867" y="990600"/>
                  </a:lnTo>
                  <a:lnTo>
                    <a:pt x="822515" y="939800"/>
                  </a:lnTo>
                  <a:lnTo>
                    <a:pt x="813550" y="901700"/>
                  </a:lnTo>
                  <a:lnTo>
                    <a:pt x="804973" y="850900"/>
                  </a:lnTo>
                  <a:lnTo>
                    <a:pt x="796787" y="800100"/>
                  </a:lnTo>
                  <a:lnTo>
                    <a:pt x="788992" y="762000"/>
                  </a:lnTo>
                  <a:lnTo>
                    <a:pt x="781592" y="711200"/>
                  </a:lnTo>
                  <a:lnTo>
                    <a:pt x="774587" y="660400"/>
                  </a:lnTo>
                  <a:lnTo>
                    <a:pt x="767979" y="622300"/>
                  </a:lnTo>
                  <a:lnTo>
                    <a:pt x="761771" y="571500"/>
                  </a:lnTo>
                  <a:lnTo>
                    <a:pt x="755963" y="520700"/>
                  </a:lnTo>
                  <a:lnTo>
                    <a:pt x="750559" y="482600"/>
                  </a:lnTo>
                  <a:lnTo>
                    <a:pt x="745558" y="431800"/>
                  </a:lnTo>
                  <a:lnTo>
                    <a:pt x="740964" y="381000"/>
                  </a:lnTo>
                  <a:lnTo>
                    <a:pt x="736778" y="330200"/>
                  </a:lnTo>
                  <a:lnTo>
                    <a:pt x="733002" y="292100"/>
                  </a:lnTo>
                  <a:lnTo>
                    <a:pt x="729637" y="241300"/>
                  </a:lnTo>
                  <a:lnTo>
                    <a:pt x="726685" y="190500"/>
                  </a:lnTo>
                  <a:lnTo>
                    <a:pt x="724149" y="139700"/>
                  </a:lnTo>
                  <a:lnTo>
                    <a:pt x="722030" y="101600"/>
                  </a:lnTo>
                  <a:lnTo>
                    <a:pt x="720329" y="50800"/>
                  </a:lnTo>
                  <a:lnTo>
                    <a:pt x="719048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399" y="160728"/>
            <a:ext cx="960119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60">
                <a:solidFill>
                  <a:srgbClr val="FFFFFF"/>
                </a:solidFill>
                <a:latin typeface="Arial Black"/>
                <a:cs typeface="Arial Black"/>
              </a:rPr>
              <a:t>Health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3951604" cy="34442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842010">
              <a:lnSpc>
                <a:spcPts val="4400"/>
              </a:lnSpc>
              <a:spcBef>
                <a:spcPts val="680"/>
              </a:spcBef>
            </a:pP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04">
                <a:solidFill>
                  <a:srgbClr val="40276F"/>
                </a:solidFill>
                <a:latin typeface="Arial Black"/>
                <a:cs typeface="Arial Black"/>
              </a:rPr>
              <a:t>cost-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of- </a:t>
            </a:r>
            <a:r>
              <a:rPr dirty="0" sz="4100" spc="-254">
                <a:solidFill>
                  <a:srgbClr val="40276F"/>
                </a:solidFill>
                <a:latin typeface="Arial Black"/>
                <a:cs typeface="Arial Black"/>
              </a:rPr>
              <a:t>living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crisis 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is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making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079"/>
              </a:lnSpc>
            </a:pP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people’s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mental</a:t>
            </a:r>
            <a:endParaRPr sz="4100">
              <a:latin typeface="Arial Black"/>
              <a:cs typeface="Arial Black"/>
            </a:endParaRPr>
          </a:p>
          <a:p>
            <a:pPr marL="12700" marR="617855">
              <a:lnSpc>
                <a:spcPts val="4400"/>
              </a:lnSpc>
              <a:spcBef>
                <a:spcPts val="320"/>
              </a:spcBef>
            </a:pPr>
            <a:r>
              <a:rPr dirty="0" sz="4100" spc="-34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physical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health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worse.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65347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60">
                <a:latin typeface="Arial"/>
                <a:cs typeface="Arial"/>
              </a:rPr>
              <a:t>5.17a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5.17b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better.org.uk/health-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and-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wellbeing-state-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498482" y="509488"/>
            <a:ext cx="5973445" cy="5916930"/>
            <a:chOff x="5498482" y="509488"/>
            <a:chExt cx="5973445" cy="5916930"/>
          </a:xfrm>
        </p:grpSpPr>
        <p:sp>
          <p:nvSpPr>
            <p:cNvPr id="10" name="object 10" descr=""/>
            <p:cNvSpPr/>
            <p:nvPr/>
          </p:nvSpPr>
          <p:spPr>
            <a:xfrm>
              <a:off x="5504065" y="509488"/>
              <a:ext cx="2696845" cy="2696845"/>
            </a:xfrm>
            <a:custGeom>
              <a:avLst/>
              <a:gdLst/>
              <a:ahLst/>
              <a:cxnLst/>
              <a:rect l="l" t="t" r="r" b="b"/>
              <a:pathLst>
                <a:path w="2696845" h="2696845">
                  <a:moveTo>
                    <a:pt x="1348130" y="0"/>
                  </a:moveTo>
                  <a:lnTo>
                    <a:pt x="1299778" y="851"/>
                  </a:lnTo>
                  <a:lnTo>
                    <a:pt x="1251854" y="3384"/>
                  </a:lnTo>
                  <a:lnTo>
                    <a:pt x="1204386" y="7573"/>
                  </a:lnTo>
                  <a:lnTo>
                    <a:pt x="1157404" y="13387"/>
                  </a:lnTo>
                  <a:lnTo>
                    <a:pt x="1110936" y="20799"/>
                  </a:lnTo>
                  <a:lnTo>
                    <a:pt x="1065010" y="29780"/>
                  </a:lnTo>
                  <a:lnTo>
                    <a:pt x="1019654" y="40301"/>
                  </a:lnTo>
                  <a:lnTo>
                    <a:pt x="974898" y="52334"/>
                  </a:lnTo>
                  <a:lnTo>
                    <a:pt x="930770" y="65851"/>
                  </a:lnTo>
                  <a:lnTo>
                    <a:pt x="887298" y="80822"/>
                  </a:lnTo>
                  <a:lnTo>
                    <a:pt x="844511" y="97220"/>
                  </a:lnTo>
                  <a:lnTo>
                    <a:pt x="802437" y="115015"/>
                  </a:lnTo>
                  <a:lnTo>
                    <a:pt x="761105" y="134180"/>
                  </a:lnTo>
                  <a:lnTo>
                    <a:pt x="720543" y="154685"/>
                  </a:lnTo>
                  <a:lnTo>
                    <a:pt x="680781" y="176503"/>
                  </a:lnTo>
                  <a:lnTo>
                    <a:pt x="641846" y="199605"/>
                  </a:lnTo>
                  <a:lnTo>
                    <a:pt x="603766" y="223961"/>
                  </a:lnTo>
                  <a:lnTo>
                    <a:pt x="566572" y="249545"/>
                  </a:lnTo>
                  <a:lnTo>
                    <a:pt x="530290" y="276327"/>
                  </a:lnTo>
                  <a:lnTo>
                    <a:pt x="494950" y="304278"/>
                  </a:lnTo>
                  <a:lnTo>
                    <a:pt x="460579" y="333370"/>
                  </a:lnTo>
                  <a:lnTo>
                    <a:pt x="427208" y="363575"/>
                  </a:lnTo>
                  <a:lnTo>
                    <a:pt x="394863" y="394865"/>
                  </a:lnTo>
                  <a:lnTo>
                    <a:pt x="363574" y="427210"/>
                  </a:lnTo>
                  <a:lnTo>
                    <a:pt x="333369" y="460581"/>
                  </a:lnTo>
                  <a:lnTo>
                    <a:pt x="304277" y="494952"/>
                  </a:lnTo>
                  <a:lnTo>
                    <a:pt x="276326" y="530292"/>
                  </a:lnTo>
                  <a:lnTo>
                    <a:pt x="249544" y="566575"/>
                  </a:lnTo>
                  <a:lnTo>
                    <a:pt x="223961" y="603770"/>
                  </a:lnTo>
                  <a:lnTo>
                    <a:pt x="199604" y="641849"/>
                  </a:lnTo>
                  <a:lnTo>
                    <a:pt x="176503" y="680785"/>
                  </a:lnTo>
                  <a:lnTo>
                    <a:pt x="154685" y="720548"/>
                  </a:lnTo>
                  <a:lnTo>
                    <a:pt x="134180" y="761110"/>
                  </a:lnTo>
                  <a:lnTo>
                    <a:pt x="115015" y="802442"/>
                  </a:lnTo>
                  <a:lnTo>
                    <a:pt x="97220" y="844516"/>
                  </a:lnTo>
                  <a:lnTo>
                    <a:pt x="80822" y="887304"/>
                  </a:lnTo>
                  <a:lnTo>
                    <a:pt x="65851" y="930776"/>
                  </a:lnTo>
                  <a:lnTo>
                    <a:pt x="52334" y="974905"/>
                  </a:lnTo>
                  <a:lnTo>
                    <a:pt x="40301" y="1019662"/>
                  </a:lnTo>
                  <a:lnTo>
                    <a:pt x="29780" y="1065018"/>
                  </a:lnTo>
                  <a:lnTo>
                    <a:pt x="20799" y="1110945"/>
                  </a:lnTo>
                  <a:lnTo>
                    <a:pt x="13387" y="1157414"/>
                  </a:lnTo>
                  <a:lnTo>
                    <a:pt x="7573" y="1204397"/>
                  </a:lnTo>
                  <a:lnTo>
                    <a:pt x="3384" y="1251865"/>
                  </a:lnTo>
                  <a:lnTo>
                    <a:pt x="851" y="1299790"/>
                  </a:lnTo>
                  <a:lnTo>
                    <a:pt x="0" y="1348143"/>
                  </a:lnTo>
                  <a:lnTo>
                    <a:pt x="851" y="1396496"/>
                  </a:lnTo>
                  <a:lnTo>
                    <a:pt x="3384" y="1444422"/>
                  </a:lnTo>
                  <a:lnTo>
                    <a:pt x="7573" y="1491891"/>
                  </a:lnTo>
                  <a:lnTo>
                    <a:pt x="13387" y="1538874"/>
                  </a:lnTo>
                  <a:lnTo>
                    <a:pt x="20799" y="1585344"/>
                  </a:lnTo>
                  <a:lnTo>
                    <a:pt x="29780" y="1631272"/>
                  </a:lnTo>
                  <a:lnTo>
                    <a:pt x="40301" y="1676628"/>
                  </a:lnTo>
                  <a:lnTo>
                    <a:pt x="52334" y="1721386"/>
                  </a:lnTo>
                  <a:lnTo>
                    <a:pt x="65851" y="1765515"/>
                  </a:lnTo>
                  <a:lnTo>
                    <a:pt x="80822" y="1808988"/>
                  </a:lnTo>
                  <a:lnTo>
                    <a:pt x="97220" y="1851776"/>
                  </a:lnTo>
                  <a:lnTo>
                    <a:pt x="115015" y="1893851"/>
                  </a:lnTo>
                  <a:lnTo>
                    <a:pt x="134180" y="1935184"/>
                  </a:lnTo>
                  <a:lnTo>
                    <a:pt x="154685" y="1975746"/>
                  </a:lnTo>
                  <a:lnTo>
                    <a:pt x="176503" y="2015509"/>
                  </a:lnTo>
                  <a:lnTo>
                    <a:pt x="199604" y="2054445"/>
                  </a:lnTo>
                  <a:lnTo>
                    <a:pt x="223961" y="2092525"/>
                  </a:lnTo>
                  <a:lnTo>
                    <a:pt x="249544" y="2129721"/>
                  </a:lnTo>
                  <a:lnTo>
                    <a:pt x="276326" y="2166003"/>
                  </a:lnTo>
                  <a:lnTo>
                    <a:pt x="304277" y="2201344"/>
                  </a:lnTo>
                  <a:lnTo>
                    <a:pt x="333369" y="2235714"/>
                  </a:lnTo>
                  <a:lnTo>
                    <a:pt x="363574" y="2269087"/>
                  </a:lnTo>
                  <a:lnTo>
                    <a:pt x="394863" y="2301432"/>
                  </a:lnTo>
                  <a:lnTo>
                    <a:pt x="427208" y="2332721"/>
                  </a:lnTo>
                  <a:lnTo>
                    <a:pt x="460579" y="2362926"/>
                  </a:lnTo>
                  <a:lnTo>
                    <a:pt x="494950" y="2392019"/>
                  </a:lnTo>
                  <a:lnTo>
                    <a:pt x="530290" y="2419970"/>
                  </a:lnTo>
                  <a:lnTo>
                    <a:pt x="566572" y="2446752"/>
                  </a:lnTo>
                  <a:lnTo>
                    <a:pt x="603766" y="2472336"/>
                  </a:lnTo>
                  <a:lnTo>
                    <a:pt x="641846" y="2496693"/>
                  </a:lnTo>
                  <a:lnTo>
                    <a:pt x="680781" y="2519794"/>
                  </a:lnTo>
                  <a:lnTo>
                    <a:pt x="720543" y="2541612"/>
                  </a:lnTo>
                  <a:lnTo>
                    <a:pt x="761105" y="2562118"/>
                  </a:lnTo>
                  <a:lnTo>
                    <a:pt x="802437" y="2581283"/>
                  </a:lnTo>
                  <a:lnTo>
                    <a:pt x="844511" y="2599078"/>
                  </a:lnTo>
                  <a:lnTo>
                    <a:pt x="887298" y="2615476"/>
                  </a:lnTo>
                  <a:lnTo>
                    <a:pt x="930770" y="2630447"/>
                  </a:lnTo>
                  <a:lnTo>
                    <a:pt x="974898" y="2643964"/>
                  </a:lnTo>
                  <a:lnTo>
                    <a:pt x="1019654" y="2655997"/>
                  </a:lnTo>
                  <a:lnTo>
                    <a:pt x="1065010" y="2666518"/>
                  </a:lnTo>
                  <a:lnTo>
                    <a:pt x="1110936" y="2675499"/>
                  </a:lnTo>
                  <a:lnTo>
                    <a:pt x="1157404" y="2682910"/>
                  </a:lnTo>
                  <a:lnTo>
                    <a:pt x="1204386" y="2688725"/>
                  </a:lnTo>
                  <a:lnTo>
                    <a:pt x="1251854" y="2692913"/>
                  </a:lnTo>
                  <a:lnTo>
                    <a:pt x="1299778" y="2695447"/>
                  </a:lnTo>
                  <a:lnTo>
                    <a:pt x="1348130" y="2696298"/>
                  </a:lnTo>
                  <a:lnTo>
                    <a:pt x="1396484" y="2695447"/>
                  </a:lnTo>
                  <a:lnTo>
                    <a:pt x="1444409" y="2692913"/>
                  </a:lnTo>
                  <a:lnTo>
                    <a:pt x="1491878" y="2688725"/>
                  </a:lnTo>
                  <a:lnTo>
                    <a:pt x="1538862" y="2682910"/>
                  </a:lnTo>
                  <a:lnTo>
                    <a:pt x="1585331" y="2675499"/>
                  </a:lnTo>
                  <a:lnTo>
                    <a:pt x="1631259" y="2666518"/>
                  </a:lnTo>
                  <a:lnTo>
                    <a:pt x="1676616" y="2655997"/>
                  </a:lnTo>
                  <a:lnTo>
                    <a:pt x="1721373" y="2643964"/>
                  </a:lnTo>
                  <a:lnTo>
                    <a:pt x="1765502" y="2630447"/>
                  </a:lnTo>
                  <a:lnTo>
                    <a:pt x="1808975" y="2615476"/>
                  </a:lnTo>
                  <a:lnTo>
                    <a:pt x="1851763" y="2599078"/>
                  </a:lnTo>
                  <a:lnTo>
                    <a:pt x="1893838" y="2581283"/>
                  </a:lnTo>
                  <a:lnTo>
                    <a:pt x="1935171" y="2562118"/>
                  </a:lnTo>
                  <a:lnTo>
                    <a:pt x="1975733" y="2541612"/>
                  </a:lnTo>
                  <a:lnTo>
                    <a:pt x="2015497" y="2519794"/>
                  </a:lnTo>
                  <a:lnTo>
                    <a:pt x="2054433" y="2496693"/>
                  </a:lnTo>
                  <a:lnTo>
                    <a:pt x="2092512" y="2472336"/>
                  </a:lnTo>
                  <a:lnTo>
                    <a:pt x="2129708" y="2446752"/>
                  </a:lnTo>
                  <a:lnTo>
                    <a:pt x="2165990" y="2419970"/>
                  </a:lnTo>
                  <a:lnTo>
                    <a:pt x="2201331" y="2392019"/>
                  </a:lnTo>
                  <a:lnTo>
                    <a:pt x="2235702" y="2362926"/>
                  </a:lnTo>
                  <a:lnTo>
                    <a:pt x="2269074" y="2332721"/>
                  </a:lnTo>
                  <a:lnTo>
                    <a:pt x="2301419" y="2301432"/>
                  </a:lnTo>
                  <a:lnTo>
                    <a:pt x="2332708" y="2269087"/>
                  </a:lnTo>
                  <a:lnTo>
                    <a:pt x="2362914" y="2235714"/>
                  </a:lnTo>
                  <a:lnTo>
                    <a:pt x="2392006" y="2201344"/>
                  </a:lnTo>
                  <a:lnTo>
                    <a:pt x="2419958" y="2166003"/>
                  </a:lnTo>
                  <a:lnTo>
                    <a:pt x="2446739" y="2129721"/>
                  </a:lnTo>
                  <a:lnTo>
                    <a:pt x="2472323" y="2092525"/>
                  </a:lnTo>
                  <a:lnTo>
                    <a:pt x="2496680" y="2054445"/>
                  </a:lnTo>
                  <a:lnTo>
                    <a:pt x="2519782" y="2015509"/>
                  </a:lnTo>
                  <a:lnTo>
                    <a:pt x="2541599" y="1975746"/>
                  </a:lnTo>
                  <a:lnTo>
                    <a:pt x="2562105" y="1935184"/>
                  </a:lnTo>
                  <a:lnTo>
                    <a:pt x="2581270" y="1893851"/>
                  </a:lnTo>
                  <a:lnTo>
                    <a:pt x="2599065" y="1851776"/>
                  </a:lnTo>
                  <a:lnTo>
                    <a:pt x="2615463" y="1808988"/>
                  </a:lnTo>
                  <a:lnTo>
                    <a:pt x="2630434" y="1765515"/>
                  </a:lnTo>
                  <a:lnTo>
                    <a:pt x="2643951" y="1721386"/>
                  </a:lnTo>
                  <a:lnTo>
                    <a:pt x="2655984" y="1676628"/>
                  </a:lnTo>
                  <a:lnTo>
                    <a:pt x="2666505" y="1631272"/>
                  </a:lnTo>
                  <a:lnTo>
                    <a:pt x="2675486" y="1585344"/>
                  </a:lnTo>
                  <a:lnTo>
                    <a:pt x="2682898" y="1538874"/>
                  </a:lnTo>
                  <a:lnTo>
                    <a:pt x="2688712" y="1491891"/>
                  </a:lnTo>
                  <a:lnTo>
                    <a:pt x="2692901" y="1444422"/>
                  </a:lnTo>
                  <a:lnTo>
                    <a:pt x="2695435" y="1396496"/>
                  </a:lnTo>
                  <a:lnTo>
                    <a:pt x="2696286" y="1348143"/>
                  </a:lnTo>
                  <a:lnTo>
                    <a:pt x="2695435" y="1299790"/>
                  </a:lnTo>
                  <a:lnTo>
                    <a:pt x="2692901" y="1251865"/>
                  </a:lnTo>
                  <a:lnTo>
                    <a:pt x="2688712" y="1204397"/>
                  </a:lnTo>
                  <a:lnTo>
                    <a:pt x="2682898" y="1157414"/>
                  </a:lnTo>
                  <a:lnTo>
                    <a:pt x="2675486" y="1110945"/>
                  </a:lnTo>
                  <a:lnTo>
                    <a:pt x="2666505" y="1065018"/>
                  </a:lnTo>
                  <a:lnTo>
                    <a:pt x="2655984" y="1019662"/>
                  </a:lnTo>
                  <a:lnTo>
                    <a:pt x="2643951" y="974905"/>
                  </a:lnTo>
                  <a:lnTo>
                    <a:pt x="2630434" y="930776"/>
                  </a:lnTo>
                  <a:lnTo>
                    <a:pt x="2615463" y="887304"/>
                  </a:lnTo>
                  <a:lnTo>
                    <a:pt x="2599065" y="844516"/>
                  </a:lnTo>
                  <a:lnTo>
                    <a:pt x="2581270" y="802442"/>
                  </a:lnTo>
                  <a:lnTo>
                    <a:pt x="2562105" y="761110"/>
                  </a:lnTo>
                  <a:lnTo>
                    <a:pt x="2541599" y="720548"/>
                  </a:lnTo>
                  <a:lnTo>
                    <a:pt x="2519782" y="680785"/>
                  </a:lnTo>
                  <a:lnTo>
                    <a:pt x="2496680" y="641849"/>
                  </a:lnTo>
                  <a:lnTo>
                    <a:pt x="2472323" y="603770"/>
                  </a:lnTo>
                  <a:lnTo>
                    <a:pt x="2446739" y="566575"/>
                  </a:lnTo>
                  <a:lnTo>
                    <a:pt x="2419958" y="530292"/>
                  </a:lnTo>
                  <a:lnTo>
                    <a:pt x="2392006" y="494952"/>
                  </a:lnTo>
                  <a:lnTo>
                    <a:pt x="2362914" y="460581"/>
                  </a:lnTo>
                  <a:lnTo>
                    <a:pt x="2332708" y="427210"/>
                  </a:lnTo>
                  <a:lnTo>
                    <a:pt x="2301419" y="394865"/>
                  </a:lnTo>
                  <a:lnTo>
                    <a:pt x="2269074" y="363575"/>
                  </a:lnTo>
                  <a:lnTo>
                    <a:pt x="2235702" y="333370"/>
                  </a:lnTo>
                  <a:lnTo>
                    <a:pt x="2201331" y="304278"/>
                  </a:lnTo>
                  <a:lnTo>
                    <a:pt x="2165990" y="276327"/>
                  </a:lnTo>
                  <a:lnTo>
                    <a:pt x="2129708" y="249545"/>
                  </a:lnTo>
                  <a:lnTo>
                    <a:pt x="2092512" y="223961"/>
                  </a:lnTo>
                  <a:lnTo>
                    <a:pt x="2054433" y="199605"/>
                  </a:lnTo>
                  <a:lnTo>
                    <a:pt x="2015497" y="176503"/>
                  </a:lnTo>
                  <a:lnTo>
                    <a:pt x="1975733" y="154685"/>
                  </a:lnTo>
                  <a:lnTo>
                    <a:pt x="1935171" y="134180"/>
                  </a:lnTo>
                  <a:lnTo>
                    <a:pt x="1893838" y="115015"/>
                  </a:lnTo>
                  <a:lnTo>
                    <a:pt x="1851763" y="97220"/>
                  </a:lnTo>
                  <a:lnTo>
                    <a:pt x="1808975" y="80822"/>
                  </a:lnTo>
                  <a:lnTo>
                    <a:pt x="1765502" y="65851"/>
                  </a:lnTo>
                  <a:lnTo>
                    <a:pt x="1721373" y="52334"/>
                  </a:lnTo>
                  <a:lnTo>
                    <a:pt x="1676616" y="40301"/>
                  </a:lnTo>
                  <a:lnTo>
                    <a:pt x="1631259" y="29780"/>
                  </a:lnTo>
                  <a:lnTo>
                    <a:pt x="1585331" y="20799"/>
                  </a:lnTo>
                  <a:lnTo>
                    <a:pt x="1538862" y="13387"/>
                  </a:lnTo>
                  <a:lnTo>
                    <a:pt x="1491878" y="7573"/>
                  </a:lnTo>
                  <a:lnTo>
                    <a:pt x="1444409" y="3384"/>
                  </a:lnTo>
                  <a:lnTo>
                    <a:pt x="1396484" y="851"/>
                  </a:lnTo>
                  <a:lnTo>
                    <a:pt x="1348130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043194" y="575034"/>
              <a:ext cx="1598930" cy="1165225"/>
            </a:xfrm>
            <a:custGeom>
              <a:avLst/>
              <a:gdLst/>
              <a:ahLst/>
              <a:cxnLst/>
              <a:rect l="l" t="t" r="r" b="b"/>
              <a:pathLst>
                <a:path w="1598929" h="1165225">
                  <a:moveTo>
                    <a:pt x="921029" y="0"/>
                  </a:moveTo>
                  <a:lnTo>
                    <a:pt x="870440" y="3162"/>
                  </a:lnTo>
                  <a:lnTo>
                    <a:pt x="821758" y="12395"/>
                  </a:lnTo>
                  <a:lnTo>
                    <a:pt x="775358" y="27313"/>
                  </a:lnTo>
                  <a:lnTo>
                    <a:pt x="731618" y="47533"/>
                  </a:lnTo>
                  <a:lnTo>
                    <a:pt x="690914" y="72672"/>
                  </a:lnTo>
                  <a:lnTo>
                    <a:pt x="653624" y="102346"/>
                  </a:lnTo>
                  <a:lnTo>
                    <a:pt x="620122" y="136170"/>
                  </a:lnTo>
                  <a:lnTo>
                    <a:pt x="590788" y="173762"/>
                  </a:lnTo>
                  <a:lnTo>
                    <a:pt x="565996" y="214737"/>
                  </a:lnTo>
                  <a:lnTo>
                    <a:pt x="546125" y="258711"/>
                  </a:lnTo>
                  <a:lnTo>
                    <a:pt x="524478" y="254953"/>
                  </a:lnTo>
                  <a:lnTo>
                    <a:pt x="502516" y="252169"/>
                  </a:lnTo>
                  <a:lnTo>
                    <a:pt x="480245" y="250441"/>
                  </a:lnTo>
                  <a:lnTo>
                    <a:pt x="457669" y="249847"/>
                  </a:lnTo>
                  <a:lnTo>
                    <a:pt x="410875" y="252210"/>
                  </a:lnTo>
                  <a:lnTo>
                    <a:pt x="365432" y="259146"/>
                  </a:lnTo>
                  <a:lnTo>
                    <a:pt x="321571" y="270424"/>
                  </a:lnTo>
                  <a:lnTo>
                    <a:pt x="279522" y="285816"/>
                  </a:lnTo>
                  <a:lnTo>
                    <a:pt x="239515" y="305089"/>
                  </a:lnTo>
                  <a:lnTo>
                    <a:pt x="201780" y="328015"/>
                  </a:lnTo>
                  <a:lnTo>
                    <a:pt x="166547" y="354363"/>
                  </a:lnTo>
                  <a:lnTo>
                    <a:pt x="134046" y="383903"/>
                  </a:lnTo>
                  <a:lnTo>
                    <a:pt x="104508" y="416405"/>
                  </a:lnTo>
                  <a:lnTo>
                    <a:pt x="78161" y="451638"/>
                  </a:lnTo>
                  <a:lnTo>
                    <a:pt x="55237" y="489373"/>
                  </a:lnTo>
                  <a:lnTo>
                    <a:pt x="35965" y="529380"/>
                  </a:lnTo>
                  <a:lnTo>
                    <a:pt x="20575" y="571427"/>
                  </a:lnTo>
                  <a:lnTo>
                    <a:pt x="9298" y="615286"/>
                  </a:lnTo>
                  <a:lnTo>
                    <a:pt x="2362" y="660726"/>
                  </a:lnTo>
                  <a:lnTo>
                    <a:pt x="0" y="707516"/>
                  </a:lnTo>
                  <a:lnTo>
                    <a:pt x="2362" y="754312"/>
                  </a:lnTo>
                  <a:lnTo>
                    <a:pt x="9298" y="799755"/>
                  </a:lnTo>
                  <a:lnTo>
                    <a:pt x="20575" y="843617"/>
                  </a:lnTo>
                  <a:lnTo>
                    <a:pt x="35965" y="885668"/>
                  </a:lnTo>
                  <a:lnTo>
                    <a:pt x="55237" y="925677"/>
                  </a:lnTo>
                  <a:lnTo>
                    <a:pt x="78161" y="963414"/>
                  </a:lnTo>
                  <a:lnTo>
                    <a:pt x="104508" y="998649"/>
                  </a:lnTo>
                  <a:lnTo>
                    <a:pt x="134046" y="1031152"/>
                  </a:lnTo>
                  <a:lnTo>
                    <a:pt x="166547" y="1060693"/>
                  </a:lnTo>
                  <a:lnTo>
                    <a:pt x="201780" y="1087042"/>
                  </a:lnTo>
                  <a:lnTo>
                    <a:pt x="239515" y="1109968"/>
                  </a:lnTo>
                  <a:lnTo>
                    <a:pt x="279522" y="1129242"/>
                  </a:lnTo>
                  <a:lnTo>
                    <a:pt x="321571" y="1144634"/>
                  </a:lnTo>
                  <a:lnTo>
                    <a:pt x="365432" y="1155913"/>
                  </a:lnTo>
                  <a:lnTo>
                    <a:pt x="410875" y="1162849"/>
                  </a:lnTo>
                  <a:lnTo>
                    <a:pt x="457669" y="1165212"/>
                  </a:lnTo>
                  <a:lnTo>
                    <a:pt x="1197355" y="1165212"/>
                  </a:lnTo>
                  <a:lnTo>
                    <a:pt x="1244179" y="1162510"/>
                  </a:lnTo>
                  <a:lnTo>
                    <a:pt x="1289416" y="1154607"/>
                  </a:lnTo>
                  <a:lnTo>
                    <a:pt x="1332766" y="1141802"/>
                  </a:lnTo>
                  <a:lnTo>
                    <a:pt x="1373927" y="1124398"/>
                  </a:lnTo>
                  <a:lnTo>
                    <a:pt x="1412598" y="1102696"/>
                  </a:lnTo>
                  <a:lnTo>
                    <a:pt x="1448477" y="1076997"/>
                  </a:lnTo>
                  <a:lnTo>
                    <a:pt x="1481264" y="1047602"/>
                  </a:lnTo>
                  <a:lnTo>
                    <a:pt x="1510657" y="1014813"/>
                  </a:lnTo>
                  <a:lnTo>
                    <a:pt x="1536354" y="978931"/>
                  </a:lnTo>
                  <a:lnTo>
                    <a:pt x="1558055" y="940258"/>
                  </a:lnTo>
                  <a:lnTo>
                    <a:pt x="1575458" y="899094"/>
                  </a:lnTo>
                  <a:lnTo>
                    <a:pt x="1588261" y="855742"/>
                  </a:lnTo>
                  <a:lnTo>
                    <a:pt x="1596165" y="810502"/>
                  </a:lnTo>
                  <a:lnTo>
                    <a:pt x="1598866" y="763676"/>
                  </a:lnTo>
                  <a:lnTo>
                    <a:pt x="1596034" y="715767"/>
                  </a:lnTo>
                  <a:lnTo>
                    <a:pt x="1587755" y="669536"/>
                  </a:lnTo>
                  <a:lnTo>
                    <a:pt x="1574352" y="625302"/>
                  </a:lnTo>
                  <a:lnTo>
                    <a:pt x="1556150" y="583389"/>
                  </a:lnTo>
                  <a:lnTo>
                    <a:pt x="1533472" y="544118"/>
                  </a:lnTo>
                  <a:lnTo>
                    <a:pt x="1506643" y="507810"/>
                  </a:lnTo>
                  <a:lnTo>
                    <a:pt x="1475987" y="474787"/>
                  </a:lnTo>
                  <a:lnTo>
                    <a:pt x="1441828" y="445370"/>
                  </a:lnTo>
                  <a:lnTo>
                    <a:pt x="1404490" y="419882"/>
                  </a:lnTo>
                  <a:lnTo>
                    <a:pt x="1364298" y="398644"/>
                  </a:lnTo>
                  <a:lnTo>
                    <a:pt x="1321574" y="381977"/>
                  </a:lnTo>
                  <a:lnTo>
                    <a:pt x="1316336" y="333736"/>
                  </a:lnTo>
                  <a:lnTo>
                    <a:pt x="1305586" y="287375"/>
                  </a:lnTo>
                  <a:lnTo>
                    <a:pt x="1289664" y="243239"/>
                  </a:lnTo>
                  <a:lnTo>
                    <a:pt x="1268912" y="201672"/>
                  </a:lnTo>
                  <a:lnTo>
                    <a:pt x="1243670" y="163019"/>
                  </a:lnTo>
                  <a:lnTo>
                    <a:pt x="1214279" y="127623"/>
                  </a:lnTo>
                  <a:lnTo>
                    <a:pt x="1181081" y="95830"/>
                  </a:lnTo>
                  <a:lnTo>
                    <a:pt x="1144417" y="67983"/>
                  </a:lnTo>
                  <a:lnTo>
                    <a:pt x="1104627" y="44427"/>
                  </a:lnTo>
                  <a:lnTo>
                    <a:pt x="1062052" y="25507"/>
                  </a:lnTo>
                  <a:lnTo>
                    <a:pt x="1017033" y="11566"/>
                  </a:lnTo>
                  <a:lnTo>
                    <a:pt x="969912" y="2948"/>
                  </a:lnTo>
                  <a:lnTo>
                    <a:pt x="921029" y="0"/>
                  </a:lnTo>
                  <a:close/>
                </a:path>
              </a:pathLst>
            </a:custGeom>
            <a:solidFill>
              <a:srgbClr val="C4C7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773253" y="1236810"/>
              <a:ext cx="986790" cy="719455"/>
            </a:xfrm>
            <a:custGeom>
              <a:avLst/>
              <a:gdLst/>
              <a:ahLst/>
              <a:cxnLst/>
              <a:rect l="l" t="t" r="r" b="b"/>
              <a:pathLst>
                <a:path w="986790" h="719455">
                  <a:moveTo>
                    <a:pt x="568248" y="0"/>
                  </a:moveTo>
                  <a:lnTo>
                    <a:pt x="516868" y="5347"/>
                  </a:lnTo>
                  <a:lnTo>
                    <a:pt x="469184" y="20657"/>
                  </a:lnTo>
                  <a:lnTo>
                    <a:pt x="426273" y="44835"/>
                  </a:lnTo>
                  <a:lnTo>
                    <a:pt x="389212" y="76785"/>
                  </a:lnTo>
                  <a:lnTo>
                    <a:pt x="359077" y="115409"/>
                  </a:lnTo>
                  <a:lnTo>
                    <a:pt x="336943" y="159613"/>
                  </a:lnTo>
                  <a:lnTo>
                    <a:pt x="323587" y="157290"/>
                  </a:lnTo>
                  <a:lnTo>
                    <a:pt x="310038" y="155571"/>
                  </a:lnTo>
                  <a:lnTo>
                    <a:pt x="296299" y="154505"/>
                  </a:lnTo>
                  <a:lnTo>
                    <a:pt x="282371" y="154139"/>
                  </a:lnTo>
                  <a:lnTo>
                    <a:pt x="236571" y="157835"/>
                  </a:lnTo>
                  <a:lnTo>
                    <a:pt x="193122" y="168536"/>
                  </a:lnTo>
                  <a:lnTo>
                    <a:pt x="152608" y="185658"/>
                  </a:lnTo>
                  <a:lnTo>
                    <a:pt x="115609" y="208623"/>
                  </a:lnTo>
                  <a:lnTo>
                    <a:pt x="82707" y="236847"/>
                  </a:lnTo>
                  <a:lnTo>
                    <a:pt x="54483" y="269749"/>
                  </a:lnTo>
                  <a:lnTo>
                    <a:pt x="31519" y="306748"/>
                  </a:lnTo>
                  <a:lnTo>
                    <a:pt x="14396" y="347262"/>
                  </a:lnTo>
                  <a:lnTo>
                    <a:pt x="3695" y="390711"/>
                  </a:lnTo>
                  <a:lnTo>
                    <a:pt x="0" y="436511"/>
                  </a:lnTo>
                  <a:lnTo>
                    <a:pt x="3695" y="482315"/>
                  </a:lnTo>
                  <a:lnTo>
                    <a:pt x="14396" y="525766"/>
                  </a:lnTo>
                  <a:lnTo>
                    <a:pt x="31519" y="566283"/>
                  </a:lnTo>
                  <a:lnTo>
                    <a:pt x="54483" y="603284"/>
                  </a:lnTo>
                  <a:lnTo>
                    <a:pt x="82707" y="636187"/>
                  </a:lnTo>
                  <a:lnTo>
                    <a:pt x="115609" y="664412"/>
                  </a:lnTo>
                  <a:lnTo>
                    <a:pt x="152608" y="687376"/>
                  </a:lnTo>
                  <a:lnTo>
                    <a:pt x="193122" y="704499"/>
                  </a:lnTo>
                  <a:lnTo>
                    <a:pt x="236571" y="715200"/>
                  </a:lnTo>
                  <a:lnTo>
                    <a:pt x="282371" y="718896"/>
                  </a:lnTo>
                  <a:lnTo>
                    <a:pt x="738733" y="718896"/>
                  </a:lnTo>
                  <a:lnTo>
                    <a:pt x="788655" y="713862"/>
                  </a:lnTo>
                  <a:lnTo>
                    <a:pt x="835153" y="699426"/>
                  </a:lnTo>
                  <a:lnTo>
                    <a:pt x="877230" y="676584"/>
                  </a:lnTo>
                  <a:lnTo>
                    <a:pt x="913892" y="646333"/>
                  </a:lnTo>
                  <a:lnTo>
                    <a:pt x="944140" y="609668"/>
                  </a:lnTo>
                  <a:lnTo>
                    <a:pt x="966979" y="567586"/>
                  </a:lnTo>
                  <a:lnTo>
                    <a:pt x="981414" y="521083"/>
                  </a:lnTo>
                  <a:lnTo>
                    <a:pt x="986447" y="471157"/>
                  </a:lnTo>
                  <a:lnTo>
                    <a:pt x="982180" y="425161"/>
                  </a:lnTo>
                  <a:lnTo>
                    <a:pt x="969896" y="382000"/>
                  </a:lnTo>
                  <a:lnTo>
                    <a:pt x="950371" y="342443"/>
                  </a:lnTo>
                  <a:lnTo>
                    <a:pt x="924381" y="307261"/>
                  </a:lnTo>
                  <a:lnTo>
                    <a:pt x="892702" y="277224"/>
                  </a:lnTo>
                  <a:lnTo>
                    <a:pt x="856109" y="253100"/>
                  </a:lnTo>
                  <a:lnTo>
                    <a:pt x="815378" y="235661"/>
                  </a:lnTo>
                  <a:lnTo>
                    <a:pt x="808384" y="187872"/>
                  </a:lnTo>
                  <a:lnTo>
                    <a:pt x="792757" y="143498"/>
                  </a:lnTo>
                  <a:lnTo>
                    <a:pt x="769399" y="103449"/>
                  </a:lnTo>
                  <a:lnTo>
                    <a:pt x="739214" y="68638"/>
                  </a:lnTo>
                  <a:lnTo>
                    <a:pt x="703104" y="39976"/>
                  </a:lnTo>
                  <a:lnTo>
                    <a:pt x="661971" y="18375"/>
                  </a:lnTo>
                  <a:lnTo>
                    <a:pt x="616718" y="4745"/>
                  </a:lnTo>
                  <a:lnTo>
                    <a:pt x="568248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7235547" y="921684"/>
              <a:ext cx="636905" cy="464184"/>
            </a:xfrm>
            <a:custGeom>
              <a:avLst/>
              <a:gdLst/>
              <a:ahLst/>
              <a:cxnLst/>
              <a:rect l="l" t="t" r="r" b="b"/>
              <a:pathLst>
                <a:path w="636904" h="464184">
                  <a:moveTo>
                    <a:pt x="366674" y="0"/>
                  </a:moveTo>
                  <a:lnTo>
                    <a:pt x="317791" y="7629"/>
                  </a:lnTo>
                  <a:lnTo>
                    <a:pt x="275061" y="28927"/>
                  </a:lnTo>
                  <a:lnTo>
                    <a:pt x="240824" y="61507"/>
                  </a:lnTo>
                  <a:lnTo>
                    <a:pt x="217424" y="102984"/>
                  </a:lnTo>
                  <a:lnTo>
                    <a:pt x="208801" y="101489"/>
                  </a:lnTo>
                  <a:lnTo>
                    <a:pt x="200058" y="100380"/>
                  </a:lnTo>
                  <a:lnTo>
                    <a:pt x="191193" y="99691"/>
                  </a:lnTo>
                  <a:lnTo>
                    <a:pt x="182206" y="99453"/>
                  </a:lnTo>
                  <a:lnTo>
                    <a:pt x="133771" y="105961"/>
                  </a:lnTo>
                  <a:lnTo>
                    <a:pt x="90247" y="124329"/>
                  </a:lnTo>
                  <a:lnTo>
                    <a:pt x="53370" y="152819"/>
                  </a:lnTo>
                  <a:lnTo>
                    <a:pt x="24878" y="189695"/>
                  </a:lnTo>
                  <a:lnTo>
                    <a:pt x="6509" y="233221"/>
                  </a:lnTo>
                  <a:lnTo>
                    <a:pt x="0" y="281660"/>
                  </a:lnTo>
                  <a:lnTo>
                    <a:pt x="6509" y="330095"/>
                  </a:lnTo>
                  <a:lnTo>
                    <a:pt x="24878" y="373620"/>
                  </a:lnTo>
                  <a:lnTo>
                    <a:pt x="53370" y="410497"/>
                  </a:lnTo>
                  <a:lnTo>
                    <a:pt x="90247" y="438989"/>
                  </a:lnTo>
                  <a:lnTo>
                    <a:pt x="133771" y="457358"/>
                  </a:lnTo>
                  <a:lnTo>
                    <a:pt x="182206" y="463867"/>
                  </a:lnTo>
                  <a:lnTo>
                    <a:pt x="476669" y="463867"/>
                  </a:lnTo>
                  <a:lnTo>
                    <a:pt x="527191" y="455717"/>
                  </a:lnTo>
                  <a:lnTo>
                    <a:pt x="571069" y="433022"/>
                  </a:lnTo>
                  <a:lnTo>
                    <a:pt x="605670" y="398417"/>
                  </a:lnTo>
                  <a:lnTo>
                    <a:pt x="628362" y="354536"/>
                  </a:lnTo>
                  <a:lnTo>
                    <a:pt x="636511" y="304012"/>
                  </a:lnTo>
                  <a:lnTo>
                    <a:pt x="628271" y="253244"/>
                  </a:lnTo>
                  <a:lnTo>
                    <a:pt x="605339" y="209222"/>
                  </a:lnTo>
                  <a:lnTo>
                    <a:pt x="570395" y="174607"/>
                  </a:lnTo>
                  <a:lnTo>
                    <a:pt x="526122" y="152057"/>
                  </a:lnTo>
                  <a:lnTo>
                    <a:pt x="516197" y="103739"/>
                  </a:lnTo>
                  <a:lnTo>
                    <a:pt x="492902" y="61966"/>
                  </a:lnTo>
                  <a:lnTo>
                    <a:pt x="458626" y="29146"/>
                  </a:lnTo>
                  <a:lnTo>
                    <a:pt x="415754" y="7687"/>
                  </a:lnTo>
                  <a:lnTo>
                    <a:pt x="366674" y="0"/>
                  </a:lnTo>
                  <a:close/>
                </a:path>
              </a:pathLst>
            </a:custGeom>
            <a:solidFill>
              <a:srgbClr val="8F90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466644" y="1545201"/>
              <a:ext cx="1348740" cy="1372870"/>
            </a:xfrm>
            <a:custGeom>
              <a:avLst/>
              <a:gdLst/>
              <a:ahLst/>
              <a:cxnLst/>
              <a:rect l="l" t="t" r="r" b="b"/>
              <a:pathLst>
                <a:path w="1348740" h="1372870">
                  <a:moveTo>
                    <a:pt x="847269" y="0"/>
                  </a:moveTo>
                  <a:lnTo>
                    <a:pt x="803063" y="4110"/>
                  </a:lnTo>
                  <a:lnTo>
                    <a:pt x="760002" y="12562"/>
                  </a:lnTo>
                  <a:lnTo>
                    <a:pt x="718449" y="25284"/>
                  </a:lnTo>
                  <a:lnTo>
                    <a:pt x="678767" y="42206"/>
                  </a:lnTo>
                  <a:lnTo>
                    <a:pt x="641320" y="63256"/>
                  </a:lnTo>
                  <a:lnTo>
                    <a:pt x="606469" y="88362"/>
                  </a:lnTo>
                  <a:lnTo>
                    <a:pt x="574578" y="117454"/>
                  </a:lnTo>
                  <a:lnTo>
                    <a:pt x="546012" y="150461"/>
                  </a:lnTo>
                  <a:lnTo>
                    <a:pt x="521131" y="187311"/>
                  </a:lnTo>
                  <a:lnTo>
                    <a:pt x="485317" y="244905"/>
                  </a:lnTo>
                  <a:lnTo>
                    <a:pt x="465554" y="284138"/>
                  </a:lnTo>
                  <a:lnTo>
                    <a:pt x="451242" y="324418"/>
                  </a:lnTo>
                  <a:lnTo>
                    <a:pt x="440972" y="366080"/>
                  </a:lnTo>
                  <a:lnTo>
                    <a:pt x="433333" y="409458"/>
                  </a:lnTo>
                  <a:lnTo>
                    <a:pt x="420307" y="502701"/>
                  </a:lnTo>
                  <a:lnTo>
                    <a:pt x="412100" y="553235"/>
                  </a:lnTo>
                  <a:lnTo>
                    <a:pt x="400883" y="606822"/>
                  </a:lnTo>
                  <a:lnTo>
                    <a:pt x="385246" y="663797"/>
                  </a:lnTo>
                  <a:lnTo>
                    <a:pt x="363778" y="724495"/>
                  </a:lnTo>
                  <a:lnTo>
                    <a:pt x="361137" y="735986"/>
                  </a:lnTo>
                  <a:lnTo>
                    <a:pt x="362832" y="741596"/>
                  </a:lnTo>
                  <a:lnTo>
                    <a:pt x="363918" y="746891"/>
                  </a:lnTo>
                  <a:lnTo>
                    <a:pt x="359448" y="757439"/>
                  </a:lnTo>
                  <a:lnTo>
                    <a:pt x="208965" y="944485"/>
                  </a:lnTo>
                  <a:lnTo>
                    <a:pt x="182160" y="973270"/>
                  </a:lnTo>
                  <a:lnTo>
                    <a:pt x="145612" y="1011686"/>
                  </a:lnTo>
                  <a:lnTo>
                    <a:pt x="104556" y="1056339"/>
                  </a:lnTo>
                  <a:lnTo>
                    <a:pt x="64231" y="1103833"/>
                  </a:lnTo>
                  <a:lnTo>
                    <a:pt x="29872" y="1150775"/>
                  </a:lnTo>
                  <a:lnTo>
                    <a:pt x="6716" y="1193769"/>
                  </a:lnTo>
                  <a:lnTo>
                    <a:pt x="0" y="1229422"/>
                  </a:lnTo>
                  <a:lnTo>
                    <a:pt x="24692" y="1240000"/>
                  </a:lnTo>
                  <a:lnTo>
                    <a:pt x="76096" y="1231125"/>
                  </a:lnTo>
                  <a:lnTo>
                    <a:pt x="128317" y="1219233"/>
                  </a:lnTo>
                  <a:lnTo>
                    <a:pt x="155460" y="1220760"/>
                  </a:lnTo>
                  <a:lnTo>
                    <a:pt x="156895" y="1224101"/>
                  </a:lnTo>
                  <a:lnTo>
                    <a:pt x="167373" y="1233194"/>
                  </a:lnTo>
                  <a:lnTo>
                    <a:pt x="168909" y="1236521"/>
                  </a:lnTo>
                  <a:lnTo>
                    <a:pt x="191787" y="1276181"/>
                  </a:lnTo>
                  <a:lnTo>
                    <a:pt x="220390" y="1309699"/>
                  </a:lnTo>
                  <a:lnTo>
                    <a:pt x="253899" y="1336599"/>
                  </a:lnTo>
                  <a:lnTo>
                    <a:pt x="291494" y="1356411"/>
                  </a:lnTo>
                  <a:lnTo>
                    <a:pt x="332355" y="1368659"/>
                  </a:lnTo>
                  <a:lnTo>
                    <a:pt x="375663" y="1372872"/>
                  </a:lnTo>
                  <a:lnTo>
                    <a:pt x="420598" y="1368576"/>
                  </a:lnTo>
                  <a:lnTo>
                    <a:pt x="481476" y="1353010"/>
                  </a:lnTo>
                  <a:lnTo>
                    <a:pt x="525399" y="1320557"/>
                  </a:lnTo>
                  <a:lnTo>
                    <a:pt x="586625" y="1220570"/>
                  </a:lnTo>
                  <a:lnTo>
                    <a:pt x="614756" y="1189223"/>
                  </a:lnTo>
                  <a:lnTo>
                    <a:pt x="647212" y="1180352"/>
                  </a:lnTo>
                  <a:lnTo>
                    <a:pt x="686072" y="1186298"/>
                  </a:lnTo>
                  <a:lnTo>
                    <a:pt x="733412" y="1199399"/>
                  </a:lnTo>
                  <a:lnTo>
                    <a:pt x="759834" y="1206436"/>
                  </a:lnTo>
                  <a:lnTo>
                    <a:pt x="783235" y="1212363"/>
                  </a:lnTo>
                  <a:lnTo>
                    <a:pt x="801744" y="1216608"/>
                  </a:lnTo>
                  <a:lnTo>
                    <a:pt x="813485" y="1218601"/>
                  </a:lnTo>
                  <a:lnTo>
                    <a:pt x="870344" y="1216911"/>
                  </a:lnTo>
                  <a:lnTo>
                    <a:pt x="918494" y="1202693"/>
                  </a:lnTo>
                  <a:lnTo>
                    <a:pt x="959630" y="1177720"/>
                  </a:lnTo>
                  <a:lnTo>
                    <a:pt x="995451" y="1143760"/>
                  </a:lnTo>
                  <a:lnTo>
                    <a:pt x="966572" y="1104804"/>
                  </a:lnTo>
                  <a:lnTo>
                    <a:pt x="951779" y="1067241"/>
                  </a:lnTo>
                  <a:lnTo>
                    <a:pt x="946934" y="1034248"/>
                  </a:lnTo>
                  <a:lnTo>
                    <a:pt x="947902" y="1009001"/>
                  </a:lnTo>
                  <a:lnTo>
                    <a:pt x="948677" y="1002498"/>
                  </a:lnTo>
                  <a:lnTo>
                    <a:pt x="961961" y="1005902"/>
                  </a:lnTo>
                  <a:lnTo>
                    <a:pt x="1058964" y="1054048"/>
                  </a:lnTo>
                  <a:lnTo>
                    <a:pt x="1110068" y="967319"/>
                  </a:lnTo>
                  <a:lnTo>
                    <a:pt x="1158735" y="995767"/>
                  </a:lnTo>
                  <a:lnTo>
                    <a:pt x="1185234" y="1004119"/>
                  </a:lnTo>
                  <a:lnTo>
                    <a:pt x="1210252" y="1000166"/>
                  </a:lnTo>
                  <a:lnTo>
                    <a:pt x="1229651" y="985629"/>
                  </a:lnTo>
                  <a:lnTo>
                    <a:pt x="1239291" y="962227"/>
                  </a:lnTo>
                  <a:lnTo>
                    <a:pt x="1302524" y="644079"/>
                  </a:lnTo>
                  <a:lnTo>
                    <a:pt x="1322222" y="601950"/>
                  </a:lnTo>
                  <a:lnTo>
                    <a:pt x="1336334" y="558343"/>
                  </a:lnTo>
                  <a:lnTo>
                    <a:pt x="1344987" y="513672"/>
                  </a:lnTo>
                  <a:lnTo>
                    <a:pt x="1348308" y="468351"/>
                  </a:lnTo>
                  <a:lnTo>
                    <a:pt x="1346424" y="422794"/>
                  </a:lnTo>
                  <a:lnTo>
                    <a:pt x="1339462" y="377415"/>
                  </a:lnTo>
                  <a:lnTo>
                    <a:pt x="1327550" y="332629"/>
                  </a:lnTo>
                  <a:lnTo>
                    <a:pt x="1310813" y="288849"/>
                  </a:lnTo>
                  <a:lnTo>
                    <a:pt x="1289379" y="246491"/>
                  </a:lnTo>
                  <a:lnTo>
                    <a:pt x="1263375" y="205968"/>
                  </a:lnTo>
                  <a:lnTo>
                    <a:pt x="1232929" y="167693"/>
                  </a:lnTo>
                  <a:lnTo>
                    <a:pt x="1198167" y="132083"/>
                  </a:lnTo>
                  <a:lnTo>
                    <a:pt x="1159215" y="99550"/>
                  </a:lnTo>
                  <a:lnTo>
                    <a:pt x="1116202" y="70509"/>
                  </a:lnTo>
                  <a:lnTo>
                    <a:pt x="1072755" y="47062"/>
                  </a:lnTo>
                  <a:lnTo>
                    <a:pt x="1028274" y="28397"/>
                  </a:lnTo>
                  <a:lnTo>
                    <a:pt x="983121" y="14429"/>
                  </a:lnTo>
                  <a:lnTo>
                    <a:pt x="937661" y="5088"/>
                  </a:lnTo>
                  <a:lnTo>
                    <a:pt x="892255" y="302"/>
                  </a:lnTo>
                  <a:lnTo>
                    <a:pt x="847269" y="0"/>
                  </a:lnTo>
                  <a:close/>
                </a:path>
              </a:pathLst>
            </a:custGeom>
            <a:solidFill>
              <a:srgbClr val="F7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15518" y="1499415"/>
              <a:ext cx="880744" cy="1329055"/>
            </a:xfrm>
            <a:custGeom>
              <a:avLst/>
              <a:gdLst/>
              <a:ahLst/>
              <a:cxnLst/>
              <a:rect l="l" t="t" r="r" b="b"/>
              <a:pathLst>
                <a:path w="880745" h="1329055">
                  <a:moveTo>
                    <a:pt x="529889" y="0"/>
                  </a:moveTo>
                  <a:lnTo>
                    <a:pt x="457130" y="3857"/>
                  </a:lnTo>
                  <a:lnTo>
                    <a:pt x="382053" y="16694"/>
                  </a:lnTo>
                  <a:lnTo>
                    <a:pt x="344458" y="26856"/>
                  </a:lnTo>
                  <a:lnTo>
                    <a:pt x="307258" y="39714"/>
                  </a:lnTo>
                  <a:lnTo>
                    <a:pt x="270778" y="55420"/>
                  </a:lnTo>
                  <a:lnTo>
                    <a:pt x="235344" y="74123"/>
                  </a:lnTo>
                  <a:lnTo>
                    <a:pt x="201279" y="95974"/>
                  </a:lnTo>
                  <a:lnTo>
                    <a:pt x="168910" y="121124"/>
                  </a:lnTo>
                  <a:lnTo>
                    <a:pt x="138561" y="149723"/>
                  </a:lnTo>
                  <a:lnTo>
                    <a:pt x="110557" y="181921"/>
                  </a:lnTo>
                  <a:lnTo>
                    <a:pt x="85222" y="217871"/>
                  </a:lnTo>
                  <a:lnTo>
                    <a:pt x="62882" y="257721"/>
                  </a:lnTo>
                  <a:lnTo>
                    <a:pt x="43862" y="301622"/>
                  </a:lnTo>
                  <a:lnTo>
                    <a:pt x="28487" y="349726"/>
                  </a:lnTo>
                  <a:lnTo>
                    <a:pt x="17080" y="402182"/>
                  </a:lnTo>
                  <a:lnTo>
                    <a:pt x="9969" y="459141"/>
                  </a:lnTo>
                  <a:lnTo>
                    <a:pt x="7476" y="520754"/>
                  </a:lnTo>
                  <a:lnTo>
                    <a:pt x="6774" y="573911"/>
                  </a:lnTo>
                  <a:lnTo>
                    <a:pt x="5139" y="630420"/>
                  </a:lnTo>
                  <a:lnTo>
                    <a:pt x="1215" y="739305"/>
                  </a:lnTo>
                  <a:lnTo>
                    <a:pt x="0" y="784585"/>
                  </a:lnTo>
                  <a:lnTo>
                    <a:pt x="47" y="821312"/>
                  </a:lnTo>
                  <a:lnTo>
                    <a:pt x="1024" y="820842"/>
                  </a:lnTo>
                  <a:lnTo>
                    <a:pt x="2599" y="818518"/>
                  </a:lnTo>
                  <a:lnTo>
                    <a:pt x="200008" y="555844"/>
                  </a:lnTo>
                  <a:lnTo>
                    <a:pt x="328926" y="583860"/>
                  </a:lnTo>
                  <a:lnTo>
                    <a:pt x="234438" y="740845"/>
                  </a:lnTo>
                  <a:lnTo>
                    <a:pt x="212713" y="783667"/>
                  </a:lnTo>
                  <a:lnTo>
                    <a:pt x="197608" y="828405"/>
                  </a:lnTo>
                  <a:lnTo>
                    <a:pt x="188931" y="874505"/>
                  </a:lnTo>
                  <a:lnTo>
                    <a:pt x="186490" y="921416"/>
                  </a:lnTo>
                  <a:lnTo>
                    <a:pt x="190094" y="968586"/>
                  </a:lnTo>
                  <a:lnTo>
                    <a:pt x="199549" y="1015461"/>
                  </a:lnTo>
                  <a:lnTo>
                    <a:pt x="214666" y="1061491"/>
                  </a:lnTo>
                  <a:lnTo>
                    <a:pt x="235251" y="1106122"/>
                  </a:lnTo>
                  <a:lnTo>
                    <a:pt x="256104" y="1141625"/>
                  </a:lnTo>
                  <a:lnTo>
                    <a:pt x="281787" y="1178405"/>
                  </a:lnTo>
                  <a:lnTo>
                    <a:pt x="311709" y="1214716"/>
                  </a:lnTo>
                  <a:lnTo>
                    <a:pt x="345280" y="1248811"/>
                  </a:lnTo>
                  <a:lnTo>
                    <a:pt x="384691" y="1281293"/>
                  </a:lnTo>
                  <a:lnTo>
                    <a:pt x="427249" y="1306414"/>
                  </a:lnTo>
                  <a:lnTo>
                    <a:pt x="482764" y="1325459"/>
                  </a:lnTo>
                  <a:lnTo>
                    <a:pt x="511285" y="1328475"/>
                  </a:lnTo>
                  <a:lnTo>
                    <a:pt x="540089" y="1326416"/>
                  </a:lnTo>
                  <a:lnTo>
                    <a:pt x="549960" y="1324416"/>
                  </a:lnTo>
                  <a:lnTo>
                    <a:pt x="559610" y="1321743"/>
                  </a:lnTo>
                  <a:lnTo>
                    <a:pt x="569015" y="1318440"/>
                  </a:lnTo>
                  <a:lnTo>
                    <a:pt x="578151" y="1314554"/>
                  </a:lnTo>
                  <a:lnTo>
                    <a:pt x="606902" y="1302875"/>
                  </a:lnTo>
                  <a:lnTo>
                    <a:pt x="658566" y="1266745"/>
                  </a:lnTo>
                  <a:lnTo>
                    <a:pt x="701927" y="1207967"/>
                  </a:lnTo>
                  <a:lnTo>
                    <a:pt x="716055" y="1171179"/>
                  </a:lnTo>
                  <a:lnTo>
                    <a:pt x="722984" y="1133042"/>
                  </a:lnTo>
                  <a:lnTo>
                    <a:pt x="722892" y="1094565"/>
                  </a:lnTo>
                  <a:lnTo>
                    <a:pt x="763532" y="1014453"/>
                  </a:lnTo>
                  <a:lnTo>
                    <a:pt x="507386" y="851792"/>
                  </a:lnTo>
                  <a:lnTo>
                    <a:pt x="471113" y="824336"/>
                  </a:lnTo>
                  <a:lnTo>
                    <a:pt x="439361" y="789357"/>
                  </a:lnTo>
                  <a:lnTo>
                    <a:pt x="414309" y="749454"/>
                  </a:lnTo>
                  <a:lnTo>
                    <a:pt x="398136" y="707225"/>
                  </a:lnTo>
                  <a:lnTo>
                    <a:pt x="393019" y="665271"/>
                  </a:lnTo>
                  <a:lnTo>
                    <a:pt x="401138" y="626189"/>
                  </a:lnTo>
                  <a:lnTo>
                    <a:pt x="450465" y="511254"/>
                  </a:lnTo>
                  <a:lnTo>
                    <a:pt x="455418" y="487013"/>
                  </a:lnTo>
                  <a:lnTo>
                    <a:pt x="458296" y="463756"/>
                  </a:lnTo>
                  <a:lnTo>
                    <a:pt x="459128" y="441556"/>
                  </a:lnTo>
                  <a:lnTo>
                    <a:pt x="457945" y="420487"/>
                  </a:lnTo>
                  <a:lnTo>
                    <a:pt x="462654" y="401461"/>
                  </a:lnTo>
                  <a:lnTo>
                    <a:pt x="480866" y="349945"/>
                  </a:lnTo>
                  <a:lnTo>
                    <a:pt x="514205" y="290383"/>
                  </a:lnTo>
                  <a:lnTo>
                    <a:pt x="566758" y="234658"/>
                  </a:lnTo>
                  <a:lnTo>
                    <a:pt x="601516" y="211948"/>
                  </a:lnTo>
                  <a:lnTo>
                    <a:pt x="642609" y="194653"/>
                  </a:lnTo>
                  <a:lnTo>
                    <a:pt x="690549" y="184259"/>
                  </a:lnTo>
                  <a:lnTo>
                    <a:pt x="745845" y="182251"/>
                  </a:lnTo>
                  <a:lnTo>
                    <a:pt x="809008" y="190115"/>
                  </a:lnTo>
                  <a:lnTo>
                    <a:pt x="880550" y="209337"/>
                  </a:lnTo>
                  <a:lnTo>
                    <a:pt x="872037" y="125488"/>
                  </a:lnTo>
                  <a:lnTo>
                    <a:pt x="846024" y="77233"/>
                  </a:lnTo>
                  <a:lnTo>
                    <a:pt x="781650" y="46297"/>
                  </a:lnTo>
                  <a:lnTo>
                    <a:pt x="658059" y="14405"/>
                  </a:lnTo>
                  <a:lnTo>
                    <a:pt x="597732" y="3917"/>
                  </a:lnTo>
                  <a:lnTo>
                    <a:pt x="564588" y="1062"/>
                  </a:lnTo>
                  <a:lnTo>
                    <a:pt x="529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08637" y="2588391"/>
              <a:ext cx="1077595" cy="617855"/>
            </a:xfrm>
            <a:custGeom>
              <a:avLst/>
              <a:gdLst/>
              <a:ahLst/>
              <a:cxnLst/>
              <a:rect l="l" t="t" r="r" b="b"/>
              <a:pathLst>
                <a:path w="1077595" h="617855">
                  <a:moveTo>
                    <a:pt x="553524" y="0"/>
                  </a:moveTo>
                  <a:lnTo>
                    <a:pt x="485944" y="6034"/>
                  </a:lnTo>
                  <a:lnTo>
                    <a:pt x="417464" y="24271"/>
                  </a:lnTo>
                  <a:lnTo>
                    <a:pt x="348583" y="55327"/>
                  </a:lnTo>
                  <a:lnTo>
                    <a:pt x="314147" y="75855"/>
                  </a:lnTo>
                  <a:lnTo>
                    <a:pt x="279797" y="99820"/>
                  </a:lnTo>
                  <a:lnTo>
                    <a:pt x="245594" y="127298"/>
                  </a:lnTo>
                  <a:lnTo>
                    <a:pt x="211602" y="158366"/>
                  </a:lnTo>
                  <a:lnTo>
                    <a:pt x="177881" y="193102"/>
                  </a:lnTo>
                  <a:lnTo>
                    <a:pt x="144495" y="231583"/>
                  </a:lnTo>
                  <a:lnTo>
                    <a:pt x="111505" y="273886"/>
                  </a:lnTo>
                  <a:lnTo>
                    <a:pt x="78973" y="320088"/>
                  </a:lnTo>
                  <a:lnTo>
                    <a:pt x="46961" y="370267"/>
                  </a:lnTo>
                  <a:lnTo>
                    <a:pt x="15532" y="424499"/>
                  </a:lnTo>
                  <a:lnTo>
                    <a:pt x="0" y="453945"/>
                  </a:lnTo>
                  <a:lnTo>
                    <a:pt x="15971" y="462709"/>
                  </a:lnTo>
                  <a:lnTo>
                    <a:pt x="56533" y="483214"/>
                  </a:lnTo>
                  <a:lnTo>
                    <a:pt x="97865" y="502379"/>
                  </a:lnTo>
                  <a:lnTo>
                    <a:pt x="139939" y="520174"/>
                  </a:lnTo>
                  <a:lnTo>
                    <a:pt x="182726" y="536571"/>
                  </a:lnTo>
                  <a:lnTo>
                    <a:pt x="226198" y="551542"/>
                  </a:lnTo>
                  <a:lnTo>
                    <a:pt x="270326" y="565059"/>
                  </a:lnTo>
                  <a:lnTo>
                    <a:pt x="315082" y="577092"/>
                  </a:lnTo>
                  <a:lnTo>
                    <a:pt x="360438" y="587613"/>
                  </a:lnTo>
                  <a:lnTo>
                    <a:pt x="406364" y="596593"/>
                  </a:lnTo>
                  <a:lnTo>
                    <a:pt x="452832" y="604005"/>
                  </a:lnTo>
                  <a:lnTo>
                    <a:pt x="499814" y="609819"/>
                  </a:lnTo>
                  <a:lnTo>
                    <a:pt x="547282" y="614008"/>
                  </a:lnTo>
                  <a:lnTo>
                    <a:pt x="595206" y="616542"/>
                  </a:lnTo>
                  <a:lnTo>
                    <a:pt x="643558" y="617393"/>
                  </a:lnTo>
                  <a:lnTo>
                    <a:pt x="691912" y="616542"/>
                  </a:lnTo>
                  <a:lnTo>
                    <a:pt x="739837" y="614008"/>
                  </a:lnTo>
                  <a:lnTo>
                    <a:pt x="787306" y="609819"/>
                  </a:lnTo>
                  <a:lnTo>
                    <a:pt x="834290" y="604005"/>
                  </a:lnTo>
                  <a:lnTo>
                    <a:pt x="880759" y="596593"/>
                  </a:lnTo>
                  <a:lnTo>
                    <a:pt x="926687" y="587613"/>
                  </a:lnTo>
                  <a:lnTo>
                    <a:pt x="972043" y="577092"/>
                  </a:lnTo>
                  <a:lnTo>
                    <a:pt x="1016801" y="565059"/>
                  </a:lnTo>
                  <a:lnTo>
                    <a:pt x="1060930" y="551542"/>
                  </a:lnTo>
                  <a:lnTo>
                    <a:pt x="1077083" y="545980"/>
                  </a:lnTo>
                  <a:lnTo>
                    <a:pt x="1044878" y="435185"/>
                  </a:lnTo>
                  <a:lnTo>
                    <a:pt x="984525" y="302051"/>
                  </a:lnTo>
                  <a:lnTo>
                    <a:pt x="933697" y="216010"/>
                  </a:lnTo>
                  <a:lnTo>
                    <a:pt x="886962" y="157332"/>
                  </a:lnTo>
                  <a:lnTo>
                    <a:pt x="833201" y="107290"/>
                  </a:lnTo>
                  <a:lnTo>
                    <a:pt x="775810" y="66055"/>
                  </a:lnTo>
                  <a:lnTo>
                    <a:pt x="715286" y="34245"/>
                  </a:lnTo>
                  <a:lnTo>
                    <a:pt x="652124" y="12475"/>
                  </a:lnTo>
                  <a:lnTo>
                    <a:pt x="586823" y="1365"/>
                  </a:lnTo>
                  <a:lnTo>
                    <a:pt x="553524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956923" y="1900479"/>
              <a:ext cx="215265" cy="255270"/>
            </a:xfrm>
            <a:custGeom>
              <a:avLst/>
              <a:gdLst/>
              <a:ahLst/>
              <a:cxnLst/>
              <a:rect l="l" t="t" r="r" b="b"/>
              <a:pathLst>
                <a:path w="215265" h="255269">
                  <a:moveTo>
                    <a:pt x="90121" y="0"/>
                  </a:moveTo>
                  <a:lnTo>
                    <a:pt x="51017" y="18812"/>
                  </a:lnTo>
                  <a:lnTo>
                    <a:pt x="20163" y="53530"/>
                  </a:lnTo>
                  <a:lnTo>
                    <a:pt x="1784" y="100907"/>
                  </a:lnTo>
                  <a:lnTo>
                    <a:pt x="0" y="152440"/>
                  </a:lnTo>
                  <a:lnTo>
                    <a:pt x="14390" y="198495"/>
                  </a:lnTo>
                  <a:lnTo>
                    <a:pt x="42394" y="234132"/>
                  </a:lnTo>
                  <a:lnTo>
                    <a:pt x="81451" y="254412"/>
                  </a:lnTo>
                  <a:lnTo>
                    <a:pt x="124565" y="254739"/>
                  </a:lnTo>
                  <a:lnTo>
                    <a:pt x="163666" y="235932"/>
                  </a:lnTo>
                  <a:lnTo>
                    <a:pt x="194520" y="201225"/>
                  </a:lnTo>
                  <a:lnTo>
                    <a:pt x="212896" y="153853"/>
                  </a:lnTo>
                  <a:lnTo>
                    <a:pt x="214689" y="102316"/>
                  </a:lnTo>
                  <a:lnTo>
                    <a:pt x="200307" y="56254"/>
                  </a:lnTo>
                  <a:lnTo>
                    <a:pt x="172309" y="20611"/>
                  </a:lnTo>
                  <a:lnTo>
                    <a:pt x="133254" y="335"/>
                  </a:lnTo>
                  <a:lnTo>
                    <a:pt x="90121" y="0"/>
                  </a:lnTo>
                  <a:close/>
                </a:path>
              </a:pathLst>
            </a:custGeom>
            <a:solidFill>
              <a:srgbClr val="F7C7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498482" y="3265934"/>
              <a:ext cx="2684145" cy="2684145"/>
            </a:xfrm>
            <a:custGeom>
              <a:avLst/>
              <a:gdLst/>
              <a:ahLst/>
              <a:cxnLst/>
              <a:rect l="l" t="t" r="r" b="b"/>
              <a:pathLst>
                <a:path w="2684145" h="2684145">
                  <a:moveTo>
                    <a:pt x="1341856" y="0"/>
                  </a:moveTo>
                  <a:lnTo>
                    <a:pt x="1293727" y="847"/>
                  </a:lnTo>
                  <a:lnTo>
                    <a:pt x="1246025" y="3369"/>
                  </a:lnTo>
                  <a:lnTo>
                    <a:pt x="1198777" y="7538"/>
                  </a:lnTo>
                  <a:lnTo>
                    <a:pt x="1152013" y="13325"/>
                  </a:lnTo>
                  <a:lnTo>
                    <a:pt x="1105760" y="20702"/>
                  </a:lnTo>
                  <a:lnTo>
                    <a:pt x="1060046" y="29641"/>
                  </a:lnTo>
                  <a:lnTo>
                    <a:pt x="1014901" y="40113"/>
                  </a:lnTo>
                  <a:lnTo>
                    <a:pt x="970353" y="52090"/>
                  </a:lnTo>
                  <a:lnTo>
                    <a:pt x="926429" y="65543"/>
                  </a:lnTo>
                  <a:lnTo>
                    <a:pt x="883159" y="80445"/>
                  </a:lnTo>
                  <a:lnTo>
                    <a:pt x="840571" y="96766"/>
                  </a:lnTo>
                  <a:lnTo>
                    <a:pt x="798693" y="114479"/>
                  </a:lnTo>
                  <a:lnTo>
                    <a:pt x="757553" y="133554"/>
                  </a:lnTo>
                  <a:lnTo>
                    <a:pt x="717180" y="153964"/>
                  </a:lnTo>
                  <a:lnTo>
                    <a:pt x="677602" y="175680"/>
                  </a:lnTo>
                  <a:lnTo>
                    <a:pt x="638848" y="198674"/>
                  </a:lnTo>
                  <a:lnTo>
                    <a:pt x="600946" y="222917"/>
                  </a:lnTo>
                  <a:lnTo>
                    <a:pt x="563925" y="248381"/>
                  </a:lnTo>
                  <a:lnTo>
                    <a:pt x="527812" y="275038"/>
                  </a:lnTo>
                  <a:lnTo>
                    <a:pt x="492637" y="302860"/>
                  </a:lnTo>
                  <a:lnTo>
                    <a:pt x="458427" y="331817"/>
                  </a:lnTo>
                  <a:lnTo>
                    <a:pt x="425211" y="361881"/>
                  </a:lnTo>
                  <a:lnTo>
                    <a:pt x="393017" y="393025"/>
                  </a:lnTo>
                  <a:lnTo>
                    <a:pt x="361874" y="425219"/>
                  </a:lnTo>
                  <a:lnTo>
                    <a:pt x="331810" y="458436"/>
                  </a:lnTo>
                  <a:lnTo>
                    <a:pt x="302853" y="492647"/>
                  </a:lnTo>
                  <a:lnTo>
                    <a:pt x="275033" y="527823"/>
                  </a:lnTo>
                  <a:lnTo>
                    <a:pt x="248376" y="563936"/>
                  </a:lnTo>
                  <a:lnTo>
                    <a:pt x="222913" y="600958"/>
                  </a:lnTo>
                  <a:lnTo>
                    <a:pt x="198670" y="638861"/>
                  </a:lnTo>
                  <a:lnTo>
                    <a:pt x="175676" y="677616"/>
                  </a:lnTo>
                  <a:lnTo>
                    <a:pt x="153961" y="717194"/>
                  </a:lnTo>
                  <a:lnTo>
                    <a:pt x="133551" y="757568"/>
                  </a:lnTo>
                  <a:lnTo>
                    <a:pt x="114476" y="798708"/>
                  </a:lnTo>
                  <a:lnTo>
                    <a:pt x="96764" y="840587"/>
                  </a:lnTo>
                  <a:lnTo>
                    <a:pt x="80443" y="883177"/>
                  </a:lnTo>
                  <a:lnTo>
                    <a:pt x="65542" y="926447"/>
                  </a:lnTo>
                  <a:lnTo>
                    <a:pt x="52089" y="970372"/>
                  </a:lnTo>
                  <a:lnTo>
                    <a:pt x="40112" y="1014921"/>
                  </a:lnTo>
                  <a:lnTo>
                    <a:pt x="29640" y="1060067"/>
                  </a:lnTo>
                  <a:lnTo>
                    <a:pt x="20702" y="1105781"/>
                  </a:lnTo>
                  <a:lnTo>
                    <a:pt x="13325" y="1152035"/>
                  </a:lnTo>
                  <a:lnTo>
                    <a:pt x="7537" y="1198800"/>
                  </a:lnTo>
                  <a:lnTo>
                    <a:pt x="3369" y="1246049"/>
                  </a:lnTo>
                  <a:lnTo>
                    <a:pt x="847" y="1293752"/>
                  </a:lnTo>
                  <a:lnTo>
                    <a:pt x="0" y="1341882"/>
                  </a:lnTo>
                  <a:lnTo>
                    <a:pt x="847" y="1390010"/>
                  </a:lnTo>
                  <a:lnTo>
                    <a:pt x="3369" y="1437712"/>
                  </a:lnTo>
                  <a:lnTo>
                    <a:pt x="7537" y="1484960"/>
                  </a:lnTo>
                  <a:lnTo>
                    <a:pt x="13325" y="1531725"/>
                  </a:lnTo>
                  <a:lnTo>
                    <a:pt x="20702" y="1577978"/>
                  </a:lnTo>
                  <a:lnTo>
                    <a:pt x="29640" y="1623691"/>
                  </a:lnTo>
                  <a:lnTo>
                    <a:pt x="40112" y="1668836"/>
                  </a:lnTo>
                  <a:lnTo>
                    <a:pt x="52089" y="1713385"/>
                  </a:lnTo>
                  <a:lnTo>
                    <a:pt x="65542" y="1757308"/>
                  </a:lnTo>
                  <a:lnTo>
                    <a:pt x="80443" y="1800578"/>
                  </a:lnTo>
                  <a:lnTo>
                    <a:pt x="96764" y="1843167"/>
                  </a:lnTo>
                  <a:lnTo>
                    <a:pt x="114476" y="1885045"/>
                  </a:lnTo>
                  <a:lnTo>
                    <a:pt x="133551" y="1926185"/>
                  </a:lnTo>
                  <a:lnTo>
                    <a:pt x="153961" y="1966558"/>
                  </a:lnTo>
                  <a:lnTo>
                    <a:pt x="175676" y="2006135"/>
                  </a:lnTo>
                  <a:lnTo>
                    <a:pt x="198670" y="2044889"/>
                  </a:lnTo>
                  <a:lnTo>
                    <a:pt x="222913" y="2082791"/>
                  </a:lnTo>
                  <a:lnTo>
                    <a:pt x="248376" y="2119813"/>
                  </a:lnTo>
                  <a:lnTo>
                    <a:pt x="275033" y="2155925"/>
                  </a:lnTo>
                  <a:lnTo>
                    <a:pt x="302853" y="2191101"/>
                  </a:lnTo>
                  <a:lnTo>
                    <a:pt x="331810" y="2225311"/>
                  </a:lnTo>
                  <a:lnTo>
                    <a:pt x="361874" y="2258527"/>
                  </a:lnTo>
                  <a:lnTo>
                    <a:pt x="393017" y="2290721"/>
                  </a:lnTo>
                  <a:lnTo>
                    <a:pt x="425211" y="2321864"/>
                  </a:lnTo>
                  <a:lnTo>
                    <a:pt x="458427" y="2351928"/>
                  </a:lnTo>
                  <a:lnTo>
                    <a:pt x="492637" y="2380884"/>
                  </a:lnTo>
                  <a:lnTo>
                    <a:pt x="527812" y="2408705"/>
                  </a:lnTo>
                  <a:lnTo>
                    <a:pt x="563925" y="2435361"/>
                  </a:lnTo>
                  <a:lnTo>
                    <a:pt x="600946" y="2460825"/>
                  </a:lnTo>
                  <a:lnTo>
                    <a:pt x="638848" y="2485068"/>
                  </a:lnTo>
                  <a:lnTo>
                    <a:pt x="677602" y="2508061"/>
                  </a:lnTo>
                  <a:lnTo>
                    <a:pt x="717180" y="2529777"/>
                  </a:lnTo>
                  <a:lnTo>
                    <a:pt x="757553" y="2550186"/>
                  </a:lnTo>
                  <a:lnTo>
                    <a:pt x="798693" y="2569261"/>
                  </a:lnTo>
                  <a:lnTo>
                    <a:pt x="840571" y="2586974"/>
                  </a:lnTo>
                  <a:lnTo>
                    <a:pt x="883159" y="2603294"/>
                  </a:lnTo>
                  <a:lnTo>
                    <a:pt x="926429" y="2618196"/>
                  </a:lnTo>
                  <a:lnTo>
                    <a:pt x="970353" y="2631649"/>
                  </a:lnTo>
                  <a:lnTo>
                    <a:pt x="1014901" y="2643625"/>
                  </a:lnTo>
                  <a:lnTo>
                    <a:pt x="1060046" y="2654097"/>
                  </a:lnTo>
                  <a:lnTo>
                    <a:pt x="1105760" y="2663036"/>
                  </a:lnTo>
                  <a:lnTo>
                    <a:pt x="1152013" y="2670413"/>
                  </a:lnTo>
                  <a:lnTo>
                    <a:pt x="1198777" y="2676200"/>
                  </a:lnTo>
                  <a:lnTo>
                    <a:pt x="1246025" y="2680369"/>
                  </a:lnTo>
                  <a:lnTo>
                    <a:pt x="1293727" y="2682891"/>
                  </a:lnTo>
                  <a:lnTo>
                    <a:pt x="1341856" y="2683738"/>
                  </a:lnTo>
                  <a:lnTo>
                    <a:pt x="1389986" y="2682891"/>
                  </a:lnTo>
                  <a:lnTo>
                    <a:pt x="1437689" y="2680369"/>
                  </a:lnTo>
                  <a:lnTo>
                    <a:pt x="1484937" y="2676200"/>
                  </a:lnTo>
                  <a:lnTo>
                    <a:pt x="1531703" y="2670413"/>
                  </a:lnTo>
                  <a:lnTo>
                    <a:pt x="1577957" y="2663036"/>
                  </a:lnTo>
                  <a:lnTo>
                    <a:pt x="1623671" y="2654097"/>
                  </a:lnTo>
                  <a:lnTo>
                    <a:pt x="1668817" y="2643625"/>
                  </a:lnTo>
                  <a:lnTo>
                    <a:pt x="1713366" y="2631649"/>
                  </a:lnTo>
                  <a:lnTo>
                    <a:pt x="1757290" y="2618196"/>
                  </a:lnTo>
                  <a:lnTo>
                    <a:pt x="1800561" y="2603294"/>
                  </a:lnTo>
                  <a:lnTo>
                    <a:pt x="1843150" y="2586974"/>
                  </a:lnTo>
                  <a:lnTo>
                    <a:pt x="1885029" y="2569261"/>
                  </a:lnTo>
                  <a:lnTo>
                    <a:pt x="1926170" y="2550186"/>
                  </a:lnTo>
                  <a:lnTo>
                    <a:pt x="1966543" y="2529777"/>
                  </a:lnTo>
                  <a:lnTo>
                    <a:pt x="2006122" y="2508061"/>
                  </a:lnTo>
                  <a:lnTo>
                    <a:pt x="2044877" y="2485068"/>
                  </a:lnTo>
                  <a:lnTo>
                    <a:pt x="2082779" y="2460825"/>
                  </a:lnTo>
                  <a:lnTo>
                    <a:pt x="2119801" y="2435361"/>
                  </a:lnTo>
                  <a:lnTo>
                    <a:pt x="2155915" y="2408705"/>
                  </a:lnTo>
                  <a:lnTo>
                    <a:pt x="2191091" y="2380884"/>
                  </a:lnTo>
                  <a:lnTo>
                    <a:pt x="2225302" y="2351928"/>
                  </a:lnTo>
                  <a:lnTo>
                    <a:pt x="2258518" y="2321864"/>
                  </a:lnTo>
                  <a:lnTo>
                    <a:pt x="2290713" y="2290721"/>
                  </a:lnTo>
                  <a:lnTo>
                    <a:pt x="2321856" y="2258527"/>
                  </a:lnTo>
                  <a:lnTo>
                    <a:pt x="2351921" y="2225311"/>
                  </a:lnTo>
                  <a:lnTo>
                    <a:pt x="2380878" y="2191101"/>
                  </a:lnTo>
                  <a:lnTo>
                    <a:pt x="2408699" y="2155925"/>
                  </a:lnTo>
                  <a:lnTo>
                    <a:pt x="2435356" y="2119813"/>
                  </a:lnTo>
                  <a:lnTo>
                    <a:pt x="2460820" y="2082791"/>
                  </a:lnTo>
                  <a:lnTo>
                    <a:pt x="2485064" y="2044889"/>
                  </a:lnTo>
                  <a:lnTo>
                    <a:pt x="2508058" y="2006135"/>
                  </a:lnTo>
                  <a:lnTo>
                    <a:pt x="2529774" y="1966558"/>
                  </a:lnTo>
                  <a:lnTo>
                    <a:pt x="2550184" y="1926185"/>
                  </a:lnTo>
                  <a:lnTo>
                    <a:pt x="2569259" y="1885045"/>
                  </a:lnTo>
                  <a:lnTo>
                    <a:pt x="2586972" y="1843167"/>
                  </a:lnTo>
                  <a:lnTo>
                    <a:pt x="2603293" y="1800578"/>
                  </a:lnTo>
                  <a:lnTo>
                    <a:pt x="2618194" y="1757308"/>
                  </a:lnTo>
                  <a:lnTo>
                    <a:pt x="2631648" y="1713385"/>
                  </a:lnTo>
                  <a:lnTo>
                    <a:pt x="2643624" y="1668836"/>
                  </a:lnTo>
                  <a:lnTo>
                    <a:pt x="2654097" y="1623691"/>
                  </a:lnTo>
                  <a:lnTo>
                    <a:pt x="2663035" y="1577978"/>
                  </a:lnTo>
                  <a:lnTo>
                    <a:pt x="2670413" y="1531725"/>
                  </a:lnTo>
                  <a:lnTo>
                    <a:pt x="2676200" y="1484960"/>
                  </a:lnTo>
                  <a:lnTo>
                    <a:pt x="2680369" y="1437712"/>
                  </a:lnTo>
                  <a:lnTo>
                    <a:pt x="2682891" y="1390010"/>
                  </a:lnTo>
                  <a:lnTo>
                    <a:pt x="2683738" y="1341882"/>
                  </a:lnTo>
                  <a:lnTo>
                    <a:pt x="2682891" y="1293752"/>
                  </a:lnTo>
                  <a:lnTo>
                    <a:pt x="2680369" y="1246049"/>
                  </a:lnTo>
                  <a:lnTo>
                    <a:pt x="2676200" y="1198800"/>
                  </a:lnTo>
                  <a:lnTo>
                    <a:pt x="2670413" y="1152035"/>
                  </a:lnTo>
                  <a:lnTo>
                    <a:pt x="2663035" y="1105781"/>
                  </a:lnTo>
                  <a:lnTo>
                    <a:pt x="2654097" y="1060067"/>
                  </a:lnTo>
                  <a:lnTo>
                    <a:pt x="2643624" y="1014921"/>
                  </a:lnTo>
                  <a:lnTo>
                    <a:pt x="2631648" y="970372"/>
                  </a:lnTo>
                  <a:lnTo>
                    <a:pt x="2618194" y="926447"/>
                  </a:lnTo>
                  <a:lnTo>
                    <a:pt x="2603293" y="883177"/>
                  </a:lnTo>
                  <a:lnTo>
                    <a:pt x="2586972" y="840587"/>
                  </a:lnTo>
                  <a:lnTo>
                    <a:pt x="2569259" y="798708"/>
                  </a:lnTo>
                  <a:lnTo>
                    <a:pt x="2550184" y="757568"/>
                  </a:lnTo>
                  <a:lnTo>
                    <a:pt x="2529774" y="717194"/>
                  </a:lnTo>
                  <a:lnTo>
                    <a:pt x="2508058" y="677616"/>
                  </a:lnTo>
                  <a:lnTo>
                    <a:pt x="2485064" y="638861"/>
                  </a:lnTo>
                  <a:lnTo>
                    <a:pt x="2460820" y="600958"/>
                  </a:lnTo>
                  <a:lnTo>
                    <a:pt x="2435356" y="563936"/>
                  </a:lnTo>
                  <a:lnTo>
                    <a:pt x="2408699" y="527823"/>
                  </a:lnTo>
                  <a:lnTo>
                    <a:pt x="2380878" y="492647"/>
                  </a:lnTo>
                  <a:lnTo>
                    <a:pt x="2351921" y="458436"/>
                  </a:lnTo>
                  <a:lnTo>
                    <a:pt x="2321856" y="425219"/>
                  </a:lnTo>
                  <a:lnTo>
                    <a:pt x="2290713" y="393025"/>
                  </a:lnTo>
                  <a:lnTo>
                    <a:pt x="2258518" y="361881"/>
                  </a:lnTo>
                  <a:lnTo>
                    <a:pt x="2225302" y="331817"/>
                  </a:lnTo>
                  <a:lnTo>
                    <a:pt x="2191091" y="302860"/>
                  </a:lnTo>
                  <a:lnTo>
                    <a:pt x="2155915" y="275038"/>
                  </a:lnTo>
                  <a:lnTo>
                    <a:pt x="2119801" y="248381"/>
                  </a:lnTo>
                  <a:lnTo>
                    <a:pt x="2082779" y="222917"/>
                  </a:lnTo>
                  <a:lnTo>
                    <a:pt x="2044877" y="198674"/>
                  </a:lnTo>
                  <a:lnTo>
                    <a:pt x="2006122" y="175680"/>
                  </a:lnTo>
                  <a:lnTo>
                    <a:pt x="1966543" y="153964"/>
                  </a:lnTo>
                  <a:lnTo>
                    <a:pt x="1926170" y="133554"/>
                  </a:lnTo>
                  <a:lnTo>
                    <a:pt x="1885029" y="114479"/>
                  </a:lnTo>
                  <a:lnTo>
                    <a:pt x="1843150" y="96766"/>
                  </a:lnTo>
                  <a:lnTo>
                    <a:pt x="1800561" y="80445"/>
                  </a:lnTo>
                  <a:lnTo>
                    <a:pt x="1757290" y="65543"/>
                  </a:lnTo>
                  <a:lnTo>
                    <a:pt x="1713366" y="52090"/>
                  </a:lnTo>
                  <a:lnTo>
                    <a:pt x="1668817" y="40113"/>
                  </a:lnTo>
                  <a:lnTo>
                    <a:pt x="1623671" y="29641"/>
                  </a:lnTo>
                  <a:lnTo>
                    <a:pt x="1577957" y="20702"/>
                  </a:lnTo>
                  <a:lnTo>
                    <a:pt x="1531703" y="13325"/>
                  </a:lnTo>
                  <a:lnTo>
                    <a:pt x="1484937" y="7538"/>
                  </a:lnTo>
                  <a:lnTo>
                    <a:pt x="1437689" y="3369"/>
                  </a:lnTo>
                  <a:lnTo>
                    <a:pt x="1389986" y="847"/>
                  </a:lnTo>
                  <a:lnTo>
                    <a:pt x="1341856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206807" y="3676058"/>
              <a:ext cx="1321435" cy="1457325"/>
            </a:xfrm>
            <a:custGeom>
              <a:avLst/>
              <a:gdLst/>
              <a:ahLst/>
              <a:cxnLst/>
              <a:rect l="l" t="t" r="r" b="b"/>
              <a:pathLst>
                <a:path w="1321434" h="1457325">
                  <a:moveTo>
                    <a:pt x="544991" y="0"/>
                  </a:moveTo>
                  <a:lnTo>
                    <a:pt x="323381" y="29125"/>
                  </a:lnTo>
                  <a:lnTo>
                    <a:pt x="207466" y="111623"/>
                  </a:lnTo>
                  <a:lnTo>
                    <a:pt x="173994" y="158826"/>
                  </a:lnTo>
                  <a:lnTo>
                    <a:pt x="52661" y="268678"/>
                  </a:lnTo>
                  <a:lnTo>
                    <a:pt x="0" y="351981"/>
                  </a:lnTo>
                  <a:lnTo>
                    <a:pt x="5014" y="450752"/>
                  </a:lnTo>
                  <a:lnTo>
                    <a:pt x="56710" y="607009"/>
                  </a:lnTo>
                  <a:lnTo>
                    <a:pt x="35340" y="1016133"/>
                  </a:lnTo>
                  <a:lnTo>
                    <a:pt x="46769" y="1240474"/>
                  </a:lnTo>
                  <a:lnTo>
                    <a:pt x="107695" y="1359205"/>
                  </a:lnTo>
                  <a:lnTo>
                    <a:pt x="234815" y="1451496"/>
                  </a:lnTo>
                  <a:lnTo>
                    <a:pt x="497757" y="1456772"/>
                  </a:lnTo>
                  <a:lnTo>
                    <a:pt x="860713" y="1331306"/>
                  </a:lnTo>
                  <a:lnTo>
                    <a:pt x="1182224" y="1179480"/>
                  </a:lnTo>
                  <a:lnTo>
                    <a:pt x="1320830" y="1105675"/>
                  </a:lnTo>
                  <a:lnTo>
                    <a:pt x="1311420" y="795041"/>
                  </a:lnTo>
                  <a:lnTo>
                    <a:pt x="1263983" y="588083"/>
                  </a:lnTo>
                  <a:lnTo>
                    <a:pt x="1138648" y="391732"/>
                  </a:lnTo>
                  <a:lnTo>
                    <a:pt x="895545" y="112916"/>
                  </a:lnTo>
                  <a:lnTo>
                    <a:pt x="544991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635432" y="4052506"/>
              <a:ext cx="506730" cy="919480"/>
            </a:xfrm>
            <a:custGeom>
              <a:avLst/>
              <a:gdLst/>
              <a:ahLst/>
              <a:cxnLst/>
              <a:rect l="l" t="t" r="r" b="b"/>
              <a:pathLst>
                <a:path w="506729" h="919479">
                  <a:moveTo>
                    <a:pt x="506107" y="586574"/>
                  </a:moveTo>
                  <a:lnTo>
                    <a:pt x="504113" y="545833"/>
                  </a:lnTo>
                  <a:lnTo>
                    <a:pt x="499783" y="505206"/>
                  </a:lnTo>
                  <a:lnTo>
                    <a:pt x="493585" y="465264"/>
                  </a:lnTo>
                  <a:lnTo>
                    <a:pt x="486003" y="426605"/>
                  </a:lnTo>
                  <a:lnTo>
                    <a:pt x="468541" y="355460"/>
                  </a:lnTo>
                  <a:lnTo>
                    <a:pt x="451192" y="296481"/>
                  </a:lnTo>
                  <a:lnTo>
                    <a:pt x="433654" y="241058"/>
                  </a:lnTo>
                  <a:lnTo>
                    <a:pt x="431965" y="233743"/>
                  </a:lnTo>
                  <a:lnTo>
                    <a:pt x="412686" y="0"/>
                  </a:lnTo>
                  <a:lnTo>
                    <a:pt x="64592" y="36779"/>
                  </a:lnTo>
                  <a:lnTo>
                    <a:pt x="59093" y="235432"/>
                  </a:lnTo>
                  <a:lnTo>
                    <a:pt x="57619" y="242760"/>
                  </a:lnTo>
                  <a:lnTo>
                    <a:pt x="41059" y="305066"/>
                  </a:lnTo>
                  <a:lnTo>
                    <a:pt x="25209" y="372389"/>
                  </a:lnTo>
                  <a:lnTo>
                    <a:pt x="17462" y="411454"/>
                  </a:lnTo>
                  <a:lnTo>
                    <a:pt x="10528" y="453085"/>
                  </a:lnTo>
                  <a:lnTo>
                    <a:pt x="4940" y="496506"/>
                  </a:lnTo>
                  <a:lnTo>
                    <a:pt x="1257" y="540943"/>
                  </a:lnTo>
                  <a:lnTo>
                    <a:pt x="0" y="585609"/>
                  </a:lnTo>
                  <a:lnTo>
                    <a:pt x="1701" y="629729"/>
                  </a:lnTo>
                  <a:lnTo>
                    <a:pt x="6896" y="672528"/>
                  </a:lnTo>
                  <a:lnTo>
                    <a:pt x="16116" y="713219"/>
                  </a:lnTo>
                  <a:lnTo>
                    <a:pt x="29908" y="751039"/>
                  </a:lnTo>
                  <a:lnTo>
                    <a:pt x="38455" y="766508"/>
                  </a:lnTo>
                  <a:lnTo>
                    <a:pt x="35610" y="766508"/>
                  </a:lnTo>
                  <a:lnTo>
                    <a:pt x="40474" y="770166"/>
                  </a:lnTo>
                  <a:lnTo>
                    <a:pt x="48793" y="785190"/>
                  </a:lnTo>
                  <a:lnTo>
                    <a:pt x="73304" y="814908"/>
                  </a:lnTo>
                  <a:lnTo>
                    <a:pt x="104000" y="839419"/>
                  </a:lnTo>
                  <a:lnTo>
                    <a:pt x="141389" y="857948"/>
                  </a:lnTo>
                  <a:lnTo>
                    <a:pt x="166243" y="864501"/>
                  </a:lnTo>
                  <a:lnTo>
                    <a:pt x="239166" y="919187"/>
                  </a:lnTo>
                  <a:lnTo>
                    <a:pt x="319620" y="865428"/>
                  </a:lnTo>
                  <a:lnTo>
                    <a:pt x="340766" y="861174"/>
                  </a:lnTo>
                  <a:lnTo>
                    <a:pt x="381101" y="845883"/>
                  </a:lnTo>
                  <a:lnTo>
                    <a:pt x="414845" y="825411"/>
                  </a:lnTo>
                  <a:lnTo>
                    <a:pt x="442468" y="800354"/>
                  </a:lnTo>
                  <a:lnTo>
                    <a:pt x="464439" y="771309"/>
                  </a:lnTo>
                  <a:lnTo>
                    <a:pt x="466509" y="767283"/>
                  </a:lnTo>
                  <a:lnTo>
                    <a:pt x="467677" y="766508"/>
                  </a:lnTo>
                  <a:lnTo>
                    <a:pt x="466915" y="766508"/>
                  </a:lnTo>
                  <a:lnTo>
                    <a:pt x="481228" y="738835"/>
                  </a:lnTo>
                  <a:lnTo>
                    <a:pt x="493331" y="703541"/>
                  </a:lnTo>
                  <a:lnTo>
                    <a:pt x="501180" y="666013"/>
                  </a:lnTo>
                  <a:lnTo>
                    <a:pt x="505294" y="626821"/>
                  </a:lnTo>
                  <a:lnTo>
                    <a:pt x="506107" y="586574"/>
                  </a:lnTo>
                  <a:close/>
                </a:path>
              </a:pathLst>
            </a:custGeom>
            <a:solidFill>
              <a:srgbClr val="87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312115" y="3584536"/>
              <a:ext cx="970280" cy="1219200"/>
            </a:xfrm>
            <a:custGeom>
              <a:avLst/>
              <a:gdLst/>
              <a:ahLst/>
              <a:cxnLst/>
              <a:rect l="l" t="t" r="r" b="b"/>
              <a:pathLst>
                <a:path w="970279" h="1219200">
                  <a:moveTo>
                    <a:pt x="969848" y="592937"/>
                  </a:moveTo>
                  <a:lnTo>
                    <a:pt x="964895" y="556298"/>
                  </a:lnTo>
                  <a:lnTo>
                    <a:pt x="956906" y="517575"/>
                  </a:lnTo>
                  <a:lnTo>
                    <a:pt x="945527" y="430822"/>
                  </a:lnTo>
                  <a:lnTo>
                    <a:pt x="930402" y="391248"/>
                  </a:lnTo>
                  <a:lnTo>
                    <a:pt x="908977" y="365506"/>
                  </a:lnTo>
                  <a:lnTo>
                    <a:pt x="883462" y="357543"/>
                  </a:lnTo>
                  <a:lnTo>
                    <a:pt x="858583" y="369798"/>
                  </a:lnTo>
                  <a:lnTo>
                    <a:pt x="838835" y="399034"/>
                  </a:lnTo>
                  <a:lnTo>
                    <a:pt x="832027" y="421614"/>
                  </a:lnTo>
                  <a:lnTo>
                    <a:pt x="814997" y="369100"/>
                  </a:lnTo>
                  <a:lnTo>
                    <a:pt x="793153" y="311365"/>
                  </a:lnTo>
                  <a:lnTo>
                    <a:pt x="769899" y="258813"/>
                  </a:lnTo>
                  <a:lnTo>
                    <a:pt x="745236" y="211353"/>
                  </a:lnTo>
                  <a:lnTo>
                    <a:pt x="719137" y="168922"/>
                  </a:lnTo>
                  <a:lnTo>
                    <a:pt x="691603" y="131432"/>
                  </a:lnTo>
                  <a:lnTo>
                    <a:pt x="662609" y="98806"/>
                  </a:lnTo>
                  <a:lnTo>
                    <a:pt x="632167" y="70954"/>
                  </a:lnTo>
                  <a:lnTo>
                    <a:pt x="600252" y="47828"/>
                  </a:lnTo>
                  <a:lnTo>
                    <a:pt x="566864" y="29311"/>
                  </a:lnTo>
                  <a:lnTo>
                    <a:pt x="495592" y="5867"/>
                  </a:lnTo>
                  <a:lnTo>
                    <a:pt x="457708" y="774"/>
                  </a:lnTo>
                  <a:lnTo>
                    <a:pt x="418299" y="0"/>
                  </a:lnTo>
                  <a:lnTo>
                    <a:pt x="377367" y="3454"/>
                  </a:lnTo>
                  <a:lnTo>
                    <a:pt x="334886" y="11061"/>
                  </a:lnTo>
                  <a:lnTo>
                    <a:pt x="290868" y="22758"/>
                  </a:lnTo>
                  <a:lnTo>
                    <a:pt x="248081" y="38455"/>
                  </a:lnTo>
                  <a:lnTo>
                    <a:pt x="209283" y="58039"/>
                  </a:lnTo>
                  <a:lnTo>
                    <a:pt x="174434" y="81318"/>
                  </a:lnTo>
                  <a:lnTo>
                    <a:pt x="143497" y="108102"/>
                  </a:lnTo>
                  <a:lnTo>
                    <a:pt x="116408" y="138226"/>
                  </a:lnTo>
                  <a:lnTo>
                    <a:pt x="93129" y="171488"/>
                  </a:lnTo>
                  <a:lnTo>
                    <a:pt x="73609" y="207708"/>
                  </a:lnTo>
                  <a:lnTo>
                    <a:pt x="57823" y="246710"/>
                  </a:lnTo>
                  <a:lnTo>
                    <a:pt x="45707" y="288290"/>
                  </a:lnTo>
                  <a:lnTo>
                    <a:pt x="37236" y="332282"/>
                  </a:lnTo>
                  <a:lnTo>
                    <a:pt x="32346" y="378498"/>
                  </a:lnTo>
                  <a:lnTo>
                    <a:pt x="30988" y="426745"/>
                  </a:lnTo>
                  <a:lnTo>
                    <a:pt x="33147" y="476846"/>
                  </a:lnTo>
                  <a:lnTo>
                    <a:pt x="38747" y="528612"/>
                  </a:lnTo>
                  <a:lnTo>
                    <a:pt x="47752" y="581863"/>
                  </a:lnTo>
                  <a:lnTo>
                    <a:pt x="56718" y="621461"/>
                  </a:lnTo>
                  <a:lnTo>
                    <a:pt x="47561" y="617753"/>
                  </a:lnTo>
                  <a:lnTo>
                    <a:pt x="20078" y="621538"/>
                  </a:lnTo>
                  <a:lnTo>
                    <a:pt x="3365" y="642378"/>
                  </a:lnTo>
                  <a:lnTo>
                    <a:pt x="0" y="675678"/>
                  </a:lnTo>
                  <a:lnTo>
                    <a:pt x="9588" y="716927"/>
                  </a:lnTo>
                  <a:lnTo>
                    <a:pt x="48679" y="795210"/>
                  </a:lnTo>
                  <a:lnTo>
                    <a:pt x="63703" y="831799"/>
                  </a:lnTo>
                  <a:lnTo>
                    <a:pt x="80098" y="864958"/>
                  </a:lnTo>
                  <a:lnTo>
                    <a:pt x="101053" y="888263"/>
                  </a:lnTo>
                  <a:lnTo>
                    <a:pt x="129806" y="895311"/>
                  </a:lnTo>
                  <a:lnTo>
                    <a:pt x="150241" y="887272"/>
                  </a:lnTo>
                  <a:lnTo>
                    <a:pt x="165417" y="919175"/>
                  </a:lnTo>
                  <a:lnTo>
                    <a:pt x="190690" y="965987"/>
                  </a:lnTo>
                  <a:lnTo>
                    <a:pt x="217043" y="1008811"/>
                  </a:lnTo>
                  <a:lnTo>
                    <a:pt x="244449" y="1047661"/>
                  </a:lnTo>
                  <a:lnTo>
                    <a:pt x="272884" y="1082535"/>
                  </a:lnTo>
                  <a:lnTo>
                    <a:pt x="302323" y="1113447"/>
                  </a:lnTo>
                  <a:lnTo>
                    <a:pt x="332714" y="1140396"/>
                  </a:lnTo>
                  <a:lnTo>
                    <a:pt x="364045" y="1163383"/>
                  </a:lnTo>
                  <a:lnTo>
                    <a:pt x="429374" y="1197495"/>
                  </a:lnTo>
                  <a:lnTo>
                    <a:pt x="498081" y="1215809"/>
                  </a:lnTo>
                  <a:lnTo>
                    <a:pt x="533615" y="1219060"/>
                  </a:lnTo>
                  <a:lnTo>
                    <a:pt x="569899" y="1218374"/>
                  </a:lnTo>
                  <a:lnTo>
                    <a:pt x="644601" y="1205204"/>
                  </a:lnTo>
                  <a:lnTo>
                    <a:pt x="684237" y="1192276"/>
                  </a:lnTo>
                  <a:lnTo>
                    <a:pt x="720394" y="1176401"/>
                  </a:lnTo>
                  <a:lnTo>
                    <a:pt x="782523" y="1135900"/>
                  </a:lnTo>
                  <a:lnTo>
                    <a:pt x="831367" y="1084072"/>
                  </a:lnTo>
                  <a:lnTo>
                    <a:pt x="867346" y="1021232"/>
                  </a:lnTo>
                  <a:lnTo>
                    <a:pt x="890866" y="947724"/>
                  </a:lnTo>
                  <a:lnTo>
                    <a:pt x="898067" y="907084"/>
                  </a:lnTo>
                  <a:lnTo>
                    <a:pt x="902309" y="863904"/>
                  </a:lnTo>
                  <a:lnTo>
                    <a:pt x="903630" y="818222"/>
                  </a:lnTo>
                  <a:lnTo>
                    <a:pt x="902081" y="770089"/>
                  </a:lnTo>
                  <a:lnTo>
                    <a:pt x="897724" y="719531"/>
                  </a:lnTo>
                  <a:lnTo>
                    <a:pt x="890600" y="666623"/>
                  </a:lnTo>
                  <a:lnTo>
                    <a:pt x="886879" y="645807"/>
                  </a:lnTo>
                  <a:lnTo>
                    <a:pt x="903871" y="655142"/>
                  </a:lnTo>
                  <a:lnTo>
                    <a:pt x="945603" y="645883"/>
                  </a:lnTo>
                  <a:lnTo>
                    <a:pt x="965504" y="623976"/>
                  </a:lnTo>
                  <a:lnTo>
                    <a:pt x="969848" y="592937"/>
                  </a:lnTo>
                  <a:close/>
                </a:path>
              </a:pathLst>
            </a:custGeom>
            <a:solidFill>
              <a:srgbClr val="9C6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616817" y="4761997"/>
              <a:ext cx="586740" cy="1188085"/>
            </a:xfrm>
            <a:custGeom>
              <a:avLst/>
              <a:gdLst/>
              <a:ahLst/>
              <a:cxnLst/>
              <a:rect l="l" t="t" r="r" b="b"/>
              <a:pathLst>
                <a:path w="586740" h="1188085">
                  <a:moveTo>
                    <a:pt x="14331" y="2685"/>
                  </a:moveTo>
                  <a:lnTo>
                    <a:pt x="11182" y="292584"/>
                  </a:lnTo>
                  <a:lnTo>
                    <a:pt x="3887" y="903960"/>
                  </a:lnTo>
                  <a:lnTo>
                    <a:pt x="0" y="1168989"/>
                  </a:lnTo>
                  <a:lnTo>
                    <a:pt x="33676" y="1174360"/>
                  </a:lnTo>
                  <a:lnTo>
                    <a:pt x="80440" y="1180147"/>
                  </a:lnTo>
                  <a:lnTo>
                    <a:pt x="127687" y="1184316"/>
                  </a:lnTo>
                  <a:lnTo>
                    <a:pt x="175389" y="1186838"/>
                  </a:lnTo>
                  <a:lnTo>
                    <a:pt x="223516" y="1187686"/>
                  </a:lnTo>
                  <a:lnTo>
                    <a:pt x="271647" y="1186838"/>
                  </a:lnTo>
                  <a:lnTo>
                    <a:pt x="319351" y="1184316"/>
                  </a:lnTo>
                  <a:lnTo>
                    <a:pt x="366600" y="1180147"/>
                  </a:lnTo>
                  <a:lnTo>
                    <a:pt x="413366" y="1174360"/>
                  </a:lnTo>
                  <a:lnTo>
                    <a:pt x="459621" y="1166983"/>
                  </a:lnTo>
                  <a:lnTo>
                    <a:pt x="505335" y="1158044"/>
                  </a:lnTo>
                  <a:lnTo>
                    <a:pt x="550482" y="1147572"/>
                  </a:lnTo>
                  <a:lnTo>
                    <a:pt x="586471" y="1137897"/>
                  </a:lnTo>
                  <a:lnTo>
                    <a:pt x="573607" y="919044"/>
                  </a:lnTo>
                  <a:lnTo>
                    <a:pt x="536914" y="292584"/>
                  </a:lnTo>
                  <a:lnTo>
                    <a:pt x="534922" y="257955"/>
                  </a:lnTo>
                  <a:lnTo>
                    <a:pt x="172128" y="257955"/>
                  </a:lnTo>
                  <a:lnTo>
                    <a:pt x="14331" y="2685"/>
                  </a:lnTo>
                  <a:close/>
                </a:path>
                <a:path w="586740" h="1188085">
                  <a:moveTo>
                    <a:pt x="263797" y="216185"/>
                  </a:moveTo>
                  <a:lnTo>
                    <a:pt x="172128" y="257955"/>
                  </a:lnTo>
                  <a:lnTo>
                    <a:pt x="534922" y="257955"/>
                  </a:lnTo>
                  <a:lnTo>
                    <a:pt x="534388" y="248672"/>
                  </a:lnTo>
                  <a:lnTo>
                    <a:pt x="316019" y="248672"/>
                  </a:lnTo>
                  <a:lnTo>
                    <a:pt x="263797" y="216185"/>
                  </a:lnTo>
                  <a:close/>
                </a:path>
                <a:path w="586740" h="1188085">
                  <a:moveTo>
                    <a:pt x="517045" y="0"/>
                  </a:moveTo>
                  <a:lnTo>
                    <a:pt x="494708" y="24728"/>
                  </a:lnTo>
                  <a:lnTo>
                    <a:pt x="434082" y="99931"/>
                  </a:lnTo>
                  <a:lnTo>
                    <a:pt x="316019" y="248672"/>
                  </a:lnTo>
                  <a:lnTo>
                    <a:pt x="534388" y="248672"/>
                  </a:lnTo>
                  <a:lnTo>
                    <a:pt x="520235" y="2685"/>
                  </a:lnTo>
                  <a:lnTo>
                    <a:pt x="517045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241465" y="3512548"/>
              <a:ext cx="908050" cy="788670"/>
            </a:xfrm>
            <a:custGeom>
              <a:avLst/>
              <a:gdLst/>
              <a:ahLst/>
              <a:cxnLst/>
              <a:rect l="l" t="t" r="r" b="b"/>
              <a:pathLst>
                <a:path w="908050" h="788670">
                  <a:moveTo>
                    <a:pt x="459346" y="0"/>
                  </a:moveTo>
                  <a:lnTo>
                    <a:pt x="410866" y="2430"/>
                  </a:lnTo>
                  <a:lnTo>
                    <a:pt x="361911" y="10047"/>
                  </a:lnTo>
                  <a:lnTo>
                    <a:pt x="314574" y="21907"/>
                  </a:lnTo>
                  <a:lnTo>
                    <a:pt x="269128" y="38046"/>
                  </a:lnTo>
                  <a:lnTo>
                    <a:pt x="225846" y="58494"/>
                  </a:lnTo>
                  <a:lnTo>
                    <a:pt x="185003" y="83286"/>
                  </a:lnTo>
                  <a:lnTo>
                    <a:pt x="146873" y="112454"/>
                  </a:lnTo>
                  <a:lnTo>
                    <a:pt x="111727" y="146032"/>
                  </a:lnTo>
                  <a:lnTo>
                    <a:pt x="79841" y="184053"/>
                  </a:lnTo>
                  <a:lnTo>
                    <a:pt x="47729" y="248780"/>
                  </a:lnTo>
                  <a:lnTo>
                    <a:pt x="34253" y="292285"/>
                  </a:lnTo>
                  <a:lnTo>
                    <a:pt x="22742" y="341274"/>
                  </a:lnTo>
                  <a:lnTo>
                    <a:pt x="13378" y="394290"/>
                  </a:lnTo>
                  <a:lnTo>
                    <a:pt x="6344" y="449875"/>
                  </a:lnTo>
                  <a:lnTo>
                    <a:pt x="1824" y="506571"/>
                  </a:lnTo>
                  <a:lnTo>
                    <a:pt x="0" y="562922"/>
                  </a:lnTo>
                  <a:lnTo>
                    <a:pt x="1055" y="617469"/>
                  </a:lnTo>
                  <a:lnTo>
                    <a:pt x="5172" y="668755"/>
                  </a:lnTo>
                  <a:lnTo>
                    <a:pt x="12535" y="715322"/>
                  </a:lnTo>
                  <a:lnTo>
                    <a:pt x="23325" y="755714"/>
                  </a:lnTo>
                  <a:lnTo>
                    <a:pt x="37728" y="788471"/>
                  </a:lnTo>
                  <a:lnTo>
                    <a:pt x="38615" y="767187"/>
                  </a:lnTo>
                  <a:lnTo>
                    <a:pt x="34913" y="710052"/>
                  </a:lnTo>
                  <a:lnTo>
                    <a:pt x="31618" y="652626"/>
                  </a:lnTo>
                  <a:lnTo>
                    <a:pt x="33727" y="630470"/>
                  </a:lnTo>
                  <a:lnTo>
                    <a:pt x="35702" y="656899"/>
                  </a:lnTo>
                  <a:lnTo>
                    <a:pt x="37113" y="711150"/>
                  </a:lnTo>
                  <a:lnTo>
                    <a:pt x="38851" y="764416"/>
                  </a:lnTo>
                  <a:lnTo>
                    <a:pt x="41804" y="787887"/>
                  </a:lnTo>
                  <a:lnTo>
                    <a:pt x="76022" y="772798"/>
                  </a:lnTo>
                  <a:lnTo>
                    <a:pt x="108387" y="747190"/>
                  </a:lnTo>
                  <a:lnTo>
                    <a:pt x="138997" y="713172"/>
                  </a:lnTo>
                  <a:lnTo>
                    <a:pt x="167951" y="672856"/>
                  </a:lnTo>
                  <a:lnTo>
                    <a:pt x="195349" y="628353"/>
                  </a:lnTo>
                  <a:lnTo>
                    <a:pt x="221288" y="581773"/>
                  </a:lnTo>
                  <a:lnTo>
                    <a:pt x="269188" y="490828"/>
                  </a:lnTo>
                  <a:lnTo>
                    <a:pt x="291346" y="450684"/>
                  </a:lnTo>
                  <a:lnTo>
                    <a:pt x="312441" y="416907"/>
                  </a:lnTo>
                  <a:lnTo>
                    <a:pt x="349963" y="442411"/>
                  </a:lnTo>
                  <a:lnTo>
                    <a:pt x="388852" y="466424"/>
                  </a:lnTo>
                  <a:lnTo>
                    <a:pt x="429568" y="487823"/>
                  </a:lnTo>
                  <a:lnTo>
                    <a:pt x="472571" y="505485"/>
                  </a:lnTo>
                  <a:lnTo>
                    <a:pt x="518321" y="518286"/>
                  </a:lnTo>
                  <a:lnTo>
                    <a:pt x="567277" y="525104"/>
                  </a:lnTo>
                  <a:lnTo>
                    <a:pt x="619899" y="524813"/>
                  </a:lnTo>
                  <a:lnTo>
                    <a:pt x="676647" y="516292"/>
                  </a:lnTo>
                  <a:lnTo>
                    <a:pt x="737980" y="498416"/>
                  </a:lnTo>
                  <a:lnTo>
                    <a:pt x="781264" y="486628"/>
                  </a:lnTo>
                  <a:lnTo>
                    <a:pt x="824177" y="478654"/>
                  </a:lnTo>
                  <a:lnTo>
                    <a:pt x="862421" y="470252"/>
                  </a:lnTo>
                  <a:lnTo>
                    <a:pt x="891699" y="457184"/>
                  </a:lnTo>
                  <a:lnTo>
                    <a:pt x="907713" y="435211"/>
                  </a:lnTo>
                  <a:lnTo>
                    <a:pt x="906166" y="400092"/>
                  </a:lnTo>
                  <a:lnTo>
                    <a:pt x="892442" y="356328"/>
                  </a:lnTo>
                  <a:lnTo>
                    <a:pt x="875414" y="313359"/>
                  </a:lnTo>
                  <a:lnTo>
                    <a:pt x="855207" y="271570"/>
                  </a:lnTo>
                  <a:lnTo>
                    <a:pt x="831949" y="231347"/>
                  </a:lnTo>
                  <a:lnTo>
                    <a:pt x="805766" y="193075"/>
                  </a:lnTo>
                  <a:lnTo>
                    <a:pt x="776784" y="157139"/>
                  </a:lnTo>
                  <a:lnTo>
                    <a:pt x="745129" y="123925"/>
                  </a:lnTo>
                  <a:lnTo>
                    <a:pt x="710929" y="93818"/>
                  </a:lnTo>
                  <a:lnTo>
                    <a:pt x="674309" y="67203"/>
                  </a:lnTo>
                  <a:lnTo>
                    <a:pt x="635397" y="44466"/>
                  </a:lnTo>
                  <a:lnTo>
                    <a:pt x="594318" y="25992"/>
                  </a:lnTo>
                  <a:lnTo>
                    <a:pt x="551199" y="12166"/>
                  </a:lnTo>
                  <a:lnTo>
                    <a:pt x="506166" y="3373"/>
                  </a:lnTo>
                  <a:lnTo>
                    <a:pt x="459346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569100" y="4701603"/>
              <a:ext cx="611505" cy="443230"/>
            </a:xfrm>
            <a:custGeom>
              <a:avLst/>
              <a:gdLst/>
              <a:ahLst/>
              <a:cxnLst/>
              <a:rect l="l" t="t" r="r" b="b"/>
              <a:pathLst>
                <a:path w="611504" h="443229">
                  <a:moveTo>
                    <a:pt x="610958" y="12"/>
                  </a:moveTo>
                  <a:lnTo>
                    <a:pt x="542417" y="18986"/>
                  </a:lnTo>
                  <a:lnTo>
                    <a:pt x="305549" y="270027"/>
                  </a:lnTo>
                  <a:lnTo>
                    <a:pt x="291325" y="255320"/>
                  </a:lnTo>
                  <a:lnTo>
                    <a:pt x="78282" y="32905"/>
                  </a:lnTo>
                  <a:lnTo>
                    <a:pt x="77952" y="32778"/>
                  </a:lnTo>
                  <a:lnTo>
                    <a:pt x="73647" y="28270"/>
                  </a:lnTo>
                  <a:lnTo>
                    <a:pt x="12" y="12"/>
                  </a:lnTo>
                  <a:lnTo>
                    <a:pt x="33489" y="64655"/>
                  </a:lnTo>
                  <a:lnTo>
                    <a:pt x="82219" y="159778"/>
                  </a:lnTo>
                  <a:lnTo>
                    <a:pt x="107188" y="208508"/>
                  </a:lnTo>
                  <a:lnTo>
                    <a:pt x="180911" y="356438"/>
                  </a:lnTo>
                  <a:lnTo>
                    <a:pt x="195605" y="390042"/>
                  </a:lnTo>
                  <a:lnTo>
                    <a:pt x="214515" y="433298"/>
                  </a:lnTo>
                  <a:lnTo>
                    <a:pt x="216039" y="442988"/>
                  </a:lnTo>
                  <a:lnTo>
                    <a:pt x="226021" y="429209"/>
                  </a:lnTo>
                  <a:lnTo>
                    <a:pt x="252996" y="376682"/>
                  </a:lnTo>
                  <a:lnTo>
                    <a:pt x="305473" y="270129"/>
                  </a:lnTo>
                  <a:lnTo>
                    <a:pt x="357974" y="376682"/>
                  </a:lnTo>
                  <a:lnTo>
                    <a:pt x="384949" y="429209"/>
                  </a:lnTo>
                  <a:lnTo>
                    <a:pt x="394931" y="442988"/>
                  </a:lnTo>
                  <a:lnTo>
                    <a:pt x="396455" y="433311"/>
                  </a:lnTo>
                  <a:lnTo>
                    <a:pt x="430060" y="356438"/>
                  </a:lnTo>
                  <a:lnTo>
                    <a:pt x="503783" y="208508"/>
                  </a:lnTo>
                  <a:lnTo>
                    <a:pt x="577469" y="64655"/>
                  </a:lnTo>
                  <a:lnTo>
                    <a:pt x="610958" y="12"/>
                  </a:lnTo>
                  <a:close/>
                </a:path>
              </a:pathLst>
            </a:custGeom>
            <a:solidFill>
              <a:srgbClr val="ED61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922457" y="4568546"/>
              <a:ext cx="776605" cy="1374140"/>
            </a:xfrm>
            <a:custGeom>
              <a:avLst/>
              <a:gdLst/>
              <a:ahLst/>
              <a:cxnLst/>
              <a:rect l="l" t="t" r="r" b="b"/>
              <a:pathLst>
                <a:path w="776604" h="1374139">
                  <a:moveTo>
                    <a:pt x="690514" y="0"/>
                  </a:moveTo>
                  <a:lnTo>
                    <a:pt x="635153" y="19865"/>
                  </a:lnTo>
                  <a:lnTo>
                    <a:pt x="585477" y="40743"/>
                  </a:lnTo>
                  <a:lnTo>
                    <a:pt x="532509" y="64953"/>
                  </a:lnTo>
                  <a:lnTo>
                    <a:pt x="478112" y="91302"/>
                  </a:lnTo>
                  <a:lnTo>
                    <a:pt x="424148" y="118594"/>
                  </a:lnTo>
                  <a:lnTo>
                    <a:pt x="372479" y="145636"/>
                  </a:lnTo>
                  <a:lnTo>
                    <a:pt x="324966" y="171233"/>
                  </a:lnTo>
                  <a:lnTo>
                    <a:pt x="283471" y="194191"/>
                  </a:lnTo>
                  <a:lnTo>
                    <a:pt x="249857" y="213317"/>
                  </a:lnTo>
                  <a:lnTo>
                    <a:pt x="209726" y="239876"/>
                  </a:lnTo>
                  <a:lnTo>
                    <a:pt x="173491" y="270719"/>
                  </a:lnTo>
                  <a:lnTo>
                    <a:pt x="141434" y="305421"/>
                  </a:lnTo>
                  <a:lnTo>
                    <a:pt x="113835" y="343555"/>
                  </a:lnTo>
                  <a:lnTo>
                    <a:pt x="90976" y="384694"/>
                  </a:lnTo>
                  <a:lnTo>
                    <a:pt x="73137" y="428411"/>
                  </a:lnTo>
                  <a:lnTo>
                    <a:pt x="60598" y="474281"/>
                  </a:lnTo>
                  <a:lnTo>
                    <a:pt x="53642" y="521876"/>
                  </a:lnTo>
                  <a:lnTo>
                    <a:pt x="49870" y="570805"/>
                  </a:lnTo>
                  <a:lnTo>
                    <a:pt x="46789" y="619738"/>
                  </a:lnTo>
                  <a:lnTo>
                    <a:pt x="44370" y="668666"/>
                  </a:lnTo>
                  <a:lnTo>
                    <a:pt x="42579" y="717583"/>
                  </a:lnTo>
                  <a:lnTo>
                    <a:pt x="41385" y="766481"/>
                  </a:lnTo>
                  <a:lnTo>
                    <a:pt x="40756" y="815352"/>
                  </a:lnTo>
                  <a:lnTo>
                    <a:pt x="40662" y="864189"/>
                  </a:lnTo>
                  <a:lnTo>
                    <a:pt x="41069" y="912985"/>
                  </a:lnTo>
                  <a:lnTo>
                    <a:pt x="23088" y="958221"/>
                  </a:lnTo>
                  <a:lnTo>
                    <a:pt x="5526" y="1003425"/>
                  </a:lnTo>
                  <a:lnTo>
                    <a:pt x="0" y="1018062"/>
                  </a:lnTo>
                  <a:lnTo>
                    <a:pt x="1235" y="1019257"/>
                  </a:lnTo>
                  <a:lnTo>
                    <a:pt x="34451" y="1049322"/>
                  </a:lnTo>
                  <a:lnTo>
                    <a:pt x="68662" y="1078278"/>
                  </a:lnTo>
                  <a:lnTo>
                    <a:pt x="103837" y="1106099"/>
                  </a:lnTo>
                  <a:lnTo>
                    <a:pt x="139950" y="1132756"/>
                  </a:lnTo>
                  <a:lnTo>
                    <a:pt x="176972" y="1158220"/>
                  </a:lnTo>
                  <a:lnTo>
                    <a:pt x="214874" y="1182463"/>
                  </a:lnTo>
                  <a:lnTo>
                    <a:pt x="253628" y="1205457"/>
                  </a:lnTo>
                  <a:lnTo>
                    <a:pt x="293205" y="1227173"/>
                  </a:lnTo>
                  <a:lnTo>
                    <a:pt x="333578" y="1247582"/>
                  </a:lnTo>
                  <a:lnTo>
                    <a:pt x="374718" y="1266658"/>
                  </a:lnTo>
                  <a:lnTo>
                    <a:pt x="416596" y="1284370"/>
                  </a:lnTo>
                  <a:lnTo>
                    <a:pt x="459184" y="1300691"/>
                  </a:lnTo>
                  <a:lnTo>
                    <a:pt x="502454" y="1315592"/>
                  </a:lnTo>
                  <a:lnTo>
                    <a:pt x="546377" y="1329046"/>
                  </a:lnTo>
                  <a:lnTo>
                    <a:pt x="590925" y="1341023"/>
                  </a:lnTo>
                  <a:lnTo>
                    <a:pt x="636070" y="1351495"/>
                  </a:lnTo>
                  <a:lnTo>
                    <a:pt x="681783" y="1360434"/>
                  </a:lnTo>
                  <a:lnTo>
                    <a:pt x="728035" y="1367811"/>
                  </a:lnTo>
                  <a:lnTo>
                    <a:pt x="774799" y="1373598"/>
                  </a:lnTo>
                  <a:lnTo>
                    <a:pt x="776172" y="1373719"/>
                  </a:lnTo>
                  <a:lnTo>
                    <a:pt x="775255" y="1329046"/>
                  </a:lnTo>
                  <a:lnTo>
                    <a:pt x="773905" y="1265082"/>
                  </a:lnTo>
                  <a:lnTo>
                    <a:pt x="772483" y="1199891"/>
                  </a:lnTo>
                  <a:lnTo>
                    <a:pt x="770958" y="1132756"/>
                  </a:lnTo>
                  <a:lnTo>
                    <a:pt x="769496" y="1071012"/>
                  </a:lnTo>
                  <a:lnTo>
                    <a:pt x="767812" y="1003425"/>
                  </a:lnTo>
                  <a:lnTo>
                    <a:pt x="766283" y="945019"/>
                  </a:lnTo>
                  <a:lnTo>
                    <a:pt x="764576" y="883436"/>
                  </a:lnTo>
                  <a:lnTo>
                    <a:pt x="762796" y="822971"/>
                  </a:lnTo>
                  <a:lnTo>
                    <a:pt x="760936" y="763756"/>
                  </a:lnTo>
                  <a:lnTo>
                    <a:pt x="758991" y="705924"/>
                  </a:lnTo>
                  <a:lnTo>
                    <a:pt x="756955" y="649608"/>
                  </a:lnTo>
                  <a:lnTo>
                    <a:pt x="754822" y="594939"/>
                  </a:lnTo>
                  <a:lnTo>
                    <a:pt x="752587" y="542050"/>
                  </a:lnTo>
                  <a:lnTo>
                    <a:pt x="750244" y="491073"/>
                  </a:lnTo>
                  <a:lnTo>
                    <a:pt x="747786" y="442141"/>
                  </a:lnTo>
                  <a:lnTo>
                    <a:pt x="745210" y="395385"/>
                  </a:lnTo>
                  <a:lnTo>
                    <a:pt x="742508" y="350938"/>
                  </a:lnTo>
                  <a:lnTo>
                    <a:pt x="739675" y="308933"/>
                  </a:lnTo>
                  <a:lnTo>
                    <a:pt x="736705" y="269501"/>
                  </a:lnTo>
                  <a:lnTo>
                    <a:pt x="730334" y="198887"/>
                  </a:lnTo>
                  <a:lnTo>
                    <a:pt x="723347" y="140155"/>
                  </a:lnTo>
                  <a:lnTo>
                    <a:pt x="715700" y="94364"/>
                  </a:lnTo>
                  <a:lnTo>
                    <a:pt x="702891" y="52255"/>
                  </a:lnTo>
                  <a:lnTo>
                    <a:pt x="662277" y="40647"/>
                  </a:lnTo>
                  <a:lnTo>
                    <a:pt x="669219" y="18957"/>
                  </a:lnTo>
                  <a:lnTo>
                    <a:pt x="682830" y="5278"/>
                  </a:lnTo>
                  <a:lnTo>
                    <a:pt x="690514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84067" y="4324656"/>
              <a:ext cx="454659" cy="791210"/>
            </a:xfrm>
            <a:custGeom>
              <a:avLst/>
              <a:gdLst/>
              <a:ahLst/>
              <a:cxnLst/>
              <a:rect l="l" t="t" r="r" b="b"/>
              <a:pathLst>
                <a:path w="454659" h="791210">
                  <a:moveTo>
                    <a:pt x="251725" y="0"/>
                  </a:moveTo>
                  <a:lnTo>
                    <a:pt x="186558" y="10334"/>
                  </a:lnTo>
                  <a:lnTo>
                    <a:pt x="153193" y="29928"/>
                  </a:lnTo>
                  <a:lnTo>
                    <a:pt x="122059" y="58271"/>
                  </a:lnTo>
                  <a:lnTo>
                    <a:pt x="95220" y="94710"/>
                  </a:lnTo>
                  <a:lnTo>
                    <a:pt x="74740" y="138593"/>
                  </a:lnTo>
                  <a:lnTo>
                    <a:pt x="62683" y="189269"/>
                  </a:lnTo>
                  <a:lnTo>
                    <a:pt x="61112" y="246085"/>
                  </a:lnTo>
                  <a:lnTo>
                    <a:pt x="68237" y="339999"/>
                  </a:lnTo>
                  <a:lnTo>
                    <a:pt x="69519" y="373499"/>
                  </a:lnTo>
                  <a:lnTo>
                    <a:pt x="63928" y="432271"/>
                  </a:lnTo>
                  <a:lnTo>
                    <a:pt x="42671" y="504981"/>
                  </a:lnTo>
                  <a:lnTo>
                    <a:pt x="24372" y="555904"/>
                  </a:lnTo>
                  <a:lnTo>
                    <a:pt x="0" y="621522"/>
                  </a:lnTo>
                  <a:lnTo>
                    <a:pt x="33497" y="665442"/>
                  </a:lnTo>
                  <a:lnTo>
                    <a:pt x="110820" y="746952"/>
                  </a:lnTo>
                  <a:lnTo>
                    <a:pt x="197210" y="790673"/>
                  </a:lnTo>
                  <a:lnTo>
                    <a:pt x="257911" y="721230"/>
                  </a:lnTo>
                  <a:lnTo>
                    <a:pt x="275993" y="636401"/>
                  </a:lnTo>
                  <a:lnTo>
                    <a:pt x="284008" y="578159"/>
                  </a:lnTo>
                  <a:lnTo>
                    <a:pt x="285157" y="538529"/>
                  </a:lnTo>
                  <a:lnTo>
                    <a:pt x="282639" y="509534"/>
                  </a:lnTo>
                  <a:lnTo>
                    <a:pt x="279654" y="483198"/>
                  </a:lnTo>
                  <a:lnTo>
                    <a:pt x="279400" y="451545"/>
                  </a:lnTo>
                  <a:lnTo>
                    <a:pt x="292005" y="416131"/>
                  </a:lnTo>
                  <a:lnTo>
                    <a:pt x="320541" y="392874"/>
                  </a:lnTo>
                  <a:lnTo>
                    <a:pt x="358929" y="373182"/>
                  </a:lnTo>
                  <a:lnTo>
                    <a:pt x="401089" y="348465"/>
                  </a:lnTo>
                  <a:lnTo>
                    <a:pt x="440943" y="310131"/>
                  </a:lnTo>
                  <a:lnTo>
                    <a:pt x="454626" y="276275"/>
                  </a:lnTo>
                  <a:lnTo>
                    <a:pt x="452035" y="236379"/>
                  </a:lnTo>
                  <a:lnTo>
                    <a:pt x="436470" y="192949"/>
                  </a:lnTo>
                  <a:lnTo>
                    <a:pt x="411225" y="148493"/>
                  </a:lnTo>
                  <a:lnTo>
                    <a:pt x="379600" y="105519"/>
                  </a:lnTo>
                  <a:lnTo>
                    <a:pt x="344889" y="66534"/>
                  </a:lnTo>
                  <a:lnTo>
                    <a:pt x="310390" y="34046"/>
                  </a:lnTo>
                  <a:lnTo>
                    <a:pt x="279400" y="10563"/>
                  </a:lnTo>
                  <a:lnTo>
                    <a:pt x="251725" y="0"/>
                  </a:lnTo>
                  <a:close/>
                </a:path>
              </a:pathLst>
            </a:custGeom>
            <a:solidFill>
              <a:srgbClr val="87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082294" y="4590628"/>
              <a:ext cx="849630" cy="1337310"/>
            </a:xfrm>
            <a:custGeom>
              <a:avLst/>
              <a:gdLst/>
              <a:ahLst/>
              <a:cxnLst/>
              <a:rect l="l" t="t" r="r" b="b"/>
              <a:pathLst>
                <a:path w="849629" h="1337310">
                  <a:moveTo>
                    <a:pt x="149900" y="0"/>
                  </a:moveTo>
                  <a:lnTo>
                    <a:pt x="119387" y="23037"/>
                  </a:lnTo>
                  <a:lnTo>
                    <a:pt x="83809" y="84169"/>
                  </a:lnTo>
                  <a:lnTo>
                    <a:pt x="54299" y="147311"/>
                  </a:lnTo>
                  <a:lnTo>
                    <a:pt x="41334" y="202486"/>
                  </a:lnTo>
                  <a:lnTo>
                    <a:pt x="40547" y="230660"/>
                  </a:lnTo>
                  <a:lnTo>
                    <a:pt x="38604" y="292977"/>
                  </a:lnTo>
                  <a:lnTo>
                    <a:pt x="36208" y="362875"/>
                  </a:lnTo>
                  <a:lnTo>
                    <a:pt x="33411" y="439900"/>
                  </a:lnTo>
                  <a:lnTo>
                    <a:pt x="30264" y="523601"/>
                  </a:lnTo>
                  <a:lnTo>
                    <a:pt x="17227" y="862565"/>
                  </a:lnTo>
                  <a:lnTo>
                    <a:pt x="13134" y="970689"/>
                  </a:lnTo>
                  <a:lnTo>
                    <a:pt x="8934" y="1084017"/>
                  </a:lnTo>
                  <a:lnTo>
                    <a:pt x="6879" y="1140571"/>
                  </a:lnTo>
                  <a:lnTo>
                    <a:pt x="4788" y="1199025"/>
                  </a:lnTo>
                  <a:lnTo>
                    <a:pt x="2705" y="1258297"/>
                  </a:lnTo>
                  <a:lnTo>
                    <a:pt x="0" y="1337207"/>
                  </a:lnTo>
                  <a:lnTo>
                    <a:pt x="39858" y="1329413"/>
                  </a:lnTo>
                  <a:lnTo>
                    <a:pt x="85005" y="1318941"/>
                  </a:lnTo>
                  <a:lnTo>
                    <a:pt x="129554" y="1306964"/>
                  </a:lnTo>
                  <a:lnTo>
                    <a:pt x="173479" y="1293511"/>
                  </a:lnTo>
                  <a:lnTo>
                    <a:pt x="216751" y="1278609"/>
                  </a:lnTo>
                  <a:lnTo>
                    <a:pt x="259340" y="1262288"/>
                  </a:lnTo>
                  <a:lnTo>
                    <a:pt x="301220" y="1244576"/>
                  </a:lnTo>
                  <a:lnTo>
                    <a:pt x="342361" y="1225501"/>
                  </a:lnTo>
                  <a:lnTo>
                    <a:pt x="382735" y="1205091"/>
                  </a:lnTo>
                  <a:lnTo>
                    <a:pt x="422314" y="1183375"/>
                  </a:lnTo>
                  <a:lnTo>
                    <a:pt x="461069" y="1160381"/>
                  </a:lnTo>
                  <a:lnTo>
                    <a:pt x="498972" y="1136138"/>
                  </a:lnTo>
                  <a:lnTo>
                    <a:pt x="535994" y="1110674"/>
                  </a:lnTo>
                  <a:lnTo>
                    <a:pt x="572108" y="1084017"/>
                  </a:lnTo>
                  <a:lnTo>
                    <a:pt x="607284" y="1056196"/>
                  </a:lnTo>
                  <a:lnTo>
                    <a:pt x="641495" y="1027240"/>
                  </a:lnTo>
                  <a:lnTo>
                    <a:pt x="674712" y="997176"/>
                  </a:lnTo>
                  <a:lnTo>
                    <a:pt x="706907" y="966032"/>
                  </a:lnTo>
                  <a:lnTo>
                    <a:pt x="738051" y="933838"/>
                  </a:lnTo>
                  <a:lnTo>
                    <a:pt x="768115" y="900622"/>
                  </a:lnTo>
                  <a:lnTo>
                    <a:pt x="797073" y="866412"/>
                  </a:lnTo>
                  <a:lnTo>
                    <a:pt x="824894" y="831236"/>
                  </a:lnTo>
                  <a:lnTo>
                    <a:pt x="849596" y="797771"/>
                  </a:lnTo>
                  <a:lnTo>
                    <a:pt x="843490" y="774688"/>
                  </a:lnTo>
                  <a:lnTo>
                    <a:pt x="830909" y="728461"/>
                  </a:lnTo>
                  <a:lnTo>
                    <a:pt x="819279" y="687056"/>
                  </a:lnTo>
                  <a:lnTo>
                    <a:pt x="799628" y="621181"/>
                  </a:lnTo>
                  <a:lnTo>
                    <a:pt x="774859" y="551763"/>
                  </a:lnTo>
                  <a:lnTo>
                    <a:pt x="755802" y="506734"/>
                  </a:lnTo>
                  <a:lnTo>
                    <a:pt x="734798" y="462997"/>
                  </a:lnTo>
                  <a:lnTo>
                    <a:pt x="711831" y="420699"/>
                  </a:lnTo>
                  <a:lnTo>
                    <a:pt x="686882" y="379983"/>
                  </a:lnTo>
                  <a:lnTo>
                    <a:pt x="664126" y="334471"/>
                  </a:lnTo>
                  <a:lnTo>
                    <a:pt x="635746" y="292297"/>
                  </a:lnTo>
                  <a:lnTo>
                    <a:pt x="602086" y="254005"/>
                  </a:lnTo>
                  <a:lnTo>
                    <a:pt x="563491" y="220137"/>
                  </a:lnTo>
                  <a:lnTo>
                    <a:pt x="520308" y="191236"/>
                  </a:lnTo>
                  <a:lnTo>
                    <a:pt x="288857" y="62326"/>
                  </a:lnTo>
                  <a:lnTo>
                    <a:pt x="242769" y="38555"/>
                  </a:lnTo>
                  <a:lnTo>
                    <a:pt x="196816" y="17621"/>
                  </a:lnTo>
                  <a:lnTo>
                    <a:pt x="149900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153293" y="4571009"/>
              <a:ext cx="370840" cy="382905"/>
            </a:xfrm>
            <a:custGeom>
              <a:avLst/>
              <a:gdLst/>
              <a:ahLst/>
              <a:cxnLst/>
              <a:rect l="l" t="t" r="r" b="b"/>
              <a:pathLst>
                <a:path w="370840" h="382904">
                  <a:moveTo>
                    <a:pt x="38544" y="0"/>
                  </a:moveTo>
                  <a:lnTo>
                    <a:pt x="0" y="144932"/>
                  </a:lnTo>
                  <a:lnTo>
                    <a:pt x="128087" y="313226"/>
                  </a:lnTo>
                  <a:lnTo>
                    <a:pt x="207027" y="382905"/>
                  </a:lnTo>
                  <a:lnTo>
                    <a:pt x="269439" y="366192"/>
                  </a:lnTo>
                  <a:lnTo>
                    <a:pt x="347941" y="275310"/>
                  </a:lnTo>
                  <a:lnTo>
                    <a:pt x="366190" y="231996"/>
                  </a:lnTo>
                  <a:lnTo>
                    <a:pt x="370674" y="182051"/>
                  </a:lnTo>
                  <a:lnTo>
                    <a:pt x="368301" y="140825"/>
                  </a:lnTo>
                  <a:lnTo>
                    <a:pt x="365975" y="123672"/>
                  </a:lnTo>
                  <a:lnTo>
                    <a:pt x="158432" y="2374"/>
                  </a:lnTo>
                  <a:lnTo>
                    <a:pt x="38544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895657" y="4566703"/>
              <a:ext cx="408305" cy="278130"/>
            </a:xfrm>
            <a:custGeom>
              <a:avLst/>
              <a:gdLst/>
              <a:ahLst/>
              <a:cxnLst/>
              <a:rect l="l" t="t" r="r" b="b"/>
              <a:pathLst>
                <a:path w="408304" h="278129">
                  <a:moveTo>
                    <a:pt x="35473" y="0"/>
                  </a:moveTo>
                  <a:lnTo>
                    <a:pt x="23613" y="404"/>
                  </a:lnTo>
                  <a:lnTo>
                    <a:pt x="12778" y="5227"/>
                  </a:lnTo>
                  <a:lnTo>
                    <a:pt x="4336" y="14151"/>
                  </a:lnTo>
                  <a:lnTo>
                    <a:pt x="0" y="25666"/>
                  </a:lnTo>
                  <a:lnTo>
                    <a:pt x="403" y="37524"/>
                  </a:lnTo>
                  <a:lnTo>
                    <a:pt x="5234" y="48361"/>
                  </a:lnTo>
                  <a:lnTo>
                    <a:pt x="14178" y="56811"/>
                  </a:lnTo>
                  <a:lnTo>
                    <a:pt x="361231" y="273663"/>
                  </a:lnTo>
                  <a:lnTo>
                    <a:pt x="372738" y="277994"/>
                  </a:lnTo>
                  <a:lnTo>
                    <a:pt x="384594" y="277592"/>
                  </a:lnTo>
                  <a:lnTo>
                    <a:pt x="395433" y="272768"/>
                  </a:lnTo>
                  <a:lnTo>
                    <a:pt x="403890" y="263833"/>
                  </a:lnTo>
                  <a:lnTo>
                    <a:pt x="408212" y="252337"/>
                  </a:lnTo>
                  <a:lnTo>
                    <a:pt x="407803" y="240480"/>
                  </a:lnTo>
                  <a:lnTo>
                    <a:pt x="402978" y="229634"/>
                  </a:lnTo>
                  <a:lnTo>
                    <a:pt x="394048" y="221174"/>
                  </a:lnTo>
                  <a:lnTo>
                    <a:pt x="46995" y="4334"/>
                  </a:lnTo>
                  <a:lnTo>
                    <a:pt x="354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899997" y="4580856"/>
              <a:ext cx="310515" cy="194310"/>
            </a:xfrm>
            <a:custGeom>
              <a:avLst/>
              <a:gdLst/>
              <a:ahLst/>
              <a:cxnLst/>
              <a:rect l="l" t="t" r="r" b="b"/>
              <a:pathLst>
                <a:path w="310515" h="194310">
                  <a:moveTo>
                    <a:pt x="0" y="0"/>
                  </a:moveTo>
                  <a:lnTo>
                    <a:pt x="310058" y="193753"/>
                  </a:lnTo>
                </a:path>
              </a:pathLst>
            </a:custGeom>
            <a:ln w="14490">
              <a:solidFill>
                <a:srgbClr val="F0667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6714" y="4549471"/>
              <a:ext cx="180135" cy="12665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4535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8516256" y="815884"/>
            <a:ext cx="2096135" cy="12617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100" spc="-1030">
                <a:solidFill>
                  <a:srgbClr val="40276F"/>
                </a:solidFill>
              </a:rPr>
              <a:t>29%</a:t>
            </a:r>
            <a:endParaRPr sz="8100"/>
          </a:p>
        </p:txBody>
      </p:sp>
      <p:sp>
        <p:nvSpPr>
          <p:cNvPr id="37" name="object 37" descr=""/>
          <p:cNvSpPr txBox="1"/>
          <p:nvPr/>
        </p:nvSpPr>
        <p:spPr>
          <a:xfrm>
            <a:off x="8516256" y="1927632"/>
            <a:ext cx="3223895" cy="8496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2130"/>
              </a:lnSpc>
              <a:spcBef>
                <a:spcPts val="254"/>
              </a:spcBef>
            </a:pPr>
            <a:r>
              <a:rPr dirty="0" sz="1850" spc="5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850" spc="-8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40276F"/>
                </a:solidFill>
                <a:latin typeface="Arial"/>
                <a:cs typeface="Arial"/>
              </a:rPr>
              <a:t>all</a:t>
            </a:r>
            <a:r>
              <a:rPr dirty="0" sz="1850" spc="-7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people</a:t>
            </a:r>
            <a:r>
              <a:rPr dirty="0" sz="1850" spc="-7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aged</a:t>
            </a:r>
            <a:r>
              <a:rPr dirty="0" sz="1850" spc="-8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120">
                <a:solidFill>
                  <a:srgbClr val="40276F"/>
                </a:solidFill>
                <a:latin typeface="Arial"/>
                <a:cs typeface="Arial"/>
              </a:rPr>
              <a:t>50-</a:t>
            </a:r>
            <a:r>
              <a:rPr dirty="0" sz="1850" spc="100">
                <a:solidFill>
                  <a:srgbClr val="40276F"/>
                </a:solidFill>
                <a:latin typeface="Arial"/>
                <a:cs typeface="Arial"/>
              </a:rPr>
              <a:t>69</a:t>
            </a:r>
            <a:r>
              <a:rPr dirty="0" sz="1850" spc="-7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850" spc="-7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40276F"/>
                </a:solidFill>
                <a:latin typeface="Arial"/>
                <a:cs typeface="Arial"/>
              </a:rPr>
              <a:t>the </a:t>
            </a:r>
            <a:r>
              <a:rPr dirty="0" sz="1850" spc="-70">
                <a:solidFill>
                  <a:srgbClr val="40276F"/>
                </a:solidFill>
                <a:latin typeface="Arial"/>
                <a:cs typeface="Arial"/>
              </a:rPr>
              <a:t>UK</a:t>
            </a:r>
            <a:r>
              <a:rPr dirty="0" sz="1850" spc="-9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65">
                <a:solidFill>
                  <a:srgbClr val="40276F"/>
                </a:solidFill>
                <a:latin typeface="Arial"/>
                <a:cs typeface="Arial"/>
              </a:rPr>
              <a:t>say</a:t>
            </a:r>
            <a:r>
              <a:rPr dirty="0" sz="1850" spc="-9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their</a:t>
            </a:r>
            <a:r>
              <a:rPr dirty="0" sz="1850" spc="-9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190">
                <a:solidFill>
                  <a:srgbClr val="40276F"/>
                </a:solidFill>
                <a:latin typeface="Arial Black"/>
                <a:cs typeface="Arial Black"/>
              </a:rPr>
              <a:t>mental</a:t>
            </a:r>
            <a:r>
              <a:rPr dirty="0" sz="1850" spc="-22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850" spc="-10">
                <a:solidFill>
                  <a:srgbClr val="40276F"/>
                </a:solidFill>
                <a:latin typeface="Arial"/>
                <a:cs typeface="Arial"/>
              </a:rPr>
              <a:t>health</a:t>
            </a:r>
            <a:r>
              <a:rPr dirty="0" sz="1850" spc="-9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25">
                <a:solidFill>
                  <a:srgbClr val="40276F"/>
                </a:solidFill>
                <a:latin typeface="Arial"/>
                <a:cs typeface="Arial"/>
              </a:rPr>
              <a:t>has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become</a:t>
            </a:r>
            <a:r>
              <a:rPr dirty="0" sz="1850" spc="1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276F"/>
                </a:solidFill>
                <a:latin typeface="Arial"/>
                <a:cs typeface="Arial"/>
              </a:rPr>
              <a:t>worse.</a:t>
            </a:r>
            <a:endParaRPr sz="185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516256" y="3558106"/>
            <a:ext cx="2078355" cy="12617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8100" spc="-975">
                <a:solidFill>
                  <a:srgbClr val="40276F"/>
                </a:solidFill>
                <a:latin typeface="Arial Black"/>
                <a:cs typeface="Arial Black"/>
              </a:rPr>
              <a:t>23%</a:t>
            </a:r>
            <a:endParaRPr sz="8100">
              <a:latin typeface="Arial Black"/>
              <a:cs typeface="Arial Black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516256" y="4669854"/>
            <a:ext cx="2809240" cy="849630"/>
          </a:xfrm>
          <a:prstGeom prst="rect">
            <a:avLst/>
          </a:prstGeom>
        </p:spPr>
        <p:txBody>
          <a:bodyPr wrap="square" lIns="0" tIns="32384" rIns="0" bIns="0" rtlCol="0" vert="horz">
            <a:spAutoFit/>
          </a:bodyPr>
          <a:lstStyle/>
          <a:p>
            <a:pPr marL="12700" marR="5080">
              <a:lnSpc>
                <a:spcPts val="2130"/>
              </a:lnSpc>
              <a:spcBef>
                <a:spcPts val="254"/>
              </a:spcBef>
            </a:pPr>
            <a:r>
              <a:rPr dirty="0" sz="1850" spc="5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85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45">
                <a:solidFill>
                  <a:srgbClr val="40276F"/>
                </a:solidFill>
                <a:latin typeface="Arial"/>
                <a:cs typeface="Arial"/>
              </a:rPr>
              <a:t>all</a:t>
            </a:r>
            <a:r>
              <a:rPr dirty="0" sz="185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people</a:t>
            </a:r>
            <a:r>
              <a:rPr dirty="0" sz="185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aged</a:t>
            </a:r>
            <a:r>
              <a:rPr dirty="0" sz="185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120">
                <a:solidFill>
                  <a:srgbClr val="40276F"/>
                </a:solidFill>
                <a:latin typeface="Arial"/>
                <a:cs typeface="Arial"/>
              </a:rPr>
              <a:t>50-</a:t>
            </a:r>
            <a:r>
              <a:rPr dirty="0" sz="1850" spc="75">
                <a:solidFill>
                  <a:srgbClr val="40276F"/>
                </a:solidFill>
                <a:latin typeface="Arial"/>
                <a:cs typeface="Arial"/>
              </a:rPr>
              <a:t>69</a:t>
            </a:r>
            <a:r>
              <a:rPr dirty="0" sz="1850" spc="50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850" spc="-9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850" spc="-9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70">
                <a:solidFill>
                  <a:srgbClr val="40276F"/>
                </a:solidFill>
                <a:latin typeface="Arial"/>
                <a:cs typeface="Arial"/>
              </a:rPr>
              <a:t>UK</a:t>
            </a:r>
            <a:r>
              <a:rPr dirty="0" sz="1850" spc="-9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65">
                <a:solidFill>
                  <a:srgbClr val="40276F"/>
                </a:solidFill>
                <a:latin typeface="Arial"/>
                <a:cs typeface="Arial"/>
              </a:rPr>
              <a:t>say</a:t>
            </a:r>
            <a:r>
              <a:rPr dirty="0" sz="1850" spc="-8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their</a:t>
            </a:r>
            <a:r>
              <a:rPr dirty="0" sz="1850" spc="-9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180">
                <a:solidFill>
                  <a:srgbClr val="40276F"/>
                </a:solidFill>
                <a:latin typeface="Arial Black"/>
                <a:cs typeface="Arial Black"/>
              </a:rPr>
              <a:t>physical </a:t>
            </a:r>
            <a:r>
              <a:rPr dirty="0" sz="1850" spc="-10">
                <a:solidFill>
                  <a:srgbClr val="40276F"/>
                </a:solidFill>
                <a:latin typeface="Arial"/>
                <a:cs typeface="Arial"/>
              </a:rPr>
              <a:t>health</a:t>
            </a:r>
            <a:r>
              <a:rPr dirty="0" sz="185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65">
                <a:solidFill>
                  <a:srgbClr val="40276F"/>
                </a:solidFill>
                <a:latin typeface="Arial"/>
                <a:cs typeface="Arial"/>
              </a:rPr>
              <a:t>has</a:t>
            </a:r>
            <a:r>
              <a:rPr dirty="0" sz="185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40276F"/>
                </a:solidFill>
                <a:latin typeface="Arial"/>
                <a:cs typeface="Arial"/>
              </a:rPr>
              <a:t>become</a:t>
            </a:r>
            <a:r>
              <a:rPr dirty="0" sz="185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850" spc="-10">
                <a:solidFill>
                  <a:srgbClr val="40276F"/>
                </a:solidFill>
                <a:latin typeface="Arial"/>
                <a:cs typeface="Arial"/>
              </a:rPr>
              <a:t>worse.</a:t>
            </a:r>
            <a:endParaRPr sz="1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5820985" y="0"/>
              <a:ext cx="6370955" cy="6858000"/>
            </a:xfrm>
            <a:custGeom>
              <a:avLst/>
              <a:gdLst/>
              <a:ahLst/>
              <a:cxnLst/>
              <a:rect l="l" t="t" r="r" b="b"/>
              <a:pathLst>
                <a:path w="6370955" h="6858000">
                  <a:moveTo>
                    <a:pt x="1064670" y="0"/>
                  </a:moveTo>
                  <a:lnTo>
                    <a:pt x="337" y="0"/>
                  </a:lnTo>
                  <a:lnTo>
                    <a:pt x="228" y="12700"/>
                  </a:lnTo>
                  <a:lnTo>
                    <a:pt x="0" y="76200"/>
                  </a:lnTo>
                  <a:lnTo>
                    <a:pt x="228" y="127000"/>
                  </a:lnTo>
                  <a:lnTo>
                    <a:pt x="913" y="190500"/>
                  </a:lnTo>
                  <a:lnTo>
                    <a:pt x="2051" y="241300"/>
                  </a:lnTo>
                  <a:lnTo>
                    <a:pt x="3642" y="292100"/>
                  </a:lnTo>
                  <a:lnTo>
                    <a:pt x="5684" y="355600"/>
                  </a:lnTo>
                  <a:lnTo>
                    <a:pt x="8175" y="406400"/>
                  </a:lnTo>
                  <a:lnTo>
                    <a:pt x="11113" y="469900"/>
                  </a:lnTo>
                  <a:lnTo>
                    <a:pt x="14496" y="520700"/>
                  </a:lnTo>
                  <a:lnTo>
                    <a:pt x="18323" y="571500"/>
                  </a:lnTo>
                  <a:lnTo>
                    <a:pt x="22592" y="635000"/>
                  </a:lnTo>
                  <a:lnTo>
                    <a:pt x="27301" y="685800"/>
                  </a:lnTo>
                  <a:lnTo>
                    <a:pt x="32449" y="736600"/>
                  </a:lnTo>
                  <a:lnTo>
                    <a:pt x="38033" y="800100"/>
                  </a:lnTo>
                  <a:lnTo>
                    <a:pt x="44052" y="850900"/>
                  </a:lnTo>
                  <a:lnTo>
                    <a:pt x="50504" y="901700"/>
                  </a:lnTo>
                  <a:lnTo>
                    <a:pt x="57388" y="965200"/>
                  </a:lnTo>
                  <a:lnTo>
                    <a:pt x="64701" y="1016000"/>
                  </a:lnTo>
                  <a:lnTo>
                    <a:pt x="72442" y="1066800"/>
                  </a:lnTo>
                  <a:lnTo>
                    <a:pt x="80610" y="1117600"/>
                  </a:lnTo>
                  <a:lnTo>
                    <a:pt x="89201" y="1181100"/>
                  </a:lnTo>
                  <a:lnTo>
                    <a:pt x="98216" y="1231900"/>
                  </a:lnTo>
                  <a:lnTo>
                    <a:pt x="107651" y="1282700"/>
                  </a:lnTo>
                  <a:lnTo>
                    <a:pt x="117505" y="1333500"/>
                  </a:lnTo>
                  <a:lnTo>
                    <a:pt x="127777" y="1397000"/>
                  </a:lnTo>
                  <a:lnTo>
                    <a:pt x="138464" y="1447800"/>
                  </a:lnTo>
                  <a:lnTo>
                    <a:pt x="149565" y="1498600"/>
                  </a:lnTo>
                  <a:lnTo>
                    <a:pt x="161078" y="1549400"/>
                  </a:lnTo>
                  <a:lnTo>
                    <a:pt x="173002" y="1600200"/>
                  </a:lnTo>
                  <a:lnTo>
                    <a:pt x="185334" y="1651000"/>
                  </a:lnTo>
                  <a:lnTo>
                    <a:pt x="198073" y="1714500"/>
                  </a:lnTo>
                  <a:lnTo>
                    <a:pt x="211217" y="1765300"/>
                  </a:lnTo>
                  <a:lnTo>
                    <a:pt x="224764" y="1816100"/>
                  </a:lnTo>
                  <a:lnTo>
                    <a:pt x="238713" y="1866900"/>
                  </a:lnTo>
                  <a:lnTo>
                    <a:pt x="253062" y="1917700"/>
                  </a:lnTo>
                  <a:lnTo>
                    <a:pt x="267809" y="1968500"/>
                  </a:lnTo>
                  <a:lnTo>
                    <a:pt x="282952" y="2019300"/>
                  </a:lnTo>
                  <a:lnTo>
                    <a:pt x="298489" y="2070100"/>
                  </a:lnTo>
                  <a:lnTo>
                    <a:pt x="314420" y="2120900"/>
                  </a:lnTo>
                  <a:lnTo>
                    <a:pt x="330741" y="2171700"/>
                  </a:lnTo>
                  <a:lnTo>
                    <a:pt x="347452" y="2222500"/>
                  </a:lnTo>
                  <a:lnTo>
                    <a:pt x="364551" y="2273300"/>
                  </a:lnTo>
                  <a:lnTo>
                    <a:pt x="382035" y="2324100"/>
                  </a:lnTo>
                  <a:lnTo>
                    <a:pt x="399903" y="2374900"/>
                  </a:lnTo>
                  <a:lnTo>
                    <a:pt x="418154" y="2425700"/>
                  </a:lnTo>
                  <a:lnTo>
                    <a:pt x="436785" y="2476500"/>
                  </a:lnTo>
                  <a:lnTo>
                    <a:pt x="455794" y="2527300"/>
                  </a:lnTo>
                  <a:lnTo>
                    <a:pt x="475181" y="2578100"/>
                  </a:lnTo>
                  <a:lnTo>
                    <a:pt x="494943" y="2628900"/>
                  </a:lnTo>
                  <a:lnTo>
                    <a:pt x="515079" y="2679700"/>
                  </a:lnTo>
                  <a:lnTo>
                    <a:pt x="535586" y="2730500"/>
                  </a:lnTo>
                  <a:lnTo>
                    <a:pt x="556463" y="2768600"/>
                  </a:lnTo>
                  <a:lnTo>
                    <a:pt x="577709" y="2819400"/>
                  </a:lnTo>
                  <a:lnTo>
                    <a:pt x="599321" y="2870200"/>
                  </a:lnTo>
                  <a:lnTo>
                    <a:pt x="621298" y="2921000"/>
                  </a:lnTo>
                  <a:lnTo>
                    <a:pt x="643638" y="2971800"/>
                  </a:lnTo>
                  <a:lnTo>
                    <a:pt x="666339" y="3009900"/>
                  </a:lnTo>
                  <a:lnTo>
                    <a:pt x="689399" y="3060700"/>
                  </a:lnTo>
                  <a:lnTo>
                    <a:pt x="712817" y="3111500"/>
                  </a:lnTo>
                  <a:lnTo>
                    <a:pt x="736592" y="3162300"/>
                  </a:lnTo>
                  <a:lnTo>
                    <a:pt x="760720" y="3200400"/>
                  </a:lnTo>
                  <a:lnTo>
                    <a:pt x="785201" y="3251200"/>
                  </a:lnTo>
                  <a:lnTo>
                    <a:pt x="810033" y="3302000"/>
                  </a:lnTo>
                  <a:lnTo>
                    <a:pt x="835213" y="3340100"/>
                  </a:lnTo>
                  <a:lnTo>
                    <a:pt x="860741" y="3390900"/>
                  </a:lnTo>
                  <a:lnTo>
                    <a:pt x="886614" y="3441700"/>
                  </a:lnTo>
                  <a:lnTo>
                    <a:pt x="912831" y="3479800"/>
                  </a:lnTo>
                  <a:lnTo>
                    <a:pt x="939390" y="3530600"/>
                  </a:lnTo>
                  <a:lnTo>
                    <a:pt x="966289" y="3568700"/>
                  </a:lnTo>
                  <a:lnTo>
                    <a:pt x="993526" y="3619500"/>
                  </a:lnTo>
                  <a:lnTo>
                    <a:pt x="1021100" y="3657600"/>
                  </a:lnTo>
                  <a:lnTo>
                    <a:pt x="1049009" y="3708400"/>
                  </a:lnTo>
                  <a:lnTo>
                    <a:pt x="1077251" y="3746500"/>
                  </a:lnTo>
                  <a:lnTo>
                    <a:pt x="1105825" y="3797300"/>
                  </a:lnTo>
                  <a:lnTo>
                    <a:pt x="1134728" y="3835400"/>
                  </a:lnTo>
                  <a:lnTo>
                    <a:pt x="1163959" y="3886200"/>
                  </a:lnTo>
                  <a:lnTo>
                    <a:pt x="1193517" y="3924300"/>
                  </a:lnTo>
                  <a:lnTo>
                    <a:pt x="1223399" y="3975100"/>
                  </a:lnTo>
                  <a:lnTo>
                    <a:pt x="1253603" y="4013200"/>
                  </a:lnTo>
                  <a:lnTo>
                    <a:pt x="1284128" y="4051300"/>
                  </a:lnTo>
                  <a:lnTo>
                    <a:pt x="1314973" y="4102100"/>
                  </a:lnTo>
                  <a:lnTo>
                    <a:pt x="1346134" y="4140200"/>
                  </a:lnTo>
                  <a:lnTo>
                    <a:pt x="1377612" y="4178300"/>
                  </a:lnTo>
                  <a:lnTo>
                    <a:pt x="1409403" y="4216400"/>
                  </a:lnTo>
                  <a:lnTo>
                    <a:pt x="1441506" y="4267200"/>
                  </a:lnTo>
                  <a:lnTo>
                    <a:pt x="1473920" y="4305300"/>
                  </a:lnTo>
                  <a:lnTo>
                    <a:pt x="1506642" y="4343400"/>
                  </a:lnTo>
                  <a:lnTo>
                    <a:pt x="1539672" y="4381500"/>
                  </a:lnTo>
                  <a:lnTo>
                    <a:pt x="1573006" y="4432300"/>
                  </a:lnTo>
                  <a:lnTo>
                    <a:pt x="1606644" y="4470400"/>
                  </a:lnTo>
                  <a:lnTo>
                    <a:pt x="1640583" y="4508500"/>
                  </a:lnTo>
                  <a:lnTo>
                    <a:pt x="1709359" y="4584700"/>
                  </a:lnTo>
                  <a:lnTo>
                    <a:pt x="1779321" y="4660900"/>
                  </a:lnTo>
                  <a:lnTo>
                    <a:pt x="1850454" y="4737100"/>
                  </a:lnTo>
                  <a:lnTo>
                    <a:pt x="1922744" y="4813300"/>
                  </a:lnTo>
                  <a:lnTo>
                    <a:pt x="1996178" y="4889500"/>
                  </a:lnTo>
                  <a:lnTo>
                    <a:pt x="2070740" y="4965700"/>
                  </a:lnTo>
                  <a:lnTo>
                    <a:pt x="2146418" y="5041900"/>
                  </a:lnTo>
                  <a:lnTo>
                    <a:pt x="2184671" y="5067300"/>
                  </a:lnTo>
                  <a:lnTo>
                    <a:pt x="2223197" y="5105400"/>
                  </a:lnTo>
                  <a:lnTo>
                    <a:pt x="2301063" y="5181600"/>
                  </a:lnTo>
                  <a:lnTo>
                    <a:pt x="2340399" y="5207000"/>
                  </a:lnTo>
                  <a:lnTo>
                    <a:pt x="2419870" y="5283200"/>
                  </a:lnTo>
                  <a:lnTo>
                    <a:pt x="2460000" y="5308600"/>
                  </a:lnTo>
                  <a:lnTo>
                    <a:pt x="2541044" y="5384800"/>
                  </a:lnTo>
                  <a:lnTo>
                    <a:pt x="2581953" y="5410200"/>
                  </a:lnTo>
                  <a:lnTo>
                    <a:pt x="2623118" y="5448300"/>
                  </a:lnTo>
                  <a:lnTo>
                    <a:pt x="2664537" y="5473700"/>
                  </a:lnTo>
                  <a:lnTo>
                    <a:pt x="2706209" y="5511800"/>
                  </a:lnTo>
                  <a:lnTo>
                    <a:pt x="2748131" y="5537200"/>
                  </a:lnTo>
                  <a:lnTo>
                    <a:pt x="2790303" y="5575300"/>
                  </a:lnTo>
                  <a:lnTo>
                    <a:pt x="2832722" y="5600700"/>
                  </a:lnTo>
                  <a:lnTo>
                    <a:pt x="2875386" y="5638800"/>
                  </a:lnTo>
                  <a:lnTo>
                    <a:pt x="2961444" y="5689600"/>
                  </a:lnTo>
                  <a:lnTo>
                    <a:pt x="3004834" y="5727700"/>
                  </a:lnTo>
                  <a:lnTo>
                    <a:pt x="3136428" y="5803900"/>
                  </a:lnTo>
                  <a:lnTo>
                    <a:pt x="3180761" y="5842000"/>
                  </a:lnTo>
                  <a:lnTo>
                    <a:pt x="3451560" y="5994400"/>
                  </a:lnTo>
                  <a:lnTo>
                    <a:pt x="3497476" y="6032500"/>
                  </a:lnTo>
                  <a:lnTo>
                    <a:pt x="3589965" y="6083300"/>
                  </a:lnTo>
                  <a:lnTo>
                    <a:pt x="3636534" y="6096000"/>
                  </a:lnTo>
                  <a:lnTo>
                    <a:pt x="3920377" y="6248400"/>
                  </a:lnTo>
                  <a:lnTo>
                    <a:pt x="3968406" y="6261100"/>
                  </a:lnTo>
                  <a:lnTo>
                    <a:pt x="4065068" y="6311900"/>
                  </a:lnTo>
                  <a:lnTo>
                    <a:pt x="4113696" y="6324600"/>
                  </a:lnTo>
                  <a:lnTo>
                    <a:pt x="4211541" y="6375400"/>
                  </a:lnTo>
                  <a:lnTo>
                    <a:pt x="4260754" y="6388100"/>
                  </a:lnTo>
                  <a:lnTo>
                    <a:pt x="4310158" y="6413500"/>
                  </a:lnTo>
                  <a:lnTo>
                    <a:pt x="4359751" y="6426200"/>
                  </a:lnTo>
                  <a:lnTo>
                    <a:pt x="4409531" y="6451600"/>
                  </a:lnTo>
                  <a:lnTo>
                    <a:pt x="4459498" y="6464300"/>
                  </a:lnTo>
                  <a:lnTo>
                    <a:pt x="4509648" y="6489700"/>
                  </a:lnTo>
                  <a:lnTo>
                    <a:pt x="4559981" y="6502400"/>
                  </a:lnTo>
                  <a:lnTo>
                    <a:pt x="4610494" y="6527800"/>
                  </a:lnTo>
                  <a:lnTo>
                    <a:pt x="4712056" y="6553200"/>
                  </a:lnTo>
                  <a:lnTo>
                    <a:pt x="4763100" y="6578600"/>
                  </a:lnTo>
                  <a:lnTo>
                    <a:pt x="5020891" y="6642100"/>
                  </a:lnTo>
                  <a:lnTo>
                    <a:pt x="5072951" y="6667500"/>
                  </a:lnTo>
                  <a:lnTo>
                    <a:pt x="5388670" y="6743700"/>
                  </a:lnTo>
                  <a:lnTo>
                    <a:pt x="5441834" y="6743700"/>
                  </a:lnTo>
                  <a:lnTo>
                    <a:pt x="5655980" y="6794500"/>
                  </a:lnTo>
                  <a:lnTo>
                    <a:pt x="5709880" y="6794500"/>
                  </a:lnTo>
                  <a:lnTo>
                    <a:pt x="5818105" y="6819900"/>
                  </a:lnTo>
                  <a:lnTo>
                    <a:pt x="5872425" y="6819900"/>
                  </a:lnTo>
                  <a:lnTo>
                    <a:pt x="5926883" y="6832600"/>
                  </a:lnTo>
                  <a:lnTo>
                    <a:pt x="5981475" y="6832600"/>
                  </a:lnTo>
                  <a:lnTo>
                    <a:pt x="6036201" y="6845300"/>
                  </a:lnTo>
                  <a:lnTo>
                    <a:pt x="6091058" y="6845300"/>
                  </a:lnTo>
                  <a:lnTo>
                    <a:pt x="6146045" y="6858000"/>
                  </a:lnTo>
                  <a:lnTo>
                    <a:pt x="6370417" y="6858000"/>
                  </a:lnTo>
                  <a:lnTo>
                    <a:pt x="6370417" y="5816600"/>
                  </a:lnTo>
                  <a:lnTo>
                    <a:pt x="6289180" y="5816600"/>
                  </a:lnTo>
                  <a:lnTo>
                    <a:pt x="6241983" y="5803900"/>
                  </a:lnTo>
                  <a:lnTo>
                    <a:pt x="6194898" y="5803900"/>
                  </a:lnTo>
                  <a:lnTo>
                    <a:pt x="6147926" y="5791200"/>
                  </a:lnTo>
                  <a:lnTo>
                    <a:pt x="6101068" y="5791200"/>
                  </a:lnTo>
                  <a:lnTo>
                    <a:pt x="6054327" y="5778500"/>
                  </a:lnTo>
                  <a:lnTo>
                    <a:pt x="6007704" y="5778500"/>
                  </a:lnTo>
                  <a:lnTo>
                    <a:pt x="5961199" y="5765800"/>
                  </a:lnTo>
                  <a:lnTo>
                    <a:pt x="5914816" y="5765800"/>
                  </a:lnTo>
                  <a:lnTo>
                    <a:pt x="5868555" y="5753100"/>
                  </a:lnTo>
                  <a:lnTo>
                    <a:pt x="5822418" y="5753100"/>
                  </a:lnTo>
                  <a:lnTo>
                    <a:pt x="5730522" y="5727700"/>
                  </a:lnTo>
                  <a:lnTo>
                    <a:pt x="5684766" y="5727700"/>
                  </a:lnTo>
                  <a:lnTo>
                    <a:pt x="5548286" y="5689600"/>
                  </a:lnTo>
                  <a:lnTo>
                    <a:pt x="5503060" y="5689600"/>
                  </a:lnTo>
                  <a:lnTo>
                    <a:pt x="4971426" y="5537200"/>
                  </a:lnTo>
                  <a:lnTo>
                    <a:pt x="4928093" y="5511800"/>
                  </a:lnTo>
                  <a:lnTo>
                    <a:pt x="4799040" y="5473700"/>
                  </a:lnTo>
                  <a:lnTo>
                    <a:pt x="4756342" y="5448300"/>
                  </a:lnTo>
                  <a:lnTo>
                    <a:pt x="4671436" y="5422900"/>
                  </a:lnTo>
                  <a:lnTo>
                    <a:pt x="4629232" y="5397500"/>
                  </a:lnTo>
                  <a:lnTo>
                    <a:pt x="4545325" y="5372100"/>
                  </a:lnTo>
                  <a:lnTo>
                    <a:pt x="4503627" y="5346700"/>
                  </a:lnTo>
                  <a:lnTo>
                    <a:pt x="4462100" y="5334000"/>
                  </a:lnTo>
                  <a:lnTo>
                    <a:pt x="4420748" y="5308600"/>
                  </a:lnTo>
                  <a:lnTo>
                    <a:pt x="4379570" y="5295900"/>
                  </a:lnTo>
                  <a:lnTo>
                    <a:pt x="4338568" y="5270500"/>
                  </a:lnTo>
                  <a:lnTo>
                    <a:pt x="4297745" y="5257800"/>
                  </a:lnTo>
                  <a:lnTo>
                    <a:pt x="4257102" y="5232400"/>
                  </a:lnTo>
                  <a:lnTo>
                    <a:pt x="4216640" y="5219700"/>
                  </a:lnTo>
                  <a:lnTo>
                    <a:pt x="4136266" y="5168900"/>
                  </a:lnTo>
                  <a:lnTo>
                    <a:pt x="4096357" y="5156200"/>
                  </a:lnTo>
                  <a:lnTo>
                    <a:pt x="3977760" y="5080000"/>
                  </a:lnTo>
                  <a:lnTo>
                    <a:pt x="3938610" y="5067300"/>
                  </a:lnTo>
                  <a:lnTo>
                    <a:pt x="3745796" y="4940300"/>
                  </a:lnTo>
                  <a:lnTo>
                    <a:pt x="3707831" y="4927600"/>
                  </a:lnTo>
                  <a:lnTo>
                    <a:pt x="3521082" y="4800600"/>
                  </a:lnTo>
                  <a:lnTo>
                    <a:pt x="3447846" y="4749800"/>
                  </a:lnTo>
                  <a:lnTo>
                    <a:pt x="3411548" y="4711700"/>
                  </a:lnTo>
                  <a:lnTo>
                    <a:pt x="3268524" y="4610100"/>
                  </a:lnTo>
                  <a:lnTo>
                    <a:pt x="3233318" y="4584700"/>
                  </a:lnTo>
                  <a:lnTo>
                    <a:pt x="3198336" y="4546600"/>
                  </a:lnTo>
                  <a:lnTo>
                    <a:pt x="3094741" y="4470400"/>
                  </a:lnTo>
                  <a:lnTo>
                    <a:pt x="3060666" y="4432300"/>
                  </a:lnTo>
                  <a:lnTo>
                    <a:pt x="2993209" y="4381500"/>
                  </a:lnTo>
                  <a:lnTo>
                    <a:pt x="2959831" y="4343400"/>
                  </a:lnTo>
                  <a:lnTo>
                    <a:pt x="2893783" y="4292600"/>
                  </a:lnTo>
                  <a:lnTo>
                    <a:pt x="2861116" y="4254500"/>
                  </a:lnTo>
                  <a:lnTo>
                    <a:pt x="2828689" y="4229100"/>
                  </a:lnTo>
                  <a:lnTo>
                    <a:pt x="2796504" y="4191000"/>
                  </a:lnTo>
                  <a:lnTo>
                    <a:pt x="2764562" y="4165600"/>
                  </a:lnTo>
                  <a:lnTo>
                    <a:pt x="2732865" y="4127500"/>
                  </a:lnTo>
                  <a:lnTo>
                    <a:pt x="2701414" y="4102100"/>
                  </a:lnTo>
                  <a:lnTo>
                    <a:pt x="2670211" y="4064000"/>
                  </a:lnTo>
                  <a:lnTo>
                    <a:pt x="2639257" y="4038600"/>
                  </a:lnTo>
                  <a:lnTo>
                    <a:pt x="2608554" y="4000500"/>
                  </a:lnTo>
                  <a:lnTo>
                    <a:pt x="2578104" y="3962400"/>
                  </a:lnTo>
                  <a:lnTo>
                    <a:pt x="2547907" y="3937000"/>
                  </a:lnTo>
                  <a:lnTo>
                    <a:pt x="2517967" y="3898900"/>
                  </a:lnTo>
                  <a:lnTo>
                    <a:pt x="2488283" y="3873500"/>
                  </a:lnTo>
                  <a:lnTo>
                    <a:pt x="2458858" y="3835400"/>
                  </a:lnTo>
                  <a:lnTo>
                    <a:pt x="2429694" y="3797300"/>
                  </a:lnTo>
                  <a:lnTo>
                    <a:pt x="2400791" y="3771900"/>
                  </a:lnTo>
                  <a:lnTo>
                    <a:pt x="2372151" y="3733800"/>
                  </a:lnTo>
                  <a:lnTo>
                    <a:pt x="2343777" y="3695700"/>
                  </a:lnTo>
                  <a:lnTo>
                    <a:pt x="2315669" y="3657600"/>
                  </a:lnTo>
                  <a:lnTo>
                    <a:pt x="2287829" y="3632200"/>
                  </a:lnTo>
                  <a:lnTo>
                    <a:pt x="2260258" y="3594100"/>
                  </a:lnTo>
                  <a:lnTo>
                    <a:pt x="2232958" y="3556000"/>
                  </a:lnTo>
                  <a:lnTo>
                    <a:pt x="2205931" y="3517900"/>
                  </a:lnTo>
                  <a:lnTo>
                    <a:pt x="2179179" y="3479800"/>
                  </a:lnTo>
                  <a:lnTo>
                    <a:pt x="2152702" y="3441700"/>
                  </a:lnTo>
                  <a:lnTo>
                    <a:pt x="2126502" y="3416300"/>
                  </a:lnTo>
                  <a:lnTo>
                    <a:pt x="2100581" y="3378200"/>
                  </a:lnTo>
                  <a:lnTo>
                    <a:pt x="2074940" y="3340100"/>
                  </a:lnTo>
                  <a:lnTo>
                    <a:pt x="2049582" y="3302000"/>
                  </a:lnTo>
                  <a:lnTo>
                    <a:pt x="2024506" y="3263900"/>
                  </a:lnTo>
                  <a:lnTo>
                    <a:pt x="1999716" y="3225800"/>
                  </a:lnTo>
                  <a:lnTo>
                    <a:pt x="1975213" y="3187700"/>
                  </a:lnTo>
                  <a:lnTo>
                    <a:pt x="1950997" y="3149600"/>
                  </a:lnTo>
                  <a:lnTo>
                    <a:pt x="1927071" y="3111500"/>
                  </a:lnTo>
                  <a:lnTo>
                    <a:pt x="1903437" y="3073400"/>
                  </a:lnTo>
                  <a:lnTo>
                    <a:pt x="1880095" y="3035300"/>
                  </a:lnTo>
                  <a:lnTo>
                    <a:pt x="1857047" y="2997200"/>
                  </a:lnTo>
                  <a:lnTo>
                    <a:pt x="1834296" y="2959100"/>
                  </a:lnTo>
                  <a:lnTo>
                    <a:pt x="1811841" y="2921000"/>
                  </a:lnTo>
                  <a:lnTo>
                    <a:pt x="1789686" y="2870200"/>
                  </a:lnTo>
                  <a:lnTo>
                    <a:pt x="1767831" y="2832100"/>
                  </a:lnTo>
                  <a:lnTo>
                    <a:pt x="1746278" y="2794000"/>
                  </a:lnTo>
                  <a:lnTo>
                    <a:pt x="1725029" y="2755900"/>
                  </a:lnTo>
                  <a:lnTo>
                    <a:pt x="1704085" y="2717800"/>
                  </a:lnTo>
                  <a:lnTo>
                    <a:pt x="1683448" y="2679700"/>
                  </a:lnTo>
                  <a:lnTo>
                    <a:pt x="1663119" y="2641600"/>
                  </a:lnTo>
                  <a:lnTo>
                    <a:pt x="1643100" y="2590800"/>
                  </a:lnTo>
                  <a:lnTo>
                    <a:pt x="1623392" y="2552700"/>
                  </a:lnTo>
                  <a:lnTo>
                    <a:pt x="1603997" y="2514600"/>
                  </a:lnTo>
                  <a:lnTo>
                    <a:pt x="1584916" y="2476500"/>
                  </a:lnTo>
                  <a:lnTo>
                    <a:pt x="1566152" y="2425700"/>
                  </a:lnTo>
                  <a:lnTo>
                    <a:pt x="1547705" y="2387600"/>
                  </a:lnTo>
                  <a:lnTo>
                    <a:pt x="1529577" y="2349500"/>
                  </a:lnTo>
                  <a:lnTo>
                    <a:pt x="1511769" y="2311400"/>
                  </a:lnTo>
                  <a:lnTo>
                    <a:pt x="1494284" y="2260600"/>
                  </a:lnTo>
                  <a:lnTo>
                    <a:pt x="1477123" y="2222500"/>
                  </a:lnTo>
                  <a:lnTo>
                    <a:pt x="1460287" y="2184400"/>
                  </a:lnTo>
                  <a:lnTo>
                    <a:pt x="1443777" y="2133600"/>
                  </a:lnTo>
                  <a:lnTo>
                    <a:pt x="1427597" y="2095500"/>
                  </a:lnTo>
                  <a:lnTo>
                    <a:pt x="1411746" y="2044700"/>
                  </a:lnTo>
                  <a:lnTo>
                    <a:pt x="1396226" y="2006600"/>
                  </a:lnTo>
                  <a:lnTo>
                    <a:pt x="1381040" y="1968500"/>
                  </a:lnTo>
                  <a:lnTo>
                    <a:pt x="1366188" y="1917700"/>
                  </a:lnTo>
                  <a:lnTo>
                    <a:pt x="1351672" y="1879600"/>
                  </a:lnTo>
                  <a:lnTo>
                    <a:pt x="1337494" y="1828800"/>
                  </a:lnTo>
                  <a:lnTo>
                    <a:pt x="1323655" y="1790700"/>
                  </a:lnTo>
                  <a:lnTo>
                    <a:pt x="1310157" y="1739900"/>
                  </a:lnTo>
                  <a:lnTo>
                    <a:pt x="1297001" y="1701800"/>
                  </a:lnTo>
                  <a:lnTo>
                    <a:pt x="1284190" y="1651000"/>
                  </a:lnTo>
                  <a:lnTo>
                    <a:pt x="1271723" y="1612900"/>
                  </a:lnTo>
                  <a:lnTo>
                    <a:pt x="1259604" y="1562100"/>
                  </a:lnTo>
                  <a:lnTo>
                    <a:pt x="1247833" y="1524000"/>
                  </a:lnTo>
                  <a:lnTo>
                    <a:pt x="1236412" y="1473200"/>
                  </a:lnTo>
                  <a:lnTo>
                    <a:pt x="1225342" y="1435100"/>
                  </a:lnTo>
                  <a:lnTo>
                    <a:pt x="1214626" y="1384300"/>
                  </a:lnTo>
                  <a:lnTo>
                    <a:pt x="1204265" y="1346200"/>
                  </a:lnTo>
                  <a:lnTo>
                    <a:pt x="1194260" y="1295400"/>
                  </a:lnTo>
                  <a:lnTo>
                    <a:pt x="1184612" y="1257300"/>
                  </a:lnTo>
                  <a:lnTo>
                    <a:pt x="1175324" y="1206500"/>
                  </a:lnTo>
                  <a:lnTo>
                    <a:pt x="1166397" y="1155700"/>
                  </a:lnTo>
                  <a:lnTo>
                    <a:pt x="1157833" y="1117600"/>
                  </a:lnTo>
                  <a:lnTo>
                    <a:pt x="1149632" y="1066800"/>
                  </a:lnTo>
                  <a:lnTo>
                    <a:pt x="1141797" y="1016000"/>
                  </a:lnTo>
                  <a:lnTo>
                    <a:pt x="1134329" y="977900"/>
                  </a:lnTo>
                  <a:lnTo>
                    <a:pt x="1127230" y="927100"/>
                  </a:lnTo>
                  <a:lnTo>
                    <a:pt x="1120501" y="876300"/>
                  </a:lnTo>
                  <a:lnTo>
                    <a:pt x="1114143" y="838200"/>
                  </a:lnTo>
                  <a:lnTo>
                    <a:pt x="1108159" y="787400"/>
                  </a:lnTo>
                  <a:lnTo>
                    <a:pt x="1102550" y="736600"/>
                  </a:lnTo>
                  <a:lnTo>
                    <a:pt x="1097317" y="698500"/>
                  </a:lnTo>
                  <a:lnTo>
                    <a:pt x="1092462" y="647700"/>
                  </a:lnTo>
                  <a:lnTo>
                    <a:pt x="1087987" y="596900"/>
                  </a:lnTo>
                  <a:lnTo>
                    <a:pt x="1083892" y="558800"/>
                  </a:lnTo>
                  <a:lnTo>
                    <a:pt x="1080181" y="508000"/>
                  </a:lnTo>
                  <a:lnTo>
                    <a:pt x="1076853" y="457200"/>
                  </a:lnTo>
                  <a:lnTo>
                    <a:pt x="1073911" y="406400"/>
                  </a:lnTo>
                  <a:lnTo>
                    <a:pt x="1071356" y="368300"/>
                  </a:lnTo>
                  <a:lnTo>
                    <a:pt x="1069190" y="317500"/>
                  </a:lnTo>
                  <a:lnTo>
                    <a:pt x="1067415" y="266700"/>
                  </a:lnTo>
                  <a:lnTo>
                    <a:pt x="1066031" y="215900"/>
                  </a:lnTo>
                  <a:lnTo>
                    <a:pt x="1065041" y="165100"/>
                  </a:lnTo>
                  <a:lnTo>
                    <a:pt x="1064446" y="127000"/>
                  </a:lnTo>
                  <a:lnTo>
                    <a:pt x="1064247" y="76200"/>
                  </a:lnTo>
                  <a:lnTo>
                    <a:pt x="1064446" y="25400"/>
                  </a:lnTo>
                  <a:lnTo>
                    <a:pt x="1064670" y="0"/>
                  </a:lnTo>
                  <a:close/>
                </a:path>
              </a:pathLst>
            </a:custGeom>
            <a:solidFill>
              <a:srgbClr val="62C3A5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461054" y="194779"/>
              <a:ext cx="5730875" cy="6032500"/>
            </a:xfrm>
            <a:custGeom>
              <a:avLst/>
              <a:gdLst/>
              <a:ahLst/>
              <a:cxnLst/>
              <a:rect l="l" t="t" r="r" b="b"/>
              <a:pathLst>
                <a:path w="5730875" h="6032500">
                  <a:moveTo>
                    <a:pt x="719048" y="0"/>
                  </a:moveTo>
                  <a:lnTo>
                    <a:pt x="0" y="0"/>
                  </a:lnTo>
                  <a:lnTo>
                    <a:pt x="1181" y="50800"/>
                  </a:lnTo>
                  <a:lnTo>
                    <a:pt x="2763" y="101600"/>
                  </a:lnTo>
                  <a:lnTo>
                    <a:pt x="4743" y="152400"/>
                  </a:lnTo>
                  <a:lnTo>
                    <a:pt x="7121" y="203200"/>
                  </a:lnTo>
                  <a:lnTo>
                    <a:pt x="9894" y="254000"/>
                  </a:lnTo>
                  <a:lnTo>
                    <a:pt x="13062" y="304800"/>
                  </a:lnTo>
                  <a:lnTo>
                    <a:pt x="16621" y="342900"/>
                  </a:lnTo>
                  <a:lnTo>
                    <a:pt x="20572" y="393700"/>
                  </a:lnTo>
                  <a:lnTo>
                    <a:pt x="24913" y="444500"/>
                  </a:lnTo>
                  <a:lnTo>
                    <a:pt x="29641" y="495300"/>
                  </a:lnTo>
                  <a:lnTo>
                    <a:pt x="34756" y="546100"/>
                  </a:lnTo>
                  <a:lnTo>
                    <a:pt x="40255" y="596900"/>
                  </a:lnTo>
                  <a:lnTo>
                    <a:pt x="46138" y="647700"/>
                  </a:lnTo>
                  <a:lnTo>
                    <a:pt x="52402" y="698500"/>
                  </a:lnTo>
                  <a:lnTo>
                    <a:pt x="59047" y="736600"/>
                  </a:lnTo>
                  <a:lnTo>
                    <a:pt x="66070" y="787400"/>
                  </a:lnTo>
                  <a:lnTo>
                    <a:pt x="73471" y="838200"/>
                  </a:lnTo>
                  <a:lnTo>
                    <a:pt x="81247" y="889000"/>
                  </a:lnTo>
                  <a:lnTo>
                    <a:pt x="89397" y="939800"/>
                  </a:lnTo>
                  <a:lnTo>
                    <a:pt x="97919" y="977900"/>
                  </a:lnTo>
                  <a:lnTo>
                    <a:pt x="106813" y="1028700"/>
                  </a:lnTo>
                  <a:lnTo>
                    <a:pt x="116075" y="1079500"/>
                  </a:lnTo>
                  <a:lnTo>
                    <a:pt x="125706" y="1130300"/>
                  </a:lnTo>
                  <a:lnTo>
                    <a:pt x="135703" y="1168400"/>
                  </a:lnTo>
                  <a:lnTo>
                    <a:pt x="146065" y="1219200"/>
                  </a:lnTo>
                  <a:lnTo>
                    <a:pt x="156790" y="1270000"/>
                  </a:lnTo>
                  <a:lnTo>
                    <a:pt x="167877" y="1320800"/>
                  </a:lnTo>
                  <a:lnTo>
                    <a:pt x="179323" y="1358900"/>
                  </a:lnTo>
                  <a:lnTo>
                    <a:pt x="191129" y="1409700"/>
                  </a:lnTo>
                  <a:lnTo>
                    <a:pt x="203291" y="1460500"/>
                  </a:lnTo>
                  <a:lnTo>
                    <a:pt x="215809" y="1498600"/>
                  </a:lnTo>
                  <a:lnTo>
                    <a:pt x="228682" y="1549400"/>
                  </a:lnTo>
                  <a:lnTo>
                    <a:pt x="241906" y="1600200"/>
                  </a:lnTo>
                  <a:lnTo>
                    <a:pt x="255481" y="1638300"/>
                  </a:lnTo>
                  <a:lnTo>
                    <a:pt x="269406" y="1689100"/>
                  </a:lnTo>
                  <a:lnTo>
                    <a:pt x="283678" y="1727200"/>
                  </a:lnTo>
                  <a:lnTo>
                    <a:pt x="298297" y="1778000"/>
                  </a:lnTo>
                  <a:lnTo>
                    <a:pt x="313261" y="1828800"/>
                  </a:lnTo>
                  <a:lnTo>
                    <a:pt x="328567" y="1866900"/>
                  </a:lnTo>
                  <a:lnTo>
                    <a:pt x="344216" y="1917700"/>
                  </a:lnTo>
                  <a:lnTo>
                    <a:pt x="360204" y="1955800"/>
                  </a:lnTo>
                  <a:lnTo>
                    <a:pt x="376531" y="2006600"/>
                  </a:lnTo>
                  <a:lnTo>
                    <a:pt x="393195" y="2044700"/>
                  </a:lnTo>
                  <a:lnTo>
                    <a:pt x="410194" y="2095500"/>
                  </a:lnTo>
                  <a:lnTo>
                    <a:pt x="427527" y="2133600"/>
                  </a:lnTo>
                  <a:lnTo>
                    <a:pt x="445193" y="2184400"/>
                  </a:lnTo>
                  <a:lnTo>
                    <a:pt x="463190" y="2222500"/>
                  </a:lnTo>
                  <a:lnTo>
                    <a:pt x="481515" y="2273300"/>
                  </a:lnTo>
                  <a:lnTo>
                    <a:pt x="500169" y="2311400"/>
                  </a:lnTo>
                  <a:lnTo>
                    <a:pt x="519149" y="2362200"/>
                  </a:lnTo>
                  <a:lnTo>
                    <a:pt x="538453" y="2400300"/>
                  </a:lnTo>
                  <a:lnTo>
                    <a:pt x="558081" y="2451100"/>
                  </a:lnTo>
                  <a:lnTo>
                    <a:pt x="578030" y="2489200"/>
                  </a:lnTo>
                  <a:lnTo>
                    <a:pt x="598299" y="2527300"/>
                  </a:lnTo>
                  <a:lnTo>
                    <a:pt x="618887" y="2578100"/>
                  </a:lnTo>
                  <a:lnTo>
                    <a:pt x="639791" y="2616200"/>
                  </a:lnTo>
                  <a:lnTo>
                    <a:pt x="661011" y="2654300"/>
                  </a:lnTo>
                  <a:lnTo>
                    <a:pt x="682545" y="2705100"/>
                  </a:lnTo>
                  <a:lnTo>
                    <a:pt x="704391" y="2743200"/>
                  </a:lnTo>
                  <a:lnTo>
                    <a:pt x="726548" y="2781300"/>
                  </a:lnTo>
                  <a:lnTo>
                    <a:pt x="749015" y="2832100"/>
                  </a:lnTo>
                  <a:lnTo>
                    <a:pt x="771789" y="2870200"/>
                  </a:lnTo>
                  <a:lnTo>
                    <a:pt x="794869" y="2908300"/>
                  </a:lnTo>
                  <a:lnTo>
                    <a:pt x="818253" y="2946400"/>
                  </a:lnTo>
                  <a:lnTo>
                    <a:pt x="841941" y="2984500"/>
                  </a:lnTo>
                  <a:lnTo>
                    <a:pt x="865931" y="3035300"/>
                  </a:lnTo>
                  <a:lnTo>
                    <a:pt x="890220" y="3073400"/>
                  </a:lnTo>
                  <a:lnTo>
                    <a:pt x="914808" y="3111500"/>
                  </a:lnTo>
                  <a:lnTo>
                    <a:pt x="939692" y="3149600"/>
                  </a:lnTo>
                  <a:lnTo>
                    <a:pt x="964872" y="3187700"/>
                  </a:lnTo>
                  <a:lnTo>
                    <a:pt x="990346" y="3225800"/>
                  </a:lnTo>
                  <a:lnTo>
                    <a:pt x="1016112" y="3276600"/>
                  </a:lnTo>
                  <a:lnTo>
                    <a:pt x="1042169" y="3314700"/>
                  </a:lnTo>
                  <a:lnTo>
                    <a:pt x="1068515" y="3352800"/>
                  </a:lnTo>
                  <a:lnTo>
                    <a:pt x="1095149" y="3390900"/>
                  </a:lnTo>
                  <a:lnTo>
                    <a:pt x="1122068" y="3429000"/>
                  </a:lnTo>
                  <a:lnTo>
                    <a:pt x="1149273" y="3467100"/>
                  </a:lnTo>
                  <a:lnTo>
                    <a:pt x="1176760" y="3505200"/>
                  </a:lnTo>
                  <a:lnTo>
                    <a:pt x="1204529" y="3543300"/>
                  </a:lnTo>
                  <a:lnTo>
                    <a:pt x="1232578" y="3581400"/>
                  </a:lnTo>
                  <a:lnTo>
                    <a:pt x="1260905" y="3619500"/>
                  </a:lnTo>
                  <a:lnTo>
                    <a:pt x="1289509" y="3657600"/>
                  </a:lnTo>
                  <a:lnTo>
                    <a:pt x="1318388" y="3695700"/>
                  </a:lnTo>
                  <a:lnTo>
                    <a:pt x="1347541" y="3721100"/>
                  </a:lnTo>
                  <a:lnTo>
                    <a:pt x="1376966" y="3759200"/>
                  </a:lnTo>
                  <a:lnTo>
                    <a:pt x="1406662" y="3797300"/>
                  </a:lnTo>
                  <a:lnTo>
                    <a:pt x="1436627" y="3835400"/>
                  </a:lnTo>
                  <a:lnTo>
                    <a:pt x="1466860" y="3873500"/>
                  </a:lnTo>
                  <a:lnTo>
                    <a:pt x="1497359" y="3911600"/>
                  </a:lnTo>
                  <a:lnTo>
                    <a:pt x="1528122" y="3937000"/>
                  </a:lnTo>
                  <a:lnTo>
                    <a:pt x="1559148" y="3975100"/>
                  </a:lnTo>
                  <a:lnTo>
                    <a:pt x="1590436" y="4013200"/>
                  </a:lnTo>
                  <a:lnTo>
                    <a:pt x="1621983" y="4051300"/>
                  </a:lnTo>
                  <a:lnTo>
                    <a:pt x="1653789" y="4076700"/>
                  </a:lnTo>
                  <a:lnTo>
                    <a:pt x="1718169" y="4152900"/>
                  </a:lnTo>
                  <a:lnTo>
                    <a:pt x="1750741" y="4178300"/>
                  </a:lnTo>
                  <a:lnTo>
                    <a:pt x="1816639" y="4254500"/>
                  </a:lnTo>
                  <a:lnTo>
                    <a:pt x="1849962" y="4279900"/>
                  </a:lnTo>
                  <a:lnTo>
                    <a:pt x="1883533" y="4318000"/>
                  </a:lnTo>
                  <a:lnTo>
                    <a:pt x="1917350" y="4343400"/>
                  </a:lnTo>
                  <a:lnTo>
                    <a:pt x="1951412" y="4381500"/>
                  </a:lnTo>
                  <a:lnTo>
                    <a:pt x="1985716" y="4406900"/>
                  </a:lnTo>
                  <a:lnTo>
                    <a:pt x="2020262" y="4445000"/>
                  </a:lnTo>
                  <a:lnTo>
                    <a:pt x="2055047" y="4470400"/>
                  </a:lnTo>
                  <a:lnTo>
                    <a:pt x="2090071" y="4508500"/>
                  </a:lnTo>
                  <a:lnTo>
                    <a:pt x="2125332" y="4533900"/>
                  </a:lnTo>
                  <a:lnTo>
                    <a:pt x="2160828" y="4572000"/>
                  </a:lnTo>
                  <a:lnTo>
                    <a:pt x="2232518" y="4622800"/>
                  </a:lnTo>
                  <a:lnTo>
                    <a:pt x="2268711" y="4660900"/>
                  </a:lnTo>
                  <a:lnTo>
                    <a:pt x="2341780" y="4711700"/>
                  </a:lnTo>
                  <a:lnTo>
                    <a:pt x="2378655" y="4749800"/>
                  </a:lnTo>
                  <a:lnTo>
                    <a:pt x="2490619" y="4826000"/>
                  </a:lnTo>
                  <a:lnTo>
                    <a:pt x="2528382" y="4864100"/>
                  </a:lnTo>
                  <a:lnTo>
                    <a:pt x="2566363" y="4889500"/>
                  </a:lnTo>
                  <a:lnTo>
                    <a:pt x="2759488" y="5016500"/>
                  </a:lnTo>
                  <a:lnTo>
                    <a:pt x="2957837" y="5143500"/>
                  </a:lnTo>
                  <a:lnTo>
                    <a:pt x="3202481" y="5295900"/>
                  </a:lnTo>
                  <a:lnTo>
                    <a:pt x="3243936" y="5308600"/>
                  </a:lnTo>
                  <a:lnTo>
                    <a:pt x="3369438" y="5384800"/>
                  </a:lnTo>
                  <a:lnTo>
                    <a:pt x="3411646" y="5397500"/>
                  </a:lnTo>
                  <a:lnTo>
                    <a:pt x="3496612" y="5448300"/>
                  </a:lnTo>
                  <a:lnTo>
                    <a:pt x="3539368" y="5461000"/>
                  </a:lnTo>
                  <a:lnTo>
                    <a:pt x="3582304" y="5486400"/>
                  </a:lnTo>
                  <a:lnTo>
                    <a:pt x="3625418" y="5499100"/>
                  </a:lnTo>
                  <a:lnTo>
                    <a:pt x="3668708" y="5524500"/>
                  </a:lnTo>
                  <a:lnTo>
                    <a:pt x="3712173" y="5537200"/>
                  </a:lnTo>
                  <a:lnTo>
                    <a:pt x="3755812" y="5562600"/>
                  </a:lnTo>
                  <a:lnTo>
                    <a:pt x="3799623" y="5575300"/>
                  </a:lnTo>
                  <a:lnTo>
                    <a:pt x="3843604" y="5600700"/>
                  </a:lnTo>
                  <a:lnTo>
                    <a:pt x="3887754" y="5613400"/>
                  </a:lnTo>
                  <a:lnTo>
                    <a:pt x="3932071" y="5638800"/>
                  </a:lnTo>
                  <a:lnTo>
                    <a:pt x="4021202" y="5664200"/>
                  </a:lnTo>
                  <a:lnTo>
                    <a:pt x="4066012" y="5689600"/>
                  </a:lnTo>
                  <a:lnTo>
                    <a:pt x="4246848" y="5740400"/>
                  </a:lnTo>
                  <a:lnTo>
                    <a:pt x="4292449" y="5765800"/>
                  </a:lnTo>
                  <a:lnTo>
                    <a:pt x="4851181" y="5918200"/>
                  </a:lnTo>
                  <a:lnTo>
                    <a:pt x="4898656" y="5918200"/>
                  </a:lnTo>
                  <a:lnTo>
                    <a:pt x="5041875" y="5956300"/>
                  </a:lnTo>
                  <a:lnTo>
                    <a:pt x="5089874" y="5956300"/>
                  </a:lnTo>
                  <a:lnTo>
                    <a:pt x="5186253" y="5981700"/>
                  </a:lnTo>
                  <a:lnTo>
                    <a:pt x="5234629" y="5981700"/>
                  </a:lnTo>
                  <a:lnTo>
                    <a:pt x="5283128" y="5994400"/>
                  </a:lnTo>
                  <a:lnTo>
                    <a:pt x="5331747" y="5994400"/>
                  </a:lnTo>
                  <a:lnTo>
                    <a:pt x="5380487" y="6007100"/>
                  </a:lnTo>
                  <a:lnTo>
                    <a:pt x="5429344" y="6007100"/>
                  </a:lnTo>
                  <a:lnTo>
                    <a:pt x="5478318" y="6019800"/>
                  </a:lnTo>
                  <a:lnTo>
                    <a:pt x="5576609" y="6019800"/>
                  </a:lnTo>
                  <a:lnTo>
                    <a:pt x="5625922" y="6032500"/>
                  </a:lnTo>
                  <a:lnTo>
                    <a:pt x="5730349" y="6032500"/>
                  </a:lnTo>
                  <a:lnTo>
                    <a:pt x="5730349" y="5321300"/>
                  </a:lnTo>
                  <a:lnTo>
                    <a:pt x="5693723" y="5308600"/>
                  </a:lnTo>
                  <a:lnTo>
                    <a:pt x="5598739" y="5308600"/>
                  </a:lnTo>
                  <a:lnTo>
                    <a:pt x="5551425" y="5295900"/>
                  </a:lnTo>
                  <a:lnTo>
                    <a:pt x="5504232" y="5295900"/>
                  </a:lnTo>
                  <a:lnTo>
                    <a:pt x="5457163" y="5283200"/>
                  </a:lnTo>
                  <a:lnTo>
                    <a:pt x="5410218" y="5283200"/>
                  </a:lnTo>
                  <a:lnTo>
                    <a:pt x="5363399" y="5270500"/>
                  </a:lnTo>
                  <a:lnTo>
                    <a:pt x="5316709" y="5270500"/>
                  </a:lnTo>
                  <a:lnTo>
                    <a:pt x="5270149" y="5257800"/>
                  </a:lnTo>
                  <a:lnTo>
                    <a:pt x="5223720" y="5257800"/>
                  </a:lnTo>
                  <a:lnTo>
                    <a:pt x="5131266" y="5232400"/>
                  </a:lnTo>
                  <a:lnTo>
                    <a:pt x="5085244" y="5232400"/>
                  </a:lnTo>
                  <a:lnTo>
                    <a:pt x="4857250" y="5168900"/>
                  </a:lnTo>
                  <a:lnTo>
                    <a:pt x="4812087" y="5168900"/>
                  </a:lnTo>
                  <a:lnTo>
                    <a:pt x="4544313" y="5092700"/>
                  </a:lnTo>
                  <a:lnTo>
                    <a:pt x="4500234" y="5067300"/>
                  </a:lnTo>
                  <a:lnTo>
                    <a:pt x="4325555" y="5016500"/>
                  </a:lnTo>
                  <a:lnTo>
                    <a:pt x="4282304" y="4991100"/>
                  </a:lnTo>
                  <a:lnTo>
                    <a:pt x="4153580" y="4953000"/>
                  </a:lnTo>
                  <a:lnTo>
                    <a:pt x="4111022" y="4927600"/>
                  </a:lnTo>
                  <a:lnTo>
                    <a:pt x="4068642" y="4914900"/>
                  </a:lnTo>
                  <a:lnTo>
                    <a:pt x="4026441" y="4889500"/>
                  </a:lnTo>
                  <a:lnTo>
                    <a:pt x="3942585" y="4864100"/>
                  </a:lnTo>
                  <a:lnTo>
                    <a:pt x="3859469" y="4813300"/>
                  </a:lnTo>
                  <a:lnTo>
                    <a:pt x="3818193" y="4800600"/>
                  </a:lnTo>
                  <a:lnTo>
                    <a:pt x="3777107" y="4775200"/>
                  </a:lnTo>
                  <a:lnTo>
                    <a:pt x="3736213" y="4762500"/>
                  </a:lnTo>
                  <a:lnTo>
                    <a:pt x="3695513" y="4737100"/>
                  </a:lnTo>
                  <a:lnTo>
                    <a:pt x="3655009" y="4724400"/>
                  </a:lnTo>
                  <a:lnTo>
                    <a:pt x="3534686" y="4648200"/>
                  </a:lnTo>
                  <a:lnTo>
                    <a:pt x="3494981" y="4635500"/>
                  </a:lnTo>
                  <a:lnTo>
                    <a:pt x="3338223" y="4533900"/>
                  </a:lnTo>
                  <a:lnTo>
                    <a:pt x="3299558" y="4521200"/>
                  </a:lnTo>
                  <a:lnTo>
                    <a:pt x="3109466" y="4394200"/>
                  </a:lnTo>
                  <a:lnTo>
                    <a:pt x="2961380" y="4292600"/>
                  </a:lnTo>
                  <a:lnTo>
                    <a:pt x="2924927" y="4254500"/>
                  </a:lnTo>
                  <a:lnTo>
                    <a:pt x="2781442" y="4152900"/>
                  </a:lnTo>
                  <a:lnTo>
                    <a:pt x="2746161" y="4114800"/>
                  </a:lnTo>
                  <a:lnTo>
                    <a:pt x="2641765" y="4038600"/>
                  </a:lnTo>
                  <a:lnTo>
                    <a:pt x="2607454" y="4000500"/>
                  </a:lnTo>
                  <a:lnTo>
                    <a:pt x="2539575" y="3949700"/>
                  </a:lnTo>
                  <a:lnTo>
                    <a:pt x="2506010" y="3911600"/>
                  </a:lnTo>
                  <a:lnTo>
                    <a:pt x="2472698" y="3886200"/>
                  </a:lnTo>
                  <a:lnTo>
                    <a:pt x="2439639" y="3848100"/>
                  </a:lnTo>
                  <a:lnTo>
                    <a:pt x="2406836" y="3822700"/>
                  </a:lnTo>
                  <a:lnTo>
                    <a:pt x="2374290" y="3784600"/>
                  </a:lnTo>
                  <a:lnTo>
                    <a:pt x="2342004" y="3759200"/>
                  </a:lnTo>
                  <a:lnTo>
                    <a:pt x="2309979" y="3721100"/>
                  </a:lnTo>
                  <a:lnTo>
                    <a:pt x="2278217" y="3695700"/>
                  </a:lnTo>
                  <a:lnTo>
                    <a:pt x="2246719" y="3657600"/>
                  </a:lnTo>
                  <a:lnTo>
                    <a:pt x="2215488" y="3632200"/>
                  </a:lnTo>
                  <a:lnTo>
                    <a:pt x="2184524" y="3594100"/>
                  </a:lnTo>
                  <a:lnTo>
                    <a:pt x="2153831" y="3568700"/>
                  </a:lnTo>
                  <a:lnTo>
                    <a:pt x="2123409" y="3530600"/>
                  </a:lnTo>
                  <a:lnTo>
                    <a:pt x="2093261" y="3492500"/>
                  </a:lnTo>
                  <a:lnTo>
                    <a:pt x="2063388" y="3467100"/>
                  </a:lnTo>
                  <a:lnTo>
                    <a:pt x="2033792" y="3429000"/>
                  </a:lnTo>
                  <a:lnTo>
                    <a:pt x="2004475" y="3390900"/>
                  </a:lnTo>
                  <a:lnTo>
                    <a:pt x="1975438" y="3365500"/>
                  </a:lnTo>
                  <a:lnTo>
                    <a:pt x="1946683" y="3327400"/>
                  </a:lnTo>
                  <a:lnTo>
                    <a:pt x="1918213" y="3289300"/>
                  </a:lnTo>
                  <a:lnTo>
                    <a:pt x="1890028" y="3251200"/>
                  </a:lnTo>
                  <a:lnTo>
                    <a:pt x="1862131" y="3213100"/>
                  </a:lnTo>
                  <a:lnTo>
                    <a:pt x="1834524" y="3187700"/>
                  </a:lnTo>
                  <a:lnTo>
                    <a:pt x="1807207" y="3149600"/>
                  </a:lnTo>
                  <a:lnTo>
                    <a:pt x="1780184" y="3111500"/>
                  </a:lnTo>
                  <a:lnTo>
                    <a:pt x="1753455" y="3073400"/>
                  </a:lnTo>
                  <a:lnTo>
                    <a:pt x="1727023" y="3035300"/>
                  </a:lnTo>
                  <a:lnTo>
                    <a:pt x="1700888" y="2997200"/>
                  </a:lnTo>
                  <a:lnTo>
                    <a:pt x="1675054" y="2959100"/>
                  </a:lnTo>
                  <a:lnTo>
                    <a:pt x="1649522" y="2921000"/>
                  </a:lnTo>
                  <a:lnTo>
                    <a:pt x="1624293" y="2882900"/>
                  </a:lnTo>
                  <a:lnTo>
                    <a:pt x="1599369" y="2844800"/>
                  </a:lnTo>
                  <a:lnTo>
                    <a:pt x="1574753" y="2806700"/>
                  </a:lnTo>
                  <a:lnTo>
                    <a:pt x="1550445" y="2768600"/>
                  </a:lnTo>
                  <a:lnTo>
                    <a:pt x="1526448" y="2730500"/>
                  </a:lnTo>
                  <a:lnTo>
                    <a:pt x="1502764" y="2692400"/>
                  </a:lnTo>
                  <a:lnTo>
                    <a:pt x="1479393" y="2654300"/>
                  </a:lnTo>
                  <a:lnTo>
                    <a:pt x="1456339" y="2616200"/>
                  </a:lnTo>
                  <a:lnTo>
                    <a:pt x="1433602" y="2578100"/>
                  </a:lnTo>
                  <a:lnTo>
                    <a:pt x="1411185" y="2540000"/>
                  </a:lnTo>
                  <a:lnTo>
                    <a:pt x="1389088" y="2501900"/>
                  </a:lnTo>
                  <a:lnTo>
                    <a:pt x="1367315" y="2463800"/>
                  </a:lnTo>
                  <a:lnTo>
                    <a:pt x="1345867" y="2413000"/>
                  </a:lnTo>
                  <a:lnTo>
                    <a:pt x="1324745" y="2374900"/>
                  </a:lnTo>
                  <a:lnTo>
                    <a:pt x="1303952" y="2336800"/>
                  </a:lnTo>
                  <a:lnTo>
                    <a:pt x="1283489" y="2298700"/>
                  </a:lnTo>
                  <a:lnTo>
                    <a:pt x="1263357" y="2260600"/>
                  </a:lnTo>
                  <a:lnTo>
                    <a:pt x="1243559" y="2209800"/>
                  </a:lnTo>
                  <a:lnTo>
                    <a:pt x="1224097" y="2171700"/>
                  </a:lnTo>
                  <a:lnTo>
                    <a:pt x="1204972" y="2133600"/>
                  </a:lnTo>
                  <a:lnTo>
                    <a:pt x="1186186" y="2095500"/>
                  </a:lnTo>
                  <a:lnTo>
                    <a:pt x="1167740" y="2044700"/>
                  </a:lnTo>
                  <a:lnTo>
                    <a:pt x="1149637" y="2006600"/>
                  </a:lnTo>
                  <a:lnTo>
                    <a:pt x="1131878" y="1968500"/>
                  </a:lnTo>
                  <a:lnTo>
                    <a:pt x="1114466" y="1917700"/>
                  </a:lnTo>
                  <a:lnTo>
                    <a:pt x="1097401" y="1879600"/>
                  </a:lnTo>
                  <a:lnTo>
                    <a:pt x="1080685" y="1828800"/>
                  </a:lnTo>
                  <a:lnTo>
                    <a:pt x="1064321" y="1790700"/>
                  </a:lnTo>
                  <a:lnTo>
                    <a:pt x="1048310" y="1752600"/>
                  </a:lnTo>
                  <a:lnTo>
                    <a:pt x="1032654" y="1701800"/>
                  </a:lnTo>
                  <a:lnTo>
                    <a:pt x="1017355" y="1663700"/>
                  </a:lnTo>
                  <a:lnTo>
                    <a:pt x="1002414" y="1612900"/>
                  </a:lnTo>
                  <a:lnTo>
                    <a:pt x="987833" y="1574800"/>
                  </a:lnTo>
                  <a:lnTo>
                    <a:pt x="973614" y="1536700"/>
                  </a:lnTo>
                  <a:lnTo>
                    <a:pt x="959759" y="1485900"/>
                  </a:lnTo>
                  <a:lnTo>
                    <a:pt x="946270" y="1447800"/>
                  </a:lnTo>
                  <a:lnTo>
                    <a:pt x="933148" y="1397000"/>
                  </a:lnTo>
                  <a:lnTo>
                    <a:pt x="920395" y="1358900"/>
                  </a:lnTo>
                  <a:lnTo>
                    <a:pt x="908012" y="1308100"/>
                  </a:lnTo>
                  <a:lnTo>
                    <a:pt x="896002" y="1257300"/>
                  </a:lnTo>
                  <a:lnTo>
                    <a:pt x="884367" y="1219200"/>
                  </a:lnTo>
                  <a:lnTo>
                    <a:pt x="873108" y="1168400"/>
                  </a:lnTo>
                  <a:lnTo>
                    <a:pt x="862226" y="1130300"/>
                  </a:lnTo>
                  <a:lnTo>
                    <a:pt x="851725" y="1079500"/>
                  </a:lnTo>
                  <a:lnTo>
                    <a:pt x="841604" y="1041400"/>
                  </a:lnTo>
                  <a:lnTo>
                    <a:pt x="831867" y="990600"/>
                  </a:lnTo>
                  <a:lnTo>
                    <a:pt x="822515" y="939800"/>
                  </a:lnTo>
                  <a:lnTo>
                    <a:pt x="813550" y="901700"/>
                  </a:lnTo>
                  <a:lnTo>
                    <a:pt x="804973" y="850900"/>
                  </a:lnTo>
                  <a:lnTo>
                    <a:pt x="796787" y="800100"/>
                  </a:lnTo>
                  <a:lnTo>
                    <a:pt x="788992" y="762000"/>
                  </a:lnTo>
                  <a:lnTo>
                    <a:pt x="781592" y="711200"/>
                  </a:lnTo>
                  <a:lnTo>
                    <a:pt x="774587" y="660400"/>
                  </a:lnTo>
                  <a:lnTo>
                    <a:pt x="767979" y="622300"/>
                  </a:lnTo>
                  <a:lnTo>
                    <a:pt x="761771" y="571500"/>
                  </a:lnTo>
                  <a:lnTo>
                    <a:pt x="755963" y="520700"/>
                  </a:lnTo>
                  <a:lnTo>
                    <a:pt x="750559" y="482600"/>
                  </a:lnTo>
                  <a:lnTo>
                    <a:pt x="745558" y="431800"/>
                  </a:lnTo>
                  <a:lnTo>
                    <a:pt x="740964" y="381000"/>
                  </a:lnTo>
                  <a:lnTo>
                    <a:pt x="736778" y="330200"/>
                  </a:lnTo>
                  <a:lnTo>
                    <a:pt x="733002" y="292100"/>
                  </a:lnTo>
                  <a:lnTo>
                    <a:pt x="729637" y="241300"/>
                  </a:lnTo>
                  <a:lnTo>
                    <a:pt x="726685" y="190500"/>
                  </a:lnTo>
                  <a:lnTo>
                    <a:pt x="724149" y="139700"/>
                  </a:lnTo>
                  <a:lnTo>
                    <a:pt x="722030" y="101600"/>
                  </a:lnTo>
                  <a:lnTo>
                    <a:pt x="720329" y="50800"/>
                  </a:lnTo>
                  <a:lnTo>
                    <a:pt x="719048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60"/>
              <a:t>Health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3617595" cy="400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660"/>
              </a:lnSpc>
              <a:spcBef>
                <a:spcPts val="100"/>
              </a:spcBef>
            </a:pPr>
            <a:r>
              <a:rPr dirty="0" sz="4100" spc="-240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0">
                <a:solidFill>
                  <a:srgbClr val="40276F"/>
                </a:solidFill>
                <a:latin typeface="Arial Black"/>
                <a:cs typeface="Arial Black"/>
              </a:rPr>
              <a:t>230,000</a:t>
            </a:r>
            <a:endParaRPr sz="4100">
              <a:latin typeface="Arial Black"/>
              <a:cs typeface="Arial Black"/>
            </a:endParaRPr>
          </a:p>
          <a:p>
            <a:pPr marL="12700" marR="102870">
              <a:lnSpc>
                <a:spcPts val="4400"/>
              </a:lnSpc>
              <a:spcBef>
                <a:spcPts val="320"/>
              </a:spcBef>
            </a:pP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carers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aged </a:t>
            </a:r>
            <a:r>
              <a:rPr dirty="0" sz="4100" spc="-30">
                <a:solidFill>
                  <a:srgbClr val="40276F"/>
                </a:solidFill>
                <a:latin typeface="Arial Black"/>
                <a:cs typeface="Arial Black"/>
              </a:rPr>
              <a:t>50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102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England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are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bad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45">
                <a:solidFill>
                  <a:srgbClr val="40276F"/>
                </a:solidFill>
                <a:latin typeface="Arial Black"/>
                <a:cs typeface="Arial Black"/>
              </a:rPr>
              <a:t>or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very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bad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health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themselves.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58439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5.12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better.org.uk/health-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and-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wellbeing-state-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874410" y="5370074"/>
            <a:ext cx="4819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0">
                <a:solidFill>
                  <a:srgbClr val="40276F"/>
                </a:solidFill>
                <a:latin typeface="Arial"/>
                <a:cs typeface="Arial"/>
              </a:rPr>
              <a:t>50-</a:t>
            </a:r>
            <a:r>
              <a:rPr dirty="0" sz="1200" spc="75">
                <a:solidFill>
                  <a:srgbClr val="40276F"/>
                </a:solidFill>
                <a:latin typeface="Arial"/>
                <a:cs typeface="Arial"/>
              </a:rPr>
              <a:t>64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157314" y="5370074"/>
            <a:ext cx="4311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65-</a:t>
            </a:r>
            <a:r>
              <a:rPr dirty="0" sz="1200" spc="-25">
                <a:solidFill>
                  <a:srgbClr val="40276F"/>
                </a:solidFill>
                <a:latin typeface="Arial"/>
                <a:cs typeface="Arial"/>
              </a:rPr>
              <a:t>74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401812" y="5370074"/>
            <a:ext cx="4502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75-</a:t>
            </a:r>
            <a:r>
              <a:rPr dirty="0" sz="1200" spc="65">
                <a:solidFill>
                  <a:srgbClr val="40276F"/>
                </a:solidFill>
                <a:latin typeface="Arial"/>
                <a:cs typeface="Arial"/>
              </a:rPr>
              <a:t>84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734855" y="5370074"/>
            <a:ext cx="2946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>
                <a:solidFill>
                  <a:srgbClr val="40276F"/>
                </a:solidFill>
                <a:latin typeface="Arial"/>
                <a:cs typeface="Arial"/>
              </a:rPr>
              <a:t>85+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524000" y="1142404"/>
            <a:ext cx="4958080" cy="454659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085850" marR="5080" indent="-1073785">
              <a:lnSpc>
                <a:spcPct val="101200"/>
              </a:lnSpc>
              <a:spcBef>
                <a:spcPts val="80"/>
              </a:spcBef>
            </a:pPr>
            <a:r>
              <a:rPr dirty="0" sz="1400" spc="-125">
                <a:solidFill>
                  <a:srgbClr val="40276F"/>
                </a:solidFill>
                <a:latin typeface="Arial Black"/>
                <a:cs typeface="Arial Black"/>
              </a:rPr>
              <a:t>Number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6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1400" spc="-1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40276F"/>
                </a:solidFill>
                <a:latin typeface="Arial Black"/>
                <a:cs typeface="Arial Black"/>
              </a:rPr>
              <a:t>bad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or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10">
                <a:solidFill>
                  <a:srgbClr val="40276F"/>
                </a:solidFill>
                <a:latin typeface="Arial Black"/>
                <a:cs typeface="Arial Black"/>
              </a:rPr>
              <a:t>very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20">
                <a:solidFill>
                  <a:srgbClr val="40276F"/>
                </a:solidFill>
                <a:latin typeface="Arial Black"/>
                <a:cs typeface="Arial Black"/>
              </a:rPr>
              <a:t>bad</a:t>
            </a:r>
            <a:r>
              <a:rPr dirty="0" sz="1400" spc="-1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45">
                <a:solidFill>
                  <a:srgbClr val="40276F"/>
                </a:solidFill>
                <a:latin typeface="Arial Black"/>
                <a:cs typeface="Arial Black"/>
              </a:rPr>
              <a:t>health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60">
                <a:solidFill>
                  <a:srgbClr val="40276F"/>
                </a:solidFill>
                <a:latin typeface="Arial Black"/>
                <a:cs typeface="Arial Black"/>
              </a:rPr>
              <a:t>who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60">
                <a:solidFill>
                  <a:srgbClr val="40276F"/>
                </a:solidFill>
                <a:latin typeface="Arial Black"/>
                <a:cs typeface="Arial Black"/>
              </a:rPr>
              <a:t>also</a:t>
            </a:r>
            <a:r>
              <a:rPr dirty="0" sz="1400" spc="-1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75">
                <a:solidFill>
                  <a:srgbClr val="40276F"/>
                </a:solidFill>
                <a:latin typeface="Arial Black"/>
                <a:cs typeface="Arial Black"/>
              </a:rPr>
              <a:t>provide </a:t>
            </a:r>
            <a:r>
              <a:rPr dirty="0" sz="1400" spc="-35">
                <a:solidFill>
                  <a:srgbClr val="40276F"/>
                </a:solidFill>
                <a:latin typeface="Arial Black"/>
                <a:cs typeface="Arial Black"/>
              </a:rPr>
              <a:t>50</a:t>
            </a:r>
            <a:r>
              <a:rPr dirty="0" sz="1400" spc="-1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05">
                <a:solidFill>
                  <a:srgbClr val="40276F"/>
                </a:solidFill>
                <a:latin typeface="Arial Black"/>
                <a:cs typeface="Arial Black"/>
              </a:rPr>
              <a:t>or</a:t>
            </a:r>
            <a:r>
              <a:rPr dirty="0" sz="1400" spc="-1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45">
                <a:solidFill>
                  <a:srgbClr val="40276F"/>
                </a:solidFill>
                <a:latin typeface="Arial Black"/>
                <a:cs typeface="Arial Black"/>
              </a:rPr>
              <a:t>more</a:t>
            </a:r>
            <a:r>
              <a:rPr dirty="0" sz="1400" spc="-1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50">
                <a:solidFill>
                  <a:srgbClr val="40276F"/>
                </a:solidFill>
                <a:latin typeface="Arial Black"/>
                <a:cs typeface="Arial Black"/>
              </a:rPr>
              <a:t>hours</a:t>
            </a:r>
            <a:r>
              <a:rPr dirty="0" sz="1400" spc="-1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6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400" spc="-1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60">
                <a:solidFill>
                  <a:srgbClr val="40276F"/>
                </a:solidFill>
                <a:latin typeface="Arial Black"/>
                <a:cs typeface="Arial Black"/>
              </a:rPr>
              <a:t>care</a:t>
            </a:r>
            <a:r>
              <a:rPr dirty="0" sz="1400" spc="-1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110">
                <a:solidFill>
                  <a:srgbClr val="40276F"/>
                </a:solidFill>
                <a:latin typeface="Arial Black"/>
                <a:cs typeface="Arial Black"/>
              </a:rPr>
              <a:t>per</a:t>
            </a:r>
            <a:r>
              <a:rPr dirty="0" sz="1400" spc="-1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40276F"/>
                </a:solidFill>
                <a:latin typeface="Arial Black"/>
                <a:cs typeface="Arial Black"/>
              </a:rPr>
              <a:t>week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7811998" y="3001454"/>
            <a:ext cx="1139825" cy="2367280"/>
          </a:xfrm>
          <a:custGeom>
            <a:avLst/>
            <a:gdLst/>
            <a:ahLst/>
            <a:cxnLst/>
            <a:rect l="l" t="t" r="r" b="b"/>
            <a:pathLst>
              <a:path w="1139825" h="2367279">
                <a:moveTo>
                  <a:pt x="1139698" y="0"/>
                </a:moveTo>
                <a:lnTo>
                  <a:pt x="0" y="0"/>
                </a:lnTo>
                <a:lnTo>
                  <a:pt x="0" y="2367191"/>
                </a:lnTo>
                <a:lnTo>
                  <a:pt x="1139698" y="2367191"/>
                </a:lnTo>
                <a:lnTo>
                  <a:pt x="1139698" y="0"/>
                </a:lnTo>
                <a:close/>
              </a:path>
            </a:pathLst>
          </a:custGeom>
          <a:solidFill>
            <a:srgbClr val="4124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8073390" y="4538286"/>
            <a:ext cx="620395" cy="771525"/>
          </a:xfrm>
          <a:prstGeom prst="rect">
            <a:avLst/>
          </a:prstGeom>
        </p:spPr>
        <p:txBody>
          <a:bodyPr wrap="square" lIns="0" tIns="546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3200" spc="-170">
                <a:solidFill>
                  <a:srgbClr val="FFFFFF"/>
                </a:solidFill>
                <a:latin typeface="Arial Black"/>
                <a:cs typeface="Arial Black"/>
              </a:rPr>
              <a:t>33k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539700" y="1782000"/>
            <a:ext cx="1139825" cy="3587115"/>
          </a:xfrm>
          <a:custGeom>
            <a:avLst/>
            <a:gdLst/>
            <a:ahLst/>
            <a:cxnLst/>
            <a:rect l="l" t="t" r="r" b="b"/>
            <a:pathLst>
              <a:path w="1139825" h="3587115">
                <a:moveTo>
                  <a:pt x="1139698" y="0"/>
                </a:moveTo>
                <a:lnTo>
                  <a:pt x="0" y="0"/>
                </a:lnTo>
                <a:lnTo>
                  <a:pt x="0" y="3586645"/>
                </a:lnTo>
                <a:lnTo>
                  <a:pt x="1139698" y="3586645"/>
                </a:lnTo>
                <a:lnTo>
                  <a:pt x="1139698" y="0"/>
                </a:lnTo>
                <a:close/>
              </a:path>
            </a:pathLst>
          </a:custGeom>
          <a:solidFill>
            <a:srgbClr val="4124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801090" y="4509188"/>
            <a:ext cx="620395" cy="800735"/>
          </a:xfrm>
          <a:prstGeom prst="rect">
            <a:avLst/>
          </a:prstGeom>
        </p:spPr>
        <p:txBody>
          <a:bodyPr wrap="square" lIns="0" tIns="546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3200" spc="-95">
                <a:solidFill>
                  <a:srgbClr val="FFFFFF"/>
                </a:solidFill>
                <a:latin typeface="Arial Black"/>
                <a:cs typeface="Arial Black"/>
              </a:rPr>
              <a:t>50k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9059697" y="3360127"/>
            <a:ext cx="1139825" cy="2009139"/>
          </a:xfrm>
          <a:custGeom>
            <a:avLst/>
            <a:gdLst/>
            <a:ahLst/>
            <a:cxnLst/>
            <a:rect l="l" t="t" r="r" b="b"/>
            <a:pathLst>
              <a:path w="1139825" h="2009139">
                <a:moveTo>
                  <a:pt x="1139698" y="0"/>
                </a:moveTo>
                <a:lnTo>
                  <a:pt x="0" y="0"/>
                </a:lnTo>
                <a:lnTo>
                  <a:pt x="0" y="2008517"/>
                </a:lnTo>
                <a:lnTo>
                  <a:pt x="1139698" y="2008517"/>
                </a:lnTo>
                <a:lnTo>
                  <a:pt x="1139698" y="0"/>
                </a:lnTo>
                <a:close/>
              </a:path>
            </a:pathLst>
          </a:custGeom>
          <a:solidFill>
            <a:srgbClr val="4124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 txBox="1"/>
          <p:nvPr/>
        </p:nvSpPr>
        <p:spPr>
          <a:xfrm>
            <a:off x="9321091" y="4536945"/>
            <a:ext cx="620395" cy="772795"/>
          </a:xfrm>
          <a:prstGeom prst="rect">
            <a:avLst/>
          </a:prstGeom>
        </p:spPr>
        <p:txBody>
          <a:bodyPr wrap="square" lIns="0" tIns="546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3200" spc="-165">
                <a:solidFill>
                  <a:srgbClr val="FFFFFF"/>
                </a:solidFill>
                <a:latin typeface="Arial Black"/>
                <a:cs typeface="Arial Black"/>
              </a:rPr>
              <a:t>28k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10331704" y="4579581"/>
            <a:ext cx="1139825" cy="789305"/>
          </a:xfrm>
          <a:custGeom>
            <a:avLst/>
            <a:gdLst/>
            <a:ahLst/>
            <a:cxnLst/>
            <a:rect l="l" t="t" r="r" b="b"/>
            <a:pathLst>
              <a:path w="1139825" h="789304">
                <a:moveTo>
                  <a:pt x="1139698" y="0"/>
                </a:moveTo>
                <a:lnTo>
                  <a:pt x="0" y="0"/>
                </a:lnTo>
                <a:lnTo>
                  <a:pt x="0" y="789063"/>
                </a:lnTo>
                <a:lnTo>
                  <a:pt x="1139698" y="789063"/>
                </a:lnTo>
                <a:lnTo>
                  <a:pt x="1139698" y="0"/>
                </a:lnTo>
                <a:close/>
              </a:path>
            </a:pathLst>
          </a:custGeom>
          <a:solidFill>
            <a:srgbClr val="4124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0593090" y="4684549"/>
            <a:ext cx="620395" cy="624840"/>
          </a:xfrm>
          <a:prstGeom prst="rect">
            <a:avLst/>
          </a:prstGeom>
        </p:spPr>
        <p:txBody>
          <a:bodyPr wrap="square" lIns="0" tIns="5461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3200" spc="-605">
                <a:solidFill>
                  <a:srgbClr val="FFFFFF"/>
                </a:solidFill>
                <a:latin typeface="Arial Black"/>
                <a:cs typeface="Arial Black"/>
              </a:rPr>
              <a:t>11k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23" name="object 23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00700" y="127000"/>
            <a:ext cx="6090920" cy="6731000"/>
            <a:chOff x="6100700" y="127000"/>
            <a:chExt cx="6090920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6100700" y="127000"/>
              <a:ext cx="6090920" cy="6731000"/>
            </a:xfrm>
            <a:custGeom>
              <a:avLst/>
              <a:gdLst/>
              <a:ahLst/>
              <a:cxnLst/>
              <a:rect l="l" t="t" r="r" b="b"/>
              <a:pathLst>
                <a:path w="6090920" h="6731000">
                  <a:moveTo>
                    <a:pt x="6090702" y="0"/>
                  </a:moveTo>
                  <a:lnTo>
                    <a:pt x="6003063" y="0"/>
                  </a:lnTo>
                  <a:lnTo>
                    <a:pt x="5949709" y="12700"/>
                  </a:lnTo>
                  <a:lnTo>
                    <a:pt x="5896478" y="12700"/>
                  </a:lnTo>
                  <a:lnTo>
                    <a:pt x="5843373" y="25400"/>
                  </a:lnTo>
                  <a:lnTo>
                    <a:pt x="5790396" y="25400"/>
                  </a:lnTo>
                  <a:lnTo>
                    <a:pt x="5737547" y="38100"/>
                  </a:lnTo>
                  <a:lnTo>
                    <a:pt x="5684829" y="38100"/>
                  </a:lnTo>
                  <a:lnTo>
                    <a:pt x="5632244" y="50800"/>
                  </a:lnTo>
                  <a:lnTo>
                    <a:pt x="5579792" y="50800"/>
                  </a:lnTo>
                  <a:lnTo>
                    <a:pt x="5475298" y="76200"/>
                  </a:lnTo>
                  <a:lnTo>
                    <a:pt x="5423259" y="76200"/>
                  </a:lnTo>
                  <a:lnTo>
                    <a:pt x="5165209" y="139700"/>
                  </a:lnTo>
                  <a:lnTo>
                    <a:pt x="5114040" y="139700"/>
                  </a:lnTo>
                  <a:lnTo>
                    <a:pt x="4860496" y="203200"/>
                  </a:lnTo>
                  <a:lnTo>
                    <a:pt x="4810259" y="228600"/>
                  </a:lnTo>
                  <a:lnTo>
                    <a:pt x="4610940" y="279400"/>
                  </a:lnTo>
                  <a:lnTo>
                    <a:pt x="4561526" y="304800"/>
                  </a:lnTo>
                  <a:lnTo>
                    <a:pt x="4414309" y="342900"/>
                  </a:lnTo>
                  <a:lnTo>
                    <a:pt x="4365584" y="368300"/>
                  </a:lnTo>
                  <a:lnTo>
                    <a:pt x="4317035" y="381000"/>
                  </a:lnTo>
                  <a:lnTo>
                    <a:pt x="4268665" y="406400"/>
                  </a:lnTo>
                  <a:lnTo>
                    <a:pt x="4220475" y="419100"/>
                  </a:lnTo>
                  <a:lnTo>
                    <a:pt x="4172466" y="444500"/>
                  </a:lnTo>
                  <a:lnTo>
                    <a:pt x="4124640" y="457200"/>
                  </a:lnTo>
                  <a:lnTo>
                    <a:pt x="4077000" y="482600"/>
                  </a:lnTo>
                  <a:lnTo>
                    <a:pt x="4029546" y="495300"/>
                  </a:lnTo>
                  <a:lnTo>
                    <a:pt x="3982281" y="520700"/>
                  </a:lnTo>
                  <a:lnTo>
                    <a:pt x="3935205" y="533400"/>
                  </a:lnTo>
                  <a:lnTo>
                    <a:pt x="3841632" y="584200"/>
                  </a:lnTo>
                  <a:lnTo>
                    <a:pt x="3795137" y="596900"/>
                  </a:lnTo>
                  <a:lnTo>
                    <a:pt x="3656840" y="673100"/>
                  </a:lnTo>
                  <a:lnTo>
                    <a:pt x="3611143" y="685800"/>
                  </a:lnTo>
                  <a:lnTo>
                    <a:pt x="3297060" y="863600"/>
                  </a:lnTo>
                  <a:lnTo>
                    <a:pt x="3036230" y="1016000"/>
                  </a:lnTo>
                  <a:lnTo>
                    <a:pt x="2993539" y="1054100"/>
                  </a:lnTo>
                  <a:lnTo>
                    <a:pt x="2866836" y="1130300"/>
                  </a:lnTo>
                  <a:lnTo>
                    <a:pt x="2825065" y="1168400"/>
                  </a:lnTo>
                  <a:lnTo>
                    <a:pt x="2742226" y="1219200"/>
                  </a:lnTo>
                  <a:lnTo>
                    <a:pt x="2701163" y="1257300"/>
                  </a:lnTo>
                  <a:lnTo>
                    <a:pt x="2619755" y="1308100"/>
                  </a:lnTo>
                  <a:lnTo>
                    <a:pt x="2579414" y="1346200"/>
                  </a:lnTo>
                  <a:lnTo>
                    <a:pt x="2539318" y="1371600"/>
                  </a:lnTo>
                  <a:lnTo>
                    <a:pt x="2499468" y="1409700"/>
                  </a:lnTo>
                  <a:lnTo>
                    <a:pt x="2459866" y="1435100"/>
                  </a:lnTo>
                  <a:lnTo>
                    <a:pt x="2420513" y="1473200"/>
                  </a:lnTo>
                  <a:lnTo>
                    <a:pt x="2381412" y="1498600"/>
                  </a:lnTo>
                  <a:lnTo>
                    <a:pt x="2342563" y="1536700"/>
                  </a:lnTo>
                  <a:lnTo>
                    <a:pt x="2303969" y="1562100"/>
                  </a:lnTo>
                  <a:lnTo>
                    <a:pt x="2227552" y="1638300"/>
                  </a:lnTo>
                  <a:lnTo>
                    <a:pt x="2189732" y="1663700"/>
                  </a:lnTo>
                  <a:lnTo>
                    <a:pt x="2114878" y="1739900"/>
                  </a:lnTo>
                  <a:lnTo>
                    <a:pt x="2077847" y="1765300"/>
                  </a:lnTo>
                  <a:lnTo>
                    <a:pt x="2041083" y="1803400"/>
                  </a:lnTo>
                  <a:lnTo>
                    <a:pt x="1968361" y="1879600"/>
                  </a:lnTo>
                  <a:lnTo>
                    <a:pt x="1932406" y="1905000"/>
                  </a:lnTo>
                  <a:lnTo>
                    <a:pt x="1861319" y="1981200"/>
                  </a:lnTo>
                  <a:lnTo>
                    <a:pt x="1791338" y="2057400"/>
                  </a:lnTo>
                  <a:lnTo>
                    <a:pt x="1722477" y="2133600"/>
                  </a:lnTo>
                  <a:lnTo>
                    <a:pt x="1654751" y="2209800"/>
                  </a:lnTo>
                  <a:lnTo>
                    <a:pt x="1588171" y="2286000"/>
                  </a:lnTo>
                  <a:lnTo>
                    <a:pt x="1555316" y="2324100"/>
                  </a:lnTo>
                  <a:lnTo>
                    <a:pt x="1522753" y="2362200"/>
                  </a:lnTo>
                  <a:lnTo>
                    <a:pt x="1490484" y="2400300"/>
                  </a:lnTo>
                  <a:lnTo>
                    <a:pt x="1458510" y="2438400"/>
                  </a:lnTo>
                  <a:lnTo>
                    <a:pt x="1426833" y="2476500"/>
                  </a:lnTo>
                  <a:lnTo>
                    <a:pt x="1395454" y="2514600"/>
                  </a:lnTo>
                  <a:lnTo>
                    <a:pt x="1364377" y="2552700"/>
                  </a:lnTo>
                  <a:lnTo>
                    <a:pt x="1333601" y="2603500"/>
                  </a:lnTo>
                  <a:lnTo>
                    <a:pt x="1303129" y="2641600"/>
                  </a:lnTo>
                  <a:lnTo>
                    <a:pt x="1272963" y="2679700"/>
                  </a:lnTo>
                  <a:lnTo>
                    <a:pt x="1243104" y="2717800"/>
                  </a:lnTo>
                  <a:lnTo>
                    <a:pt x="1213554" y="2755900"/>
                  </a:lnTo>
                  <a:lnTo>
                    <a:pt x="1184314" y="2806700"/>
                  </a:lnTo>
                  <a:lnTo>
                    <a:pt x="1155387" y="2844800"/>
                  </a:lnTo>
                  <a:lnTo>
                    <a:pt x="1126774" y="2882900"/>
                  </a:lnTo>
                  <a:lnTo>
                    <a:pt x="1098477" y="2933700"/>
                  </a:lnTo>
                  <a:lnTo>
                    <a:pt x="1070497" y="2971800"/>
                  </a:lnTo>
                  <a:lnTo>
                    <a:pt x="1042836" y="3009900"/>
                  </a:lnTo>
                  <a:lnTo>
                    <a:pt x="1015496" y="3060700"/>
                  </a:lnTo>
                  <a:lnTo>
                    <a:pt x="988479" y="3098800"/>
                  </a:lnTo>
                  <a:lnTo>
                    <a:pt x="961786" y="3149600"/>
                  </a:lnTo>
                  <a:lnTo>
                    <a:pt x="935418" y="3187700"/>
                  </a:lnTo>
                  <a:lnTo>
                    <a:pt x="909379" y="3225800"/>
                  </a:lnTo>
                  <a:lnTo>
                    <a:pt x="883668" y="3276600"/>
                  </a:lnTo>
                  <a:lnTo>
                    <a:pt x="858289" y="3314700"/>
                  </a:lnTo>
                  <a:lnTo>
                    <a:pt x="833242" y="3365500"/>
                  </a:lnTo>
                  <a:lnTo>
                    <a:pt x="808530" y="3403600"/>
                  </a:lnTo>
                  <a:lnTo>
                    <a:pt x="784154" y="3454400"/>
                  </a:lnTo>
                  <a:lnTo>
                    <a:pt x="760116" y="3492500"/>
                  </a:lnTo>
                  <a:lnTo>
                    <a:pt x="736417" y="3543300"/>
                  </a:lnTo>
                  <a:lnTo>
                    <a:pt x="713059" y="3594100"/>
                  </a:lnTo>
                  <a:lnTo>
                    <a:pt x="690045" y="3632200"/>
                  </a:lnTo>
                  <a:lnTo>
                    <a:pt x="667375" y="3683000"/>
                  </a:lnTo>
                  <a:lnTo>
                    <a:pt x="645051" y="3721100"/>
                  </a:lnTo>
                  <a:lnTo>
                    <a:pt x="623075" y="3771900"/>
                  </a:lnTo>
                  <a:lnTo>
                    <a:pt x="601449" y="3822700"/>
                  </a:lnTo>
                  <a:lnTo>
                    <a:pt x="580174" y="3860800"/>
                  </a:lnTo>
                  <a:lnTo>
                    <a:pt x="559253" y="3911600"/>
                  </a:lnTo>
                  <a:lnTo>
                    <a:pt x="538686" y="3962400"/>
                  </a:lnTo>
                  <a:lnTo>
                    <a:pt x="518475" y="4013200"/>
                  </a:lnTo>
                  <a:lnTo>
                    <a:pt x="498623" y="4051300"/>
                  </a:lnTo>
                  <a:lnTo>
                    <a:pt x="479131" y="4102100"/>
                  </a:lnTo>
                  <a:lnTo>
                    <a:pt x="460000" y="4152900"/>
                  </a:lnTo>
                  <a:lnTo>
                    <a:pt x="441233" y="4203700"/>
                  </a:lnTo>
                  <a:lnTo>
                    <a:pt x="422830" y="4241800"/>
                  </a:lnTo>
                  <a:lnTo>
                    <a:pt x="404795" y="4292600"/>
                  </a:lnTo>
                  <a:lnTo>
                    <a:pt x="387127" y="4343400"/>
                  </a:lnTo>
                  <a:lnTo>
                    <a:pt x="369830" y="4394200"/>
                  </a:lnTo>
                  <a:lnTo>
                    <a:pt x="352904" y="4445000"/>
                  </a:lnTo>
                  <a:lnTo>
                    <a:pt x="336352" y="4495800"/>
                  </a:lnTo>
                  <a:lnTo>
                    <a:pt x="320175" y="4533900"/>
                  </a:lnTo>
                  <a:lnTo>
                    <a:pt x="304375" y="4584700"/>
                  </a:lnTo>
                  <a:lnTo>
                    <a:pt x="288953" y="4635500"/>
                  </a:lnTo>
                  <a:lnTo>
                    <a:pt x="273912" y="4686300"/>
                  </a:lnTo>
                  <a:lnTo>
                    <a:pt x="259253" y="4737100"/>
                  </a:lnTo>
                  <a:lnTo>
                    <a:pt x="244977" y="4787900"/>
                  </a:lnTo>
                  <a:lnTo>
                    <a:pt x="231087" y="4838700"/>
                  </a:lnTo>
                  <a:lnTo>
                    <a:pt x="217583" y="4889500"/>
                  </a:lnTo>
                  <a:lnTo>
                    <a:pt x="204469" y="4940300"/>
                  </a:lnTo>
                  <a:lnTo>
                    <a:pt x="191745" y="4991100"/>
                  </a:lnTo>
                  <a:lnTo>
                    <a:pt x="179413" y="5041900"/>
                  </a:lnTo>
                  <a:lnTo>
                    <a:pt x="167475" y="5092700"/>
                  </a:lnTo>
                  <a:lnTo>
                    <a:pt x="155932" y="5143500"/>
                  </a:lnTo>
                  <a:lnTo>
                    <a:pt x="144787" y="5194300"/>
                  </a:lnTo>
                  <a:lnTo>
                    <a:pt x="134040" y="5245100"/>
                  </a:lnTo>
                  <a:lnTo>
                    <a:pt x="123694" y="5295900"/>
                  </a:lnTo>
                  <a:lnTo>
                    <a:pt x="113751" y="5346700"/>
                  </a:lnTo>
                  <a:lnTo>
                    <a:pt x="104212" y="5397500"/>
                  </a:lnTo>
                  <a:lnTo>
                    <a:pt x="95078" y="5448300"/>
                  </a:lnTo>
                  <a:lnTo>
                    <a:pt x="86352" y="5511800"/>
                  </a:lnTo>
                  <a:lnTo>
                    <a:pt x="78034" y="5562600"/>
                  </a:lnTo>
                  <a:lnTo>
                    <a:pt x="70128" y="5613400"/>
                  </a:lnTo>
                  <a:lnTo>
                    <a:pt x="62634" y="5664200"/>
                  </a:lnTo>
                  <a:lnTo>
                    <a:pt x="55555" y="5715000"/>
                  </a:lnTo>
                  <a:lnTo>
                    <a:pt x="48891" y="5765800"/>
                  </a:lnTo>
                  <a:lnTo>
                    <a:pt x="42645" y="5816600"/>
                  </a:lnTo>
                  <a:lnTo>
                    <a:pt x="36818" y="5880100"/>
                  </a:lnTo>
                  <a:lnTo>
                    <a:pt x="31412" y="5930900"/>
                  </a:lnTo>
                  <a:lnTo>
                    <a:pt x="26429" y="5981700"/>
                  </a:lnTo>
                  <a:lnTo>
                    <a:pt x="21871" y="6032500"/>
                  </a:lnTo>
                  <a:lnTo>
                    <a:pt x="17738" y="6083300"/>
                  </a:lnTo>
                  <a:lnTo>
                    <a:pt x="14033" y="6146800"/>
                  </a:lnTo>
                  <a:lnTo>
                    <a:pt x="10758" y="6197600"/>
                  </a:lnTo>
                  <a:lnTo>
                    <a:pt x="7914" y="6248400"/>
                  </a:lnTo>
                  <a:lnTo>
                    <a:pt x="5503" y="6299200"/>
                  </a:lnTo>
                  <a:lnTo>
                    <a:pt x="3526" y="6362700"/>
                  </a:lnTo>
                  <a:lnTo>
                    <a:pt x="1986" y="6413500"/>
                  </a:lnTo>
                  <a:lnTo>
                    <a:pt x="883" y="6464300"/>
                  </a:lnTo>
                  <a:lnTo>
                    <a:pt x="221" y="6515100"/>
                  </a:lnTo>
                  <a:lnTo>
                    <a:pt x="0" y="6578600"/>
                  </a:lnTo>
                  <a:lnTo>
                    <a:pt x="221" y="6629400"/>
                  </a:lnTo>
                  <a:lnTo>
                    <a:pt x="883" y="6680200"/>
                  </a:lnTo>
                  <a:lnTo>
                    <a:pt x="1943" y="6731000"/>
                  </a:lnTo>
                  <a:lnTo>
                    <a:pt x="1021191" y="6731000"/>
                  </a:lnTo>
                  <a:lnTo>
                    <a:pt x="1020685" y="6718300"/>
                  </a:lnTo>
                  <a:lnTo>
                    <a:pt x="1019664" y="6667500"/>
                  </a:lnTo>
                  <a:lnTo>
                    <a:pt x="1019049" y="6629400"/>
                  </a:lnTo>
                  <a:lnTo>
                    <a:pt x="1018844" y="6578600"/>
                  </a:lnTo>
                  <a:lnTo>
                    <a:pt x="1019049" y="6527800"/>
                  </a:lnTo>
                  <a:lnTo>
                    <a:pt x="1019664" y="6477000"/>
                  </a:lnTo>
                  <a:lnTo>
                    <a:pt x="1020685" y="6426200"/>
                  </a:lnTo>
                  <a:lnTo>
                    <a:pt x="1022112" y="6388100"/>
                  </a:lnTo>
                  <a:lnTo>
                    <a:pt x="1023944" y="6337300"/>
                  </a:lnTo>
                  <a:lnTo>
                    <a:pt x="1026178" y="6286500"/>
                  </a:lnTo>
                  <a:lnTo>
                    <a:pt x="1028812" y="6235700"/>
                  </a:lnTo>
                  <a:lnTo>
                    <a:pt x="1031846" y="6197600"/>
                  </a:lnTo>
                  <a:lnTo>
                    <a:pt x="1035278" y="6146800"/>
                  </a:lnTo>
                  <a:lnTo>
                    <a:pt x="1039105" y="6096000"/>
                  </a:lnTo>
                  <a:lnTo>
                    <a:pt x="1043327" y="6045200"/>
                  </a:lnTo>
                  <a:lnTo>
                    <a:pt x="1047941" y="6007100"/>
                  </a:lnTo>
                  <a:lnTo>
                    <a:pt x="1052946" y="5956300"/>
                  </a:lnTo>
                  <a:lnTo>
                    <a:pt x="1058340" y="5905500"/>
                  </a:lnTo>
                  <a:lnTo>
                    <a:pt x="1064122" y="5867400"/>
                  </a:lnTo>
                  <a:lnTo>
                    <a:pt x="1070290" y="5816600"/>
                  </a:lnTo>
                  <a:lnTo>
                    <a:pt x="1076842" y="5765800"/>
                  </a:lnTo>
                  <a:lnTo>
                    <a:pt x="1083777" y="5727700"/>
                  </a:lnTo>
                  <a:lnTo>
                    <a:pt x="1091093" y="5676900"/>
                  </a:lnTo>
                  <a:lnTo>
                    <a:pt x="1098789" y="5626100"/>
                  </a:lnTo>
                  <a:lnTo>
                    <a:pt x="1106862" y="5588000"/>
                  </a:lnTo>
                  <a:lnTo>
                    <a:pt x="1115311" y="5537200"/>
                  </a:lnTo>
                  <a:lnTo>
                    <a:pt x="1124135" y="5499100"/>
                  </a:lnTo>
                  <a:lnTo>
                    <a:pt x="1133331" y="5448300"/>
                  </a:lnTo>
                  <a:lnTo>
                    <a:pt x="1142899" y="5397500"/>
                  </a:lnTo>
                  <a:lnTo>
                    <a:pt x="1152836" y="5359400"/>
                  </a:lnTo>
                  <a:lnTo>
                    <a:pt x="1163141" y="5308600"/>
                  </a:lnTo>
                  <a:lnTo>
                    <a:pt x="1173812" y="5270500"/>
                  </a:lnTo>
                  <a:lnTo>
                    <a:pt x="1184848" y="5219700"/>
                  </a:lnTo>
                  <a:lnTo>
                    <a:pt x="1196247" y="5181600"/>
                  </a:lnTo>
                  <a:lnTo>
                    <a:pt x="1208007" y="5130800"/>
                  </a:lnTo>
                  <a:lnTo>
                    <a:pt x="1220126" y="5092700"/>
                  </a:lnTo>
                  <a:lnTo>
                    <a:pt x="1232604" y="5041900"/>
                  </a:lnTo>
                  <a:lnTo>
                    <a:pt x="1245438" y="5003800"/>
                  </a:lnTo>
                  <a:lnTo>
                    <a:pt x="1258626" y="4953000"/>
                  </a:lnTo>
                  <a:lnTo>
                    <a:pt x="1272168" y="4914900"/>
                  </a:lnTo>
                  <a:lnTo>
                    <a:pt x="1286061" y="4864100"/>
                  </a:lnTo>
                  <a:lnTo>
                    <a:pt x="1300304" y="4826000"/>
                  </a:lnTo>
                  <a:lnTo>
                    <a:pt x="1314894" y="4775200"/>
                  </a:lnTo>
                  <a:lnTo>
                    <a:pt x="1329832" y="4737100"/>
                  </a:lnTo>
                  <a:lnTo>
                    <a:pt x="1345114" y="4699000"/>
                  </a:lnTo>
                  <a:lnTo>
                    <a:pt x="1360739" y="4648200"/>
                  </a:lnTo>
                  <a:lnTo>
                    <a:pt x="1376705" y="4610100"/>
                  </a:lnTo>
                  <a:lnTo>
                    <a:pt x="1393012" y="4572000"/>
                  </a:lnTo>
                  <a:lnTo>
                    <a:pt x="1409656" y="4521200"/>
                  </a:lnTo>
                  <a:lnTo>
                    <a:pt x="1426638" y="4483100"/>
                  </a:lnTo>
                  <a:lnTo>
                    <a:pt x="1443954" y="4445000"/>
                  </a:lnTo>
                  <a:lnTo>
                    <a:pt x="1461603" y="4394200"/>
                  </a:lnTo>
                  <a:lnTo>
                    <a:pt x="1479584" y="4356100"/>
                  </a:lnTo>
                  <a:lnTo>
                    <a:pt x="1497895" y="4318000"/>
                  </a:lnTo>
                  <a:lnTo>
                    <a:pt x="1516534" y="4279900"/>
                  </a:lnTo>
                  <a:lnTo>
                    <a:pt x="1535500" y="4229100"/>
                  </a:lnTo>
                  <a:lnTo>
                    <a:pt x="1554791" y="4191000"/>
                  </a:lnTo>
                  <a:lnTo>
                    <a:pt x="1574405" y="4152900"/>
                  </a:lnTo>
                  <a:lnTo>
                    <a:pt x="1594341" y="4114800"/>
                  </a:lnTo>
                  <a:lnTo>
                    <a:pt x="1614597" y="4064000"/>
                  </a:lnTo>
                  <a:lnTo>
                    <a:pt x="1635171" y="4025900"/>
                  </a:lnTo>
                  <a:lnTo>
                    <a:pt x="1656063" y="3987800"/>
                  </a:lnTo>
                  <a:lnTo>
                    <a:pt x="1677269" y="3949700"/>
                  </a:lnTo>
                  <a:lnTo>
                    <a:pt x="1698789" y="3911600"/>
                  </a:lnTo>
                  <a:lnTo>
                    <a:pt x="1720620" y="3873500"/>
                  </a:lnTo>
                  <a:lnTo>
                    <a:pt x="1742762" y="3835400"/>
                  </a:lnTo>
                  <a:lnTo>
                    <a:pt x="1765212" y="3797300"/>
                  </a:lnTo>
                  <a:lnTo>
                    <a:pt x="1787970" y="3759200"/>
                  </a:lnTo>
                  <a:lnTo>
                    <a:pt x="1811032" y="3708400"/>
                  </a:lnTo>
                  <a:lnTo>
                    <a:pt x="1834398" y="3670300"/>
                  </a:lnTo>
                  <a:lnTo>
                    <a:pt x="1858066" y="3632200"/>
                  </a:lnTo>
                  <a:lnTo>
                    <a:pt x="1882034" y="3594100"/>
                  </a:lnTo>
                  <a:lnTo>
                    <a:pt x="1906301" y="3556000"/>
                  </a:lnTo>
                  <a:lnTo>
                    <a:pt x="1930865" y="3517900"/>
                  </a:lnTo>
                  <a:lnTo>
                    <a:pt x="1955724" y="3492500"/>
                  </a:lnTo>
                  <a:lnTo>
                    <a:pt x="1980877" y="3454400"/>
                  </a:lnTo>
                  <a:lnTo>
                    <a:pt x="2006322" y="3416300"/>
                  </a:lnTo>
                  <a:lnTo>
                    <a:pt x="2032057" y="3378200"/>
                  </a:lnTo>
                  <a:lnTo>
                    <a:pt x="2058081" y="3340100"/>
                  </a:lnTo>
                  <a:lnTo>
                    <a:pt x="2084393" y="3302000"/>
                  </a:lnTo>
                  <a:lnTo>
                    <a:pt x="2110989" y="3263900"/>
                  </a:lnTo>
                  <a:lnTo>
                    <a:pt x="2137870" y="3225800"/>
                  </a:lnTo>
                  <a:lnTo>
                    <a:pt x="2165032" y="3200400"/>
                  </a:lnTo>
                  <a:lnTo>
                    <a:pt x="2192476" y="3162300"/>
                  </a:lnTo>
                  <a:lnTo>
                    <a:pt x="2220198" y="3124200"/>
                  </a:lnTo>
                  <a:lnTo>
                    <a:pt x="2248197" y="3086100"/>
                  </a:lnTo>
                  <a:lnTo>
                    <a:pt x="2276472" y="3048000"/>
                  </a:lnTo>
                  <a:lnTo>
                    <a:pt x="2305020" y="3022600"/>
                  </a:lnTo>
                  <a:lnTo>
                    <a:pt x="2333841" y="2984500"/>
                  </a:lnTo>
                  <a:lnTo>
                    <a:pt x="2362933" y="2946400"/>
                  </a:lnTo>
                  <a:lnTo>
                    <a:pt x="2392293" y="2921000"/>
                  </a:lnTo>
                  <a:lnTo>
                    <a:pt x="2421921" y="2882900"/>
                  </a:lnTo>
                  <a:lnTo>
                    <a:pt x="2451815" y="2844800"/>
                  </a:lnTo>
                  <a:lnTo>
                    <a:pt x="2481972" y="2819400"/>
                  </a:lnTo>
                  <a:lnTo>
                    <a:pt x="2512392" y="2781300"/>
                  </a:lnTo>
                  <a:lnTo>
                    <a:pt x="2543073" y="2755900"/>
                  </a:lnTo>
                  <a:lnTo>
                    <a:pt x="2574013" y="2717800"/>
                  </a:lnTo>
                  <a:lnTo>
                    <a:pt x="2605210" y="2692400"/>
                  </a:lnTo>
                  <a:lnTo>
                    <a:pt x="2636663" y="2654300"/>
                  </a:lnTo>
                  <a:lnTo>
                    <a:pt x="2668370" y="2628900"/>
                  </a:lnTo>
                  <a:lnTo>
                    <a:pt x="2700330" y="2590800"/>
                  </a:lnTo>
                  <a:lnTo>
                    <a:pt x="2732540" y="2565400"/>
                  </a:lnTo>
                  <a:lnTo>
                    <a:pt x="2765000" y="2527300"/>
                  </a:lnTo>
                  <a:lnTo>
                    <a:pt x="2797707" y="2501900"/>
                  </a:lnTo>
                  <a:lnTo>
                    <a:pt x="2830660" y="2463800"/>
                  </a:lnTo>
                  <a:lnTo>
                    <a:pt x="2897298" y="2413000"/>
                  </a:lnTo>
                  <a:lnTo>
                    <a:pt x="2930979" y="2374900"/>
                  </a:lnTo>
                  <a:lnTo>
                    <a:pt x="3033451" y="2298700"/>
                  </a:lnTo>
                  <a:lnTo>
                    <a:pt x="3068079" y="2260600"/>
                  </a:lnTo>
                  <a:lnTo>
                    <a:pt x="3208903" y="2159000"/>
                  </a:lnTo>
                  <a:lnTo>
                    <a:pt x="3244679" y="2120900"/>
                  </a:lnTo>
                  <a:lnTo>
                    <a:pt x="3390009" y="2019300"/>
                  </a:lnTo>
                  <a:lnTo>
                    <a:pt x="3576561" y="1892300"/>
                  </a:lnTo>
                  <a:lnTo>
                    <a:pt x="3652661" y="1841500"/>
                  </a:lnTo>
                  <a:lnTo>
                    <a:pt x="3691021" y="1828800"/>
                  </a:lnTo>
                  <a:lnTo>
                    <a:pt x="3846493" y="1727200"/>
                  </a:lnTo>
                  <a:lnTo>
                    <a:pt x="3885861" y="1714500"/>
                  </a:lnTo>
                  <a:lnTo>
                    <a:pt x="4005135" y="1638300"/>
                  </a:lnTo>
                  <a:lnTo>
                    <a:pt x="4045278" y="1625600"/>
                  </a:lnTo>
                  <a:lnTo>
                    <a:pt x="4085611" y="1600200"/>
                  </a:lnTo>
                  <a:lnTo>
                    <a:pt x="4126133" y="1587500"/>
                  </a:lnTo>
                  <a:lnTo>
                    <a:pt x="4166841" y="1562100"/>
                  </a:lnTo>
                  <a:lnTo>
                    <a:pt x="4207734" y="1549400"/>
                  </a:lnTo>
                  <a:lnTo>
                    <a:pt x="4248810" y="1524000"/>
                  </a:lnTo>
                  <a:lnTo>
                    <a:pt x="4290067" y="1511300"/>
                  </a:lnTo>
                  <a:lnTo>
                    <a:pt x="4331505" y="1485900"/>
                  </a:lnTo>
                  <a:lnTo>
                    <a:pt x="4373121" y="1473200"/>
                  </a:lnTo>
                  <a:lnTo>
                    <a:pt x="4414914" y="1447800"/>
                  </a:lnTo>
                  <a:lnTo>
                    <a:pt x="4456882" y="1435100"/>
                  </a:lnTo>
                  <a:lnTo>
                    <a:pt x="4499023" y="1409700"/>
                  </a:lnTo>
                  <a:lnTo>
                    <a:pt x="4626471" y="1371600"/>
                  </a:lnTo>
                  <a:lnTo>
                    <a:pt x="4669289" y="1346200"/>
                  </a:lnTo>
                  <a:lnTo>
                    <a:pt x="4842197" y="1295400"/>
                  </a:lnTo>
                  <a:lnTo>
                    <a:pt x="4885824" y="1270000"/>
                  </a:lnTo>
                  <a:lnTo>
                    <a:pt x="5240354" y="1168400"/>
                  </a:lnTo>
                  <a:lnTo>
                    <a:pt x="5285335" y="1168400"/>
                  </a:lnTo>
                  <a:lnTo>
                    <a:pt x="5466660" y="1117600"/>
                  </a:lnTo>
                  <a:lnTo>
                    <a:pt x="5512335" y="1117600"/>
                  </a:lnTo>
                  <a:lnTo>
                    <a:pt x="5604083" y="1092200"/>
                  </a:lnTo>
                  <a:lnTo>
                    <a:pt x="5650154" y="1092200"/>
                  </a:lnTo>
                  <a:lnTo>
                    <a:pt x="5696353" y="1079500"/>
                  </a:lnTo>
                  <a:lnTo>
                    <a:pt x="5742680" y="1079500"/>
                  </a:lnTo>
                  <a:lnTo>
                    <a:pt x="5835709" y="1054100"/>
                  </a:lnTo>
                  <a:lnTo>
                    <a:pt x="5929227" y="1054100"/>
                  </a:lnTo>
                  <a:lnTo>
                    <a:pt x="5976165" y="1041400"/>
                  </a:lnTo>
                  <a:lnTo>
                    <a:pt x="6023221" y="1041400"/>
                  </a:lnTo>
                  <a:lnTo>
                    <a:pt x="6070392" y="1028700"/>
                  </a:lnTo>
                  <a:lnTo>
                    <a:pt x="6090702" y="1028700"/>
                  </a:lnTo>
                  <a:lnTo>
                    <a:pt x="6090702" y="0"/>
                  </a:lnTo>
                  <a:close/>
                </a:path>
              </a:pathLst>
            </a:custGeom>
            <a:solidFill>
              <a:srgbClr val="9FCEE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17920" y="749300"/>
              <a:ext cx="5473700" cy="6108700"/>
            </a:xfrm>
            <a:custGeom>
              <a:avLst/>
              <a:gdLst/>
              <a:ahLst/>
              <a:cxnLst/>
              <a:rect l="l" t="t" r="r" b="b"/>
              <a:pathLst>
                <a:path w="5473700" h="6108700">
                  <a:moveTo>
                    <a:pt x="5473482" y="0"/>
                  </a:moveTo>
                  <a:lnTo>
                    <a:pt x="5380908" y="0"/>
                  </a:lnTo>
                  <a:lnTo>
                    <a:pt x="5333326" y="12700"/>
                  </a:lnTo>
                  <a:lnTo>
                    <a:pt x="5285853" y="12700"/>
                  </a:lnTo>
                  <a:lnTo>
                    <a:pt x="5238492" y="25400"/>
                  </a:lnTo>
                  <a:lnTo>
                    <a:pt x="5191244" y="25400"/>
                  </a:lnTo>
                  <a:lnTo>
                    <a:pt x="5144110" y="38100"/>
                  </a:lnTo>
                  <a:lnTo>
                    <a:pt x="5097093" y="38100"/>
                  </a:lnTo>
                  <a:lnTo>
                    <a:pt x="5050193" y="50800"/>
                  </a:lnTo>
                  <a:lnTo>
                    <a:pt x="5003412" y="50800"/>
                  </a:lnTo>
                  <a:lnTo>
                    <a:pt x="4910213" y="76200"/>
                  </a:lnTo>
                  <a:lnTo>
                    <a:pt x="4863798" y="76200"/>
                  </a:lnTo>
                  <a:lnTo>
                    <a:pt x="4771345" y="101600"/>
                  </a:lnTo>
                  <a:lnTo>
                    <a:pt x="4725310" y="101600"/>
                  </a:lnTo>
                  <a:lnTo>
                    <a:pt x="4007375" y="304800"/>
                  </a:lnTo>
                  <a:lnTo>
                    <a:pt x="3963745" y="330200"/>
                  </a:lnTo>
                  <a:lnTo>
                    <a:pt x="3833790" y="368300"/>
                  </a:lnTo>
                  <a:lnTo>
                    <a:pt x="3790788" y="393700"/>
                  </a:lnTo>
                  <a:lnTo>
                    <a:pt x="3705270" y="419100"/>
                  </a:lnTo>
                  <a:lnTo>
                    <a:pt x="3662756" y="444500"/>
                  </a:lnTo>
                  <a:lnTo>
                    <a:pt x="3620407" y="457200"/>
                  </a:lnTo>
                  <a:lnTo>
                    <a:pt x="3578225" y="482600"/>
                  </a:lnTo>
                  <a:lnTo>
                    <a:pt x="3536212" y="495300"/>
                  </a:lnTo>
                  <a:lnTo>
                    <a:pt x="3494368" y="520700"/>
                  </a:lnTo>
                  <a:lnTo>
                    <a:pt x="3452696" y="533400"/>
                  </a:lnTo>
                  <a:lnTo>
                    <a:pt x="3411197" y="558800"/>
                  </a:lnTo>
                  <a:lnTo>
                    <a:pt x="3369872" y="571500"/>
                  </a:lnTo>
                  <a:lnTo>
                    <a:pt x="3328724" y="596900"/>
                  </a:lnTo>
                  <a:lnTo>
                    <a:pt x="3287752" y="609600"/>
                  </a:lnTo>
                  <a:lnTo>
                    <a:pt x="3206347" y="660400"/>
                  </a:lnTo>
                  <a:lnTo>
                    <a:pt x="3165917" y="673100"/>
                  </a:lnTo>
                  <a:lnTo>
                    <a:pt x="3045733" y="749300"/>
                  </a:lnTo>
                  <a:lnTo>
                    <a:pt x="3006045" y="762000"/>
                  </a:lnTo>
                  <a:lnTo>
                    <a:pt x="2849202" y="863600"/>
                  </a:lnTo>
                  <a:lnTo>
                    <a:pt x="2657556" y="990600"/>
                  </a:lnTo>
                  <a:lnTo>
                    <a:pt x="2470980" y="1117600"/>
                  </a:lnTo>
                  <a:lnTo>
                    <a:pt x="2325496" y="1219200"/>
                  </a:lnTo>
                  <a:lnTo>
                    <a:pt x="2289662" y="1257300"/>
                  </a:lnTo>
                  <a:lnTo>
                    <a:pt x="2183473" y="1333500"/>
                  </a:lnTo>
                  <a:lnTo>
                    <a:pt x="2148519" y="1371600"/>
                  </a:lnTo>
                  <a:lnTo>
                    <a:pt x="2079285" y="1422400"/>
                  </a:lnTo>
                  <a:lnTo>
                    <a:pt x="2045007" y="1460500"/>
                  </a:lnTo>
                  <a:lnTo>
                    <a:pt x="1977137" y="1511300"/>
                  </a:lnTo>
                  <a:lnTo>
                    <a:pt x="1943549" y="1549400"/>
                  </a:lnTo>
                  <a:lnTo>
                    <a:pt x="1910193" y="1574800"/>
                  </a:lnTo>
                  <a:lnTo>
                    <a:pt x="1877071" y="1612900"/>
                  </a:lnTo>
                  <a:lnTo>
                    <a:pt x="1844185" y="1638300"/>
                  </a:lnTo>
                  <a:lnTo>
                    <a:pt x="1811537" y="1676400"/>
                  </a:lnTo>
                  <a:lnTo>
                    <a:pt x="1779127" y="1701800"/>
                  </a:lnTo>
                  <a:lnTo>
                    <a:pt x="1746958" y="1739900"/>
                  </a:lnTo>
                  <a:lnTo>
                    <a:pt x="1715030" y="1765300"/>
                  </a:lnTo>
                  <a:lnTo>
                    <a:pt x="1683345" y="1803400"/>
                  </a:lnTo>
                  <a:lnTo>
                    <a:pt x="1651905" y="1828800"/>
                  </a:lnTo>
                  <a:lnTo>
                    <a:pt x="1620712" y="1866900"/>
                  </a:lnTo>
                  <a:lnTo>
                    <a:pt x="1589766" y="1892300"/>
                  </a:lnTo>
                  <a:lnTo>
                    <a:pt x="1559069" y="1930400"/>
                  </a:lnTo>
                  <a:lnTo>
                    <a:pt x="1528623" y="1968500"/>
                  </a:lnTo>
                  <a:lnTo>
                    <a:pt x="1498429" y="1993900"/>
                  </a:lnTo>
                  <a:lnTo>
                    <a:pt x="1468489" y="2032000"/>
                  </a:lnTo>
                  <a:lnTo>
                    <a:pt x="1438805" y="2070100"/>
                  </a:lnTo>
                  <a:lnTo>
                    <a:pt x="1409377" y="2108200"/>
                  </a:lnTo>
                  <a:lnTo>
                    <a:pt x="1380207" y="2133600"/>
                  </a:lnTo>
                  <a:lnTo>
                    <a:pt x="1351297" y="2171700"/>
                  </a:lnTo>
                  <a:lnTo>
                    <a:pt x="1322648" y="2209800"/>
                  </a:lnTo>
                  <a:lnTo>
                    <a:pt x="1294261" y="2247900"/>
                  </a:lnTo>
                  <a:lnTo>
                    <a:pt x="1266139" y="2273300"/>
                  </a:lnTo>
                  <a:lnTo>
                    <a:pt x="1238283" y="2311400"/>
                  </a:lnTo>
                  <a:lnTo>
                    <a:pt x="1210694" y="2349500"/>
                  </a:lnTo>
                  <a:lnTo>
                    <a:pt x="1183373" y="2387600"/>
                  </a:lnTo>
                  <a:lnTo>
                    <a:pt x="1156323" y="2425700"/>
                  </a:lnTo>
                  <a:lnTo>
                    <a:pt x="1129544" y="2463800"/>
                  </a:lnTo>
                  <a:lnTo>
                    <a:pt x="1103038" y="2501900"/>
                  </a:lnTo>
                  <a:lnTo>
                    <a:pt x="1076808" y="2540000"/>
                  </a:lnTo>
                  <a:lnTo>
                    <a:pt x="1050853" y="2565400"/>
                  </a:lnTo>
                  <a:lnTo>
                    <a:pt x="1025176" y="2603500"/>
                  </a:lnTo>
                  <a:lnTo>
                    <a:pt x="999778" y="2641600"/>
                  </a:lnTo>
                  <a:lnTo>
                    <a:pt x="974661" y="2679700"/>
                  </a:lnTo>
                  <a:lnTo>
                    <a:pt x="949826" y="2717800"/>
                  </a:lnTo>
                  <a:lnTo>
                    <a:pt x="925274" y="2755900"/>
                  </a:lnTo>
                  <a:lnTo>
                    <a:pt x="901008" y="2794000"/>
                  </a:lnTo>
                  <a:lnTo>
                    <a:pt x="877028" y="2844800"/>
                  </a:lnTo>
                  <a:lnTo>
                    <a:pt x="853337" y="2882900"/>
                  </a:lnTo>
                  <a:lnTo>
                    <a:pt x="829935" y="2921000"/>
                  </a:lnTo>
                  <a:lnTo>
                    <a:pt x="806824" y="2959100"/>
                  </a:lnTo>
                  <a:lnTo>
                    <a:pt x="784006" y="2997200"/>
                  </a:lnTo>
                  <a:lnTo>
                    <a:pt x="761482" y="3035300"/>
                  </a:lnTo>
                  <a:lnTo>
                    <a:pt x="739254" y="3073400"/>
                  </a:lnTo>
                  <a:lnTo>
                    <a:pt x="717322" y="3111500"/>
                  </a:lnTo>
                  <a:lnTo>
                    <a:pt x="695690" y="3162300"/>
                  </a:lnTo>
                  <a:lnTo>
                    <a:pt x="674357" y="3200400"/>
                  </a:lnTo>
                  <a:lnTo>
                    <a:pt x="653326" y="3238500"/>
                  </a:lnTo>
                  <a:lnTo>
                    <a:pt x="632598" y="3276600"/>
                  </a:lnTo>
                  <a:lnTo>
                    <a:pt x="612175" y="3314700"/>
                  </a:lnTo>
                  <a:lnTo>
                    <a:pt x="592058" y="3365500"/>
                  </a:lnTo>
                  <a:lnTo>
                    <a:pt x="572248" y="3403600"/>
                  </a:lnTo>
                  <a:lnTo>
                    <a:pt x="552748" y="3441700"/>
                  </a:lnTo>
                  <a:lnTo>
                    <a:pt x="533558" y="3479800"/>
                  </a:lnTo>
                  <a:lnTo>
                    <a:pt x="514680" y="3530600"/>
                  </a:lnTo>
                  <a:lnTo>
                    <a:pt x="496116" y="3568700"/>
                  </a:lnTo>
                  <a:lnTo>
                    <a:pt x="477867" y="3606800"/>
                  </a:lnTo>
                  <a:lnTo>
                    <a:pt x="459934" y="3657600"/>
                  </a:lnTo>
                  <a:lnTo>
                    <a:pt x="442319" y="3695700"/>
                  </a:lnTo>
                  <a:lnTo>
                    <a:pt x="425024" y="3733800"/>
                  </a:lnTo>
                  <a:lnTo>
                    <a:pt x="408050" y="3784600"/>
                  </a:lnTo>
                  <a:lnTo>
                    <a:pt x="391399" y="3822700"/>
                  </a:lnTo>
                  <a:lnTo>
                    <a:pt x="375072" y="3873500"/>
                  </a:lnTo>
                  <a:lnTo>
                    <a:pt x="359070" y="3911600"/>
                  </a:lnTo>
                  <a:lnTo>
                    <a:pt x="343395" y="3949700"/>
                  </a:lnTo>
                  <a:lnTo>
                    <a:pt x="328049" y="4000500"/>
                  </a:lnTo>
                  <a:lnTo>
                    <a:pt x="313033" y="4038600"/>
                  </a:lnTo>
                  <a:lnTo>
                    <a:pt x="298348" y="4089400"/>
                  </a:lnTo>
                  <a:lnTo>
                    <a:pt x="283997" y="4127500"/>
                  </a:lnTo>
                  <a:lnTo>
                    <a:pt x="269980" y="4178300"/>
                  </a:lnTo>
                  <a:lnTo>
                    <a:pt x="256298" y="4216400"/>
                  </a:lnTo>
                  <a:lnTo>
                    <a:pt x="242955" y="4267200"/>
                  </a:lnTo>
                  <a:lnTo>
                    <a:pt x="229950" y="4305300"/>
                  </a:lnTo>
                  <a:lnTo>
                    <a:pt x="217286" y="4356100"/>
                  </a:lnTo>
                  <a:lnTo>
                    <a:pt x="204964" y="4394200"/>
                  </a:lnTo>
                  <a:lnTo>
                    <a:pt x="192986" y="4445000"/>
                  </a:lnTo>
                  <a:lnTo>
                    <a:pt x="181352" y="4483100"/>
                  </a:lnTo>
                  <a:lnTo>
                    <a:pt x="170065" y="4533900"/>
                  </a:lnTo>
                  <a:lnTo>
                    <a:pt x="159126" y="4584700"/>
                  </a:lnTo>
                  <a:lnTo>
                    <a:pt x="148537" y="4622800"/>
                  </a:lnTo>
                  <a:lnTo>
                    <a:pt x="138298" y="4673600"/>
                  </a:lnTo>
                  <a:lnTo>
                    <a:pt x="128412" y="4711700"/>
                  </a:lnTo>
                  <a:lnTo>
                    <a:pt x="118880" y="4762500"/>
                  </a:lnTo>
                  <a:lnTo>
                    <a:pt x="109704" y="4813300"/>
                  </a:lnTo>
                  <a:lnTo>
                    <a:pt x="100884" y="4851400"/>
                  </a:lnTo>
                  <a:lnTo>
                    <a:pt x="92423" y="4902200"/>
                  </a:lnTo>
                  <a:lnTo>
                    <a:pt x="84322" y="4953000"/>
                  </a:lnTo>
                  <a:lnTo>
                    <a:pt x="76582" y="4991100"/>
                  </a:lnTo>
                  <a:lnTo>
                    <a:pt x="69205" y="5041900"/>
                  </a:lnTo>
                  <a:lnTo>
                    <a:pt x="62193" y="5092700"/>
                  </a:lnTo>
                  <a:lnTo>
                    <a:pt x="55547" y="5130800"/>
                  </a:lnTo>
                  <a:lnTo>
                    <a:pt x="49268" y="5181600"/>
                  </a:lnTo>
                  <a:lnTo>
                    <a:pt x="43358" y="5232400"/>
                  </a:lnTo>
                  <a:lnTo>
                    <a:pt x="37818" y="5283200"/>
                  </a:lnTo>
                  <a:lnTo>
                    <a:pt x="32651" y="5321300"/>
                  </a:lnTo>
                  <a:lnTo>
                    <a:pt x="27857" y="5372100"/>
                  </a:lnTo>
                  <a:lnTo>
                    <a:pt x="23437" y="5422900"/>
                  </a:lnTo>
                  <a:lnTo>
                    <a:pt x="19395" y="5473700"/>
                  </a:lnTo>
                  <a:lnTo>
                    <a:pt x="15730" y="5511800"/>
                  </a:lnTo>
                  <a:lnTo>
                    <a:pt x="12444" y="5562600"/>
                  </a:lnTo>
                  <a:lnTo>
                    <a:pt x="9540" y="5613400"/>
                  </a:lnTo>
                  <a:lnTo>
                    <a:pt x="7018" y="5664200"/>
                  </a:lnTo>
                  <a:lnTo>
                    <a:pt x="4879" y="5715000"/>
                  </a:lnTo>
                  <a:lnTo>
                    <a:pt x="3127" y="5753100"/>
                  </a:lnTo>
                  <a:lnTo>
                    <a:pt x="1761" y="5803900"/>
                  </a:lnTo>
                  <a:lnTo>
                    <a:pt x="783" y="5854700"/>
                  </a:lnTo>
                  <a:lnTo>
                    <a:pt x="196" y="5905500"/>
                  </a:lnTo>
                  <a:lnTo>
                    <a:pt x="0" y="5956300"/>
                  </a:lnTo>
                  <a:lnTo>
                    <a:pt x="218" y="6007100"/>
                  </a:lnTo>
                  <a:lnTo>
                    <a:pt x="874" y="6057900"/>
                  </a:lnTo>
                  <a:lnTo>
                    <a:pt x="1964" y="6108700"/>
                  </a:lnTo>
                  <a:lnTo>
                    <a:pt x="698278" y="6108700"/>
                  </a:lnTo>
                  <a:lnTo>
                    <a:pt x="697055" y="6057900"/>
                  </a:lnTo>
                  <a:lnTo>
                    <a:pt x="696319" y="6007100"/>
                  </a:lnTo>
                  <a:lnTo>
                    <a:pt x="696074" y="5956300"/>
                  </a:lnTo>
                  <a:lnTo>
                    <a:pt x="696292" y="5905500"/>
                  </a:lnTo>
                  <a:lnTo>
                    <a:pt x="696945" y="5854700"/>
                  </a:lnTo>
                  <a:lnTo>
                    <a:pt x="698031" y="5803900"/>
                  </a:lnTo>
                  <a:lnTo>
                    <a:pt x="699549" y="5765800"/>
                  </a:lnTo>
                  <a:lnTo>
                    <a:pt x="701496" y="5715000"/>
                  </a:lnTo>
                  <a:lnTo>
                    <a:pt x="703870" y="5664200"/>
                  </a:lnTo>
                  <a:lnTo>
                    <a:pt x="706671" y="5613400"/>
                  </a:lnTo>
                  <a:lnTo>
                    <a:pt x="709895" y="5575300"/>
                  </a:lnTo>
                  <a:lnTo>
                    <a:pt x="713541" y="5524500"/>
                  </a:lnTo>
                  <a:lnTo>
                    <a:pt x="717607" y="5473700"/>
                  </a:lnTo>
                  <a:lnTo>
                    <a:pt x="722091" y="5422900"/>
                  </a:lnTo>
                  <a:lnTo>
                    <a:pt x="726992" y="5384800"/>
                  </a:lnTo>
                  <a:lnTo>
                    <a:pt x="732307" y="5334000"/>
                  </a:lnTo>
                  <a:lnTo>
                    <a:pt x="738035" y="5283200"/>
                  </a:lnTo>
                  <a:lnTo>
                    <a:pt x="744173" y="5245100"/>
                  </a:lnTo>
                  <a:lnTo>
                    <a:pt x="750720" y="5194300"/>
                  </a:lnTo>
                  <a:lnTo>
                    <a:pt x="757675" y="5143500"/>
                  </a:lnTo>
                  <a:lnTo>
                    <a:pt x="765034" y="5105400"/>
                  </a:lnTo>
                  <a:lnTo>
                    <a:pt x="772797" y="5054600"/>
                  </a:lnTo>
                  <a:lnTo>
                    <a:pt x="780961" y="5003800"/>
                  </a:lnTo>
                  <a:lnTo>
                    <a:pt x="789525" y="4965700"/>
                  </a:lnTo>
                  <a:lnTo>
                    <a:pt x="798486" y="4914900"/>
                  </a:lnTo>
                  <a:lnTo>
                    <a:pt x="807844" y="4864100"/>
                  </a:lnTo>
                  <a:lnTo>
                    <a:pt x="817595" y="4826000"/>
                  </a:lnTo>
                  <a:lnTo>
                    <a:pt x="827738" y="4775200"/>
                  </a:lnTo>
                  <a:lnTo>
                    <a:pt x="838272" y="4737100"/>
                  </a:lnTo>
                  <a:lnTo>
                    <a:pt x="849193" y="4686300"/>
                  </a:lnTo>
                  <a:lnTo>
                    <a:pt x="860502" y="4648200"/>
                  </a:lnTo>
                  <a:lnTo>
                    <a:pt x="872195" y="4597400"/>
                  </a:lnTo>
                  <a:lnTo>
                    <a:pt x="884270" y="4559300"/>
                  </a:lnTo>
                  <a:lnTo>
                    <a:pt x="896727" y="4508500"/>
                  </a:lnTo>
                  <a:lnTo>
                    <a:pt x="909562" y="4470400"/>
                  </a:lnTo>
                  <a:lnTo>
                    <a:pt x="922775" y="4419600"/>
                  </a:lnTo>
                  <a:lnTo>
                    <a:pt x="936363" y="4381500"/>
                  </a:lnTo>
                  <a:lnTo>
                    <a:pt x="950325" y="4330700"/>
                  </a:lnTo>
                  <a:lnTo>
                    <a:pt x="964658" y="4292600"/>
                  </a:lnTo>
                  <a:lnTo>
                    <a:pt x="979360" y="4241800"/>
                  </a:lnTo>
                  <a:lnTo>
                    <a:pt x="994431" y="4203700"/>
                  </a:lnTo>
                  <a:lnTo>
                    <a:pt x="1009867" y="4152900"/>
                  </a:lnTo>
                  <a:lnTo>
                    <a:pt x="1025667" y="4114800"/>
                  </a:lnTo>
                  <a:lnTo>
                    <a:pt x="1041830" y="4076700"/>
                  </a:lnTo>
                  <a:lnTo>
                    <a:pt x="1058353" y="4025900"/>
                  </a:lnTo>
                  <a:lnTo>
                    <a:pt x="1075235" y="3987800"/>
                  </a:lnTo>
                  <a:lnTo>
                    <a:pt x="1092473" y="3949700"/>
                  </a:lnTo>
                  <a:lnTo>
                    <a:pt x="1110065" y="3898900"/>
                  </a:lnTo>
                  <a:lnTo>
                    <a:pt x="1128011" y="3860800"/>
                  </a:lnTo>
                  <a:lnTo>
                    <a:pt x="1146308" y="3822700"/>
                  </a:lnTo>
                  <a:lnTo>
                    <a:pt x="1164954" y="3771900"/>
                  </a:lnTo>
                  <a:lnTo>
                    <a:pt x="1183947" y="3733800"/>
                  </a:lnTo>
                  <a:lnTo>
                    <a:pt x="1203285" y="3695700"/>
                  </a:lnTo>
                  <a:lnTo>
                    <a:pt x="1222968" y="3657600"/>
                  </a:lnTo>
                  <a:lnTo>
                    <a:pt x="1242991" y="3619500"/>
                  </a:lnTo>
                  <a:lnTo>
                    <a:pt x="1263355" y="3568700"/>
                  </a:lnTo>
                  <a:lnTo>
                    <a:pt x="1284056" y="3530600"/>
                  </a:lnTo>
                  <a:lnTo>
                    <a:pt x="1305094" y="3492500"/>
                  </a:lnTo>
                  <a:lnTo>
                    <a:pt x="1326466" y="3454400"/>
                  </a:lnTo>
                  <a:lnTo>
                    <a:pt x="1348170" y="3416300"/>
                  </a:lnTo>
                  <a:lnTo>
                    <a:pt x="1370205" y="3378200"/>
                  </a:lnTo>
                  <a:lnTo>
                    <a:pt x="1392568" y="3340100"/>
                  </a:lnTo>
                  <a:lnTo>
                    <a:pt x="1415258" y="3289300"/>
                  </a:lnTo>
                  <a:lnTo>
                    <a:pt x="1438273" y="3251200"/>
                  </a:lnTo>
                  <a:lnTo>
                    <a:pt x="1461611" y="3213100"/>
                  </a:lnTo>
                  <a:lnTo>
                    <a:pt x="1485270" y="3175000"/>
                  </a:lnTo>
                  <a:lnTo>
                    <a:pt x="1509248" y="3136900"/>
                  </a:lnTo>
                  <a:lnTo>
                    <a:pt x="1533544" y="3098800"/>
                  </a:lnTo>
                  <a:lnTo>
                    <a:pt x="1558155" y="3060700"/>
                  </a:lnTo>
                  <a:lnTo>
                    <a:pt x="1583080" y="3022600"/>
                  </a:lnTo>
                  <a:lnTo>
                    <a:pt x="1608316" y="2984500"/>
                  </a:lnTo>
                  <a:lnTo>
                    <a:pt x="1633863" y="2946400"/>
                  </a:lnTo>
                  <a:lnTo>
                    <a:pt x="1659718" y="2921000"/>
                  </a:lnTo>
                  <a:lnTo>
                    <a:pt x="1685879" y="2882900"/>
                  </a:lnTo>
                  <a:lnTo>
                    <a:pt x="1712344" y="2844800"/>
                  </a:lnTo>
                  <a:lnTo>
                    <a:pt x="1739112" y="2806700"/>
                  </a:lnTo>
                  <a:lnTo>
                    <a:pt x="1766180" y="2768600"/>
                  </a:lnTo>
                  <a:lnTo>
                    <a:pt x="1793547" y="2730500"/>
                  </a:lnTo>
                  <a:lnTo>
                    <a:pt x="1821211" y="2692400"/>
                  </a:lnTo>
                  <a:lnTo>
                    <a:pt x="1849170" y="2667000"/>
                  </a:lnTo>
                  <a:lnTo>
                    <a:pt x="1877422" y="2628900"/>
                  </a:lnTo>
                  <a:lnTo>
                    <a:pt x="1905966" y="2590800"/>
                  </a:lnTo>
                  <a:lnTo>
                    <a:pt x="1934798" y="2552700"/>
                  </a:lnTo>
                  <a:lnTo>
                    <a:pt x="1963919" y="2527300"/>
                  </a:lnTo>
                  <a:lnTo>
                    <a:pt x="1993325" y="2489200"/>
                  </a:lnTo>
                  <a:lnTo>
                    <a:pt x="2023014" y="2451100"/>
                  </a:lnTo>
                  <a:lnTo>
                    <a:pt x="2052986" y="2425700"/>
                  </a:lnTo>
                  <a:lnTo>
                    <a:pt x="2083238" y="2387600"/>
                  </a:lnTo>
                  <a:lnTo>
                    <a:pt x="2113768" y="2362200"/>
                  </a:lnTo>
                  <a:lnTo>
                    <a:pt x="2144574" y="2324100"/>
                  </a:lnTo>
                  <a:lnTo>
                    <a:pt x="2175655" y="2286000"/>
                  </a:lnTo>
                  <a:lnTo>
                    <a:pt x="2207009" y="2260600"/>
                  </a:lnTo>
                  <a:lnTo>
                    <a:pt x="2238633" y="2222500"/>
                  </a:lnTo>
                  <a:lnTo>
                    <a:pt x="2270526" y="2197100"/>
                  </a:lnTo>
                  <a:lnTo>
                    <a:pt x="2302686" y="2159000"/>
                  </a:lnTo>
                  <a:lnTo>
                    <a:pt x="2335111" y="2133600"/>
                  </a:lnTo>
                  <a:lnTo>
                    <a:pt x="2367800" y="2095500"/>
                  </a:lnTo>
                  <a:lnTo>
                    <a:pt x="2433959" y="2044700"/>
                  </a:lnTo>
                  <a:lnTo>
                    <a:pt x="2467426" y="2006600"/>
                  </a:lnTo>
                  <a:lnTo>
                    <a:pt x="2535126" y="1955800"/>
                  </a:lnTo>
                  <a:lnTo>
                    <a:pt x="2569354" y="1917700"/>
                  </a:lnTo>
                  <a:lnTo>
                    <a:pt x="2673535" y="1841500"/>
                  </a:lnTo>
                  <a:lnTo>
                    <a:pt x="2708753" y="1803400"/>
                  </a:lnTo>
                  <a:lnTo>
                    <a:pt x="2852036" y="1701800"/>
                  </a:lnTo>
                  <a:lnTo>
                    <a:pt x="2961975" y="1625600"/>
                  </a:lnTo>
                  <a:lnTo>
                    <a:pt x="2999083" y="1587500"/>
                  </a:lnTo>
                  <a:lnTo>
                    <a:pt x="3036419" y="1562100"/>
                  </a:lnTo>
                  <a:lnTo>
                    <a:pt x="3073981" y="1549400"/>
                  </a:lnTo>
                  <a:lnTo>
                    <a:pt x="3265114" y="1422400"/>
                  </a:lnTo>
                  <a:lnTo>
                    <a:pt x="3343083" y="1371600"/>
                  </a:lnTo>
                  <a:lnTo>
                    <a:pt x="3382385" y="1358900"/>
                  </a:lnTo>
                  <a:lnTo>
                    <a:pt x="3501539" y="1282700"/>
                  </a:lnTo>
                  <a:lnTo>
                    <a:pt x="3541666" y="1270000"/>
                  </a:lnTo>
                  <a:lnTo>
                    <a:pt x="3581995" y="1244600"/>
                  </a:lnTo>
                  <a:lnTo>
                    <a:pt x="3622524" y="1231900"/>
                  </a:lnTo>
                  <a:lnTo>
                    <a:pt x="3704174" y="1181100"/>
                  </a:lnTo>
                  <a:lnTo>
                    <a:pt x="3745291" y="1168400"/>
                  </a:lnTo>
                  <a:lnTo>
                    <a:pt x="3786601" y="1143000"/>
                  </a:lnTo>
                  <a:lnTo>
                    <a:pt x="3828101" y="1130300"/>
                  </a:lnTo>
                  <a:lnTo>
                    <a:pt x="3869789" y="1104900"/>
                  </a:lnTo>
                  <a:lnTo>
                    <a:pt x="3953725" y="1079500"/>
                  </a:lnTo>
                  <a:lnTo>
                    <a:pt x="3995968" y="1054100"/>
                  </a:lnTo>
                  <a:lnTo>
                    <a:pt x="4080995" y="1028700"/>
                  </a:lnTo>
                  <a:lnTo>
                    <a:pt x="4123776" y="1003300"/>
                  </a:lnTo>
                  <a:lnTo>
                    <a:pt x="4253165" y="965200"/>
                  </a:lnTo>
                  <a:lnTo>
                    <a:pt x="4296637" y="939800"/>
                  </a:lnTo>
                  <a:lnTo>
                    <a:pt x="4740290" y="812800"/>
                  </a:lnTo>
                  <a:lnTo>
                    <a:pt x="4785508" y="812800"/>
                  </a:lnTo>
                  <a:lnTo>
                    <a:pt x="4967836" y="762000"/>
                  </a:lnTo>
                  <a:lnTo>
                    <a:pt x="5013773" y="762000"/>
                  </a:lnTo>
                  <a:lnTo>
                    <a:pt x="5106060" y="736600"/>
                  </a:lnTo>
                  <a:lnTo>
                    <a:pt x="5152406" y="736600"/>
                  </a:lnTo>
                  <a:lnTo>
                    <a:pt x="5198884" y="723900"/>
                  </a:lnTo>
                  <a:lnTo>
                    <a:pt x="5245493" y="723900"/>
                  </a:lnTo>
                  <a:lnTo>
                    <a:pt x="5292231" y="711200"/>
                  </a:lnTo>
                  <a:lnTo>
                    <a:pt x="5339096" y="711200"/>
                  </a:lnTo>
                  <a:lnTo>
                    <a:pt x="5386086" y="698500"/>
                  </a:lnTo>
                  <a:lnTo>
                    <a:pt x="5473482" y="698500"/>
                  </a:lnTo>
                  <a:lnTo>
                    <a:pt x="5473482" y="0"/>
                  </a:lnTo>
                  <a:close/>
                </a:path>
              </a:pathLst>
            </a:custGeom>
            <a:solidFill>
              <a:srgbClr val="F6EDD5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75BE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Financial</a:t>
            </a:r>
            <a:r>
              <a:rPr dirty="0" spc="-145"/>
              <a:t> Security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3781425" cy="35299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Almost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one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4100" spc="-220">
                <a:solidFill>
                  <a:srgbClr val="40276F"/>
                </a:solidFill>
                <a:latin typeface="Arial Black"/>
                <a:cs typeface="Arial Black"/>
              </a:rPr>
              <a:t>five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pensioners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535">
                <a:solidFill>
                  <a:srgbClr val="40276F"/>
                </a:solidFill>
                <a:latin typeface="Arial Black"/>
                <a:cs typeface="Arial Black"/>
              </a:rPr>
              <a:t>UK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lives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relative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poverty.</a:t>
            </a:r>
            <a:endParaRPr sz="4100">
              <a:latin typeface="Arial Black"/>
              <a:cs typeface="Arial Black"/>
            </a:endParaRPr>
          </a:p>
          <a:p>
            <a:pPr marL="12700" marR="271780">
              <a:lnSpc>
                <a:spcPts val="1400"/>
              </a:lnSpc>
              <a:spcBef>
                <a:spcPts val="2235"/>
              </a:spcBef>
            </a:pP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poverty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rate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for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single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pensioners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(25%)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is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almost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double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that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for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couple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pensioners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(14%).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091254"/>
            <a:ext cx="6649084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900" spc="10">
                <a:latin typeface="Arial"/>
                <a:cs typeface="Arial"/>
              </a:rPr>
              <a:t>Relative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45">
                <a:latin typeface="Arial"/>
                <a:cs typeface="Arial"/>
              </a:rPr>
              <a:t>poverty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income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below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60%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-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deep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45">
                <a:latin typeface="Arial"/>
                <a:cs typeface="Arial"/>
              </a:rPr>
              <a:t>poverty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income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below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50%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-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median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income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after</a:t>
            </a:r>
            <a:r>
              <a:rPr dirty="0" sz="900" spc="5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housing</a:t>
            </a:r>
            <a:r>
              <a:rPr dirty="0" sz="900" spc="5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costs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6.01a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6.01b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better.org.uk/financial-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security-state-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642395" y="789486"/>
            <a:ext cx="6065520" cy="5636895"/>
            <a:chOff x="5642395" y="789486"/>
            <a:chExt cx="6065520" cy="5636895"/>
          </a:xfrm>
        </p:grpSpPr>
        <p:sp>
          <p:nvSpPr>
            <p:cNvPr id="10" name="object 10" descr=""/>
            <p:cNvSpPr/>
            <p:nvPr/>
          </p:nvSpPr>
          <p:spPr>
            <a:xfrm>
              <a:off x="7417549" y="5205641"/>
              <a:ext cx="160655" cy="184785"/>
            </a:xfrm>
            <a:custGeom>
              <a:avLst/>
              <a:gdLst/>
              <a:ahLst/>
              <a:cxnLst/>
              <a:rect l="l" t="t" r="r" b="b"/>
              <a:pathLst>
                <a:path w="160654" h="184785">
                  <a:moveTo>
                    <a:pt x="160070" y="0"/>
                  </a:moveTo>
                  <a:lnTo>
                    <a:pt x="0" y="0"/>
                  </a:lnTo>
                  <a:lnTo>
                    <a:pt x="0" y="184226"/>
                  </a:lnTo>
                  <a:lnTo>
                    <a:pt x="160070" y="184226"/>
                  </a:lnTo>
                  <a:lnTo>
                    <a:pt x="160070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8901" y="5205665"/>
              <a:ext cx="173494" cy="20603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033603" y="5338152"/>
              <a:ext cx="804545" cy="227965"/>
            </a:xfrm>
            <a:custGeom>
              <a:avLst/>
              <a:gdLst/>
              <a:ahLst/>
              <a:cxnLst/>
              <a:rect l="l" t="t" r="r" b="b"/>
              <a:pathLst>
                <a:path w="804545" h="227964">
                  <a:moveTo>
                    <a:pt x="804087" y="169075"/>
                  </a:moveTo>
                  <a:lnTo>
                    <a:pt x="802170" y="127787"/>
                  </a:lnTo>
                  <a:lnTo>
                    <a:pt x="797115" y="93294"/>
                  </a:lnTo>
                  <a:lnTo>
                    <a:pt x="781481" y="42875"/>
                  </a:lnTo>
                  <a:lnTo>
                    <a:pt x="741756" y="20574"/>
                  </a:lnTo>
                  <a:lnTo>
                    <a:pt x="725893" y="25539"/>
                  </a:lnTo>
                  <a:lnTo>
                    <a:pt x="711085" y="33578"/>
                  </a:lnTo>
                  <a:lnTo>
                    <a:pt x="698881" y="38163"/>
                  </a:lnTo>
                  <a:lnTo>
                    <a:pt x="684212" y="39827"/>
                  </a:lnTo>
                  <a:lnTo>
                    <a:pt x="662038" y="39116"/>
                  </a:lnTo>
                  <a:lnTo>
                    <a:pt x="640600" y="34912"/>
                  </a:lnTo>
                  <a:lnTo>
                    <a:pt x="619823" y="26454"/>
                  </a:lnTo>
                  <a:lnTo>
                    <a:pt x="601065" y="15875"/>
                  </a:lnTo>
                  <a:lnTo>
                    <a:pt x="579831" y="1409"/>
                  </a:lnTo>
                  <a:lnTo>
                    <a:pt x="574535" y="0"/>
                  </a:lnTo>
                  <a:lnTo>
                    <a:pt x="566737" y="1041"/>
                  </a:lnTo>
                  <a:lnTo>
                    <a:pt x="553415" y="4457"/>
                  </a:lnTo>
                  <a:lnTo>
                    <a:pt x="461911" y="39116"/>
                  </a:lnTo>
                  <a:lnTo>
                    <a:pt x="440524" y="34912"/>
                  </a:lnTo>
                  <a:lnTo>
                    <a:pt x="419773" y="26454"/>
                  </a:lnTo>
                  <a:lnTo>
                    <a:pt x="401040" y="15875"/>
                  </a:lnTo>
                  <a:lnTo>
                    <a:pt x="379806" y="1409"/>
                  </a:lnTo>
                  <a:lnTo>
                    <a:pt x="374484" y="0"/>
                  </a:lnTo>
                  <a:lnTo>
                    <a:pt x="366661" y="1041"/>
                  </a:lnTo>
                  <a:lnTo>
                    <a:pt x="353326" y="4457"/>
                  </a:lnTo>
                  <a:lnTo>
                    <a:pt x="191312" y="65824"/>
                  </a:lnTo>
                  <a:lnTo>
                    <a:pt x="153644" y="79349"/>
                  </a:lnTo>
                  <a:lnTo>
                    <a:pt x="115595" y="91706"/>
                  </a:lnTo>
                  <a:lnTo>
                    <a:pt x="77000" y="102298"/>
                  </a:lnTo>
                  <a:lnTo>
                    <a:pt x="40690" y="116141"/>
                  </a:lnTo>
                  <a:lnTo>
                    <a:pt x="16916" y="134175"/>
                  </a:lnTo>
                  <a:lnTo>
                    <a:pt x="3937" y="152971"/>
                  </a:lnTo>
                  <a:lnTo>
                    <a:pt x="0" y="169087"/>
                  </a:lnTo>
                  <a:lnTo>
                    <a:pt x="25" y="189026"/>
                  </a:lnTo>
                  <a:lnTo>
                    <a:pt x="0" y="205752"/>
                  </a:lnTo>
                  <a:lnTo>
                    <a:pt x="1727" y="214363"/>
                  </a:lnTo>
                  <a:lnTo>
                    <a:pt x="6451" y="221373"/>
                  </a:lnTo>
                  <a:lnTo>
                    <a:pt x="13449" y="226110"/>
                  </a:lnTo>
                  <a:lnTo>
                    <a:pt x="22009" y="227838"/>
                  </a:lnTo>
                  <a:lnTo>
                    <a:pt x="221488" y="227838"/>
                  </a:lnTo>
                  <a:lnTo>
                    <a:pt x="640842" y="227838"/>
                  </a:lnTo>
                  <a:lnTo>
                    <a:pt x="647687" y="227838"/>
                  </a:lnTo>
                  <a:lnTo>
                    <a:pt x="791997" y="227838"/>
                  </a:lnTo>
                  <a:lnTo>
                    <a:pt x="798664" y="227838"/>
                  </a:lnTo>
                  <a:lnTo>
                    <a:pt x="804062" y="222440"/>
                  </a:lnTo>
                  <a:lnTo>
                    <a:pt x="804062" y="197891"/>
                  </a:lnTo>
                  <a:lnTo>
                    <a:pt x="804087" y="16907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000" y="5393881"/>
              <a:ext cx="96685" cy="11336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760362" y="806894"/>
              <a:ext cx="1499870" cy="4453255"/>
            </a:xfrm>
            <a:custGeom>
              <a:avLst/>
              <a:gdLst/>
              <a:ahLst/>
              <a:cxnLst/>
              <a:rect l="l" t="t" r="r" b="b"/>
              <a:pathLst>
                <a:path w="1499870" h="4453255">
                  <a:moveTo>
                    <a:pt x="1499298" y="1638566"/>
                  </a:moveTo>
                  <a:lnTo>
                    <a:pt x="1494218" y="1587169"/>
                  </a:lnTo>
                  <a:lnTo>
                    <a:pt x="1481251" y="1537563"/>
                  </a:lnTo>
                  <a:lnTo>
                    <a:pt x="1460449" y="1491272"/>
                  </a:lnTo>
                  <a:lnTo>
                    <a:pt x="1208100" y="1041044"/>
                  </a:lnTo>
                  <a:lnTo>
                    <a:pt x="1201648" y="1024293"/>
                  </a:lnTo>
                  <a:lnTo>
                    <a:pt x="1179512" y="975982"/>
                  </a:lnTo>
                  <a:lnTo>
                    <a:pt x="1154366" y="929995"/>
                  </a:lnTo>
                  <a:lnTo>
                    <a:pt x="1126274" y="887603"/>
                  </a:lnTo>
                  <a:lnTo>
                    <a:pt x="1095286" y="850074"/>
                  </a:lnTo>
                  <a:lnTo>
                    <a:pt x="1077645" y="833716"/>
                  </a:lnTo>
                  <a:lnTo>
                    <a:pt x="1077760" y="815746"/>
                  </a:lnTo>
                  <a:lnTo>
                    <a:pt x="1076896" y="766038"/>
                  </a:lnTo>
                  <a:lnTo>
                    <a:pt x="1074940" y="709231"/>
                  </a:lnTo>
                  <a:lnTo>
                    <a:pt x="1071905" y="647547"/>
                  </a:lnTo>
                  <a:lnTo>
                    <a:pt x="1067828" y="583184"/>
                  </a:lnTo>
                  <a:lnTo>
                    <a:pt x="1062710" y="518350"/>
                  </a:lnTo>
                  <a:lnTo>
                    <a:pt x="1056576" y="455256"/>
                  </a:lnTo>
                  <a:lnTo>
                    <a:pt x="1049439" y="396125"/>
                  </a:lnTo>
                  <a:lnTo>
                    <a:pt x="1041311" y="343154"/>
                  </a:lnTo>
                  <a:lnTo>
                    <a:pt x="1039710" y="335330"/>
                  </a:lnTo>
                  <a:lnTo>
                    <a:pt x="1048461" y="220345"/>
                  </a:lnTo>
                  <a:lnTo>
                    <a:pt x="1027747" y="129133"/>
                  </a:lnTo>
                  <a:lnTo>
                    <a:pt x="951776" y="73431"/>
                  </a:lnTo>
                  <a:lnTo>
                    <a:pt x="798220" y="19367"/>
                  </a:lnTo>
                  <a:lnTo>
                    <a:pt x="750824" y="7251"/>
                  </a:lnTo>
                  <a:lnTo>
                    <a:pt x="702348" y="889"/>
                  </a:lnTo>
                  <a:lnTo>
                    <a:pt x="653402" y="0"/>
                  </a:lnTo>
                  <a:lnTo>
                    <a:pt x="604558" y="4318"/>
                  </a:lnTo>
                  <a:lnTo>
                    <a:pt x="533552" y="20116"/>
                  </a:lnTo>
                  <a:lnTo>
                    <a:pt x="478980" y="43548"/>
                  </a:lnTo>
                  <a:lnTo>
                    <a:pt x="438327" y="72440"/>
                  </a:lnTo>
                  <a:lnTo>
                    <a:pt x="409079" y="104609"/>
                  </a:lnTo>
                  <a:lnTo>
                    <a:pt x="388708" y="137871"/>
                  </a:lnTo>
                  <a:lnTo>
                    <a:pt x="364540" y="198932"/>
                  </a:lnTo>
                  <a:lnTo>
                    <a:pt x="355701" y="222377"/>
                  </a:lnTo>
                  <a:lnTo>
                    <a:pt x="353402" y="232778"/>
                  </a:lnTo>
                  <a:lnTo>
                    <a:pt x="355358" y="242798"/>
                  </a:lnTo>
                  <a:lnTo>
                    <a:pt x="361061" y="251142"/>
                  </a:lnTo>
                  <a:lnTo>
                    <a:pt x="369938" y="256501"/>
                  </a:lnTo>
                  <a:lnTo>
                    <a:pt x="373773" y="257467"/>
                  </a:lnTo>
                  <a:lnTo>
                    <a:pt x="363969" y="291833"/>
                  </a:lnTo>
                  <a:lnTo>
                    <a:pt x="349643" y="346024"/>
                  </a:lnTo>
                  <a:lnTo>
                    <a:pt x="337616" y="396697"/>
                  </a:lnTo>
                  <a:lnTo>
                    <a:pt x="327761" y="444703"/>
                  </a:lnTo>
                  <a:lnTo>
                    <a:pt x="319989" y="490867"/>
                  </a:lnTo>
                  <a:lnTo>
                    <a:pt x="314172" y="536054"/>
                  </a:lnTo>
                  <a:lnTo>
                    <a:pt x="310210" y="581088"/>
                  </a:lnTo>
                  <a:lnTo>
                    <a:pt x="307987" y="626808"/>
                  </a:lnTo>
                  <a:lnTo>
                    <a:pt x="307403" y="674077"/>
                  </a:lnTo>
                  <a:lnTo>
                    <a:pt x="308330" y="723722"/>
                  </a:lnTo>
                  <a:lnTo>
                    <a:pt x="310680" y="776592"/>
                  </a:lnTo>
                  <a:lnTo>
                    <a:pt x="314337" y="833526"/>
                  </a:lnTo>
                  <a:lnTo>
                    <a:pt x="315582" y="849490"/>
                  </a:lnTo>
                  <a:lnTo>
                    <a:pt x="305066" y="858583"/>
                  </a:lnTo>
                  <a:lnTo>
                    <a:pt x="276542" y="890079"/>
                  </a:lnTo>
                  <a:lnTo>
                    <a:pt x="250507" y="925614"/>
                  </a:lnTo>
                  <a:lnTo>
                    <a:pt x="226847" y="964666"/>
                  </a:lnTo>
                  <a:lnTo>
                    <a:pt x="205447" y="1006741"/>
                  </a:lnTo>
                  <a:lnTo>
                    <a:pt x="186232" y="1051293"/>
                  </a:lnTo>
                  <a:lnTo>
                    <a:pt x="169062" y="1097813"/>
                  </a:lnTo>
                  <a:lnTo>
                    <a:pt x="153847" y="1145781"/>
                  </a:lnTo>
                  <a:lnTo>
                    <a:pt x="140487" y="1194676"/>
                  </a:lnTo>
                  <a:lnTo>
                    <a:pt x="128854" y="1243990"/>
                  </a:lnTo>
                  <a:lnTo>
                    <a:pt x="118872" y="1293190"/>
                  </a:lnTo>
                  <a:lnTo>
                    <a:pt x="110413" y="1341767"/>
                  </a:lnTo>
                  <a:lnTo>
                    <a:pt x="103390" y="1389202"/>
                  </a:lnTo>
                  <a:lnTo>
                    <a:pt x="97675" y="1434960"/>
                  </a:lnTo>
                  <a:lnTo>
                    <a:pt x="92405" y="1468120"/>
                  </a:lnTo>
                  <a:lnTo>
                    <a:pt x="83934" y="1507058"/>
                  </a:lnTo>
                  <a:lnTo>
                    <a:pt x="73101" y="1551025"/>
                  </a:lnTo>
                  <a:lnTo>
                    <a:pt x="47625" y="1651063"/>
                  </a:lnTo>
                  <a:lnTo>
                    <a:pt x="34620" y="1705635"/>
                  </a:lnTo>
                  <a:lnTo>
                    <a:pt x="22542" y="1762252"/>
                  </a:lnTo>
                  <a:lnTo>
                    <a:pt x="12192" y="1820176"/>
                  </a:lnTo>
                  <a:lnTo>
                    <a:pt x="4406" y="1878647"/>
                  </a:lnTo>
                  <a:lnTo>
                    <a:pt x="0" y="1936915"/>
                  </a:lnTo>
                  <a:lnTo>
                    <a:pt x="698" y="1989632"/>
                  </a:lnTo>
                  <a:lnTo>
                    <a:pt x="6299" y="2042795"/>
                  </a:lnTo>
                  <a:lnTo>
                    <a:pt x="15544" y="2095995"/>
                  </a:lnTo>
                  <a:lnTo>
                    <a:pt x="27178" y="2148802"/>
                  </a:lnTo>
                  <a:lnTo>
                    <a:pt x="52628" y="2251595"/>
                  </a:lnTo>
                  <a:lnTo>
                    <a:pt x="63944" y="2300757"/>
                  </a:lnTo>
                  <a:lnTo>
                    <a:pt x="72618" y="2347861"/>
                  </a:lnTo>
                  <a:lnTo>
                    <a:pt x="77431" y="2392502"/>
                  </a:lnTo>
                  <a:lnTo>
                    <a:pt x="80949" y="2472779"/>
                  </a:lnTo>
                  <a:lnTo>
                    <a:pt x="88341" y="2522423"/>
                  </a:lnTo>
                  <a:lnTo>
                    <a:pt x="104381" y="2566581"/>
                  </a:lnTo>
                  <a:lnTo>
                    <a:pt x="127774" y="2603639"/>
                  </a:lnTo>
                  <a:lnTo>
                    <a:pt x="157238" y="2632011"/>
                  </a:lnTo>
                  <a:lnTo>
                    <a:pt x="191477" y="2650096"/>
                  </a:lnTo>
                  <a:lnTo>
                    <a:pt x="208114" y="2652839"/>
                  </a:lnTo>
                  <a:lnTo>
                    <a:pt x="194792" y="2895358"/>
                  </a:lnTo>
                  <a:lnTo>
                    <a:pt x="201523" y="2944355"/>
                  </a:lnTo>
                  <a:lnTo>
                    <a:pt x="225526" y="2984893"/>
                  </a:lnTo>
                  <a:lnTo>
                    <a:pt x="262775" y="3012503"/>
                  </a:lnTo>
                  <a:lnTo>
                    <a:pt x="309232" y="3022701"/>
                  </a:lnTo>
                  <a:lnTo>
                    <a:pt x="342709" y="3022701"/>
                  </a:lnTo>
                  <a:lnTo>
                    <a:pt x="446963" y="4439170"/>
                  </a:lnTo>
                  <a:lnTo>
                    <a:pt x="1091044" y="4453140"/>
                  </a:lnTo>
                  <a:lnTo>
                    <a:pt x="1084757" y="4404093"/>
                  </a:lnTo>
                  <a:lnTo>
                    <a:pt x="1115796" y="3022498"/>
                  </a:lnTo>
                  <a:lnTo>
                    <a:pt x="1161415" y="3012427"/>
                  </a:lnTo>
                  <a:lnTo>
                    <a:pt x="1198714" y="2984601"/>
                  </a:lnTo>
                  <a:lnTo>
                    <a:pt x="1222641" y="2943796"/>
                  </a:lnTo>
                  <a:lnTo>
                    <a:pt x="1229093" y="2894571"/>
                  </a:lnTo>
                  <a:lnTo>
                    <a:pt x="1213954" y="2641511"/>
                  </a:lnTo>
                  <a:lnTo>
                    <a:pt x="1242352" y="2620149"/>
                  </a:lnTo>
                  <a:lnTo>
                    <a:pt x="1265529" y="2585389"/>
                  </a:lnTo>
                  <a:lnTo>
                    <a:pt x="1279131" y="2542070"/>
                  </a:lnTo>
                  <a:lnTo>
                    <a:pt x="1281099" y="2493238"/>
                  </a:lnTo>
                  <a:lnTo>
                    <a:pt x="1280718" y="2452446"/>
                  </a:lnTo>
                  <a:lnTo>
                    <a:pt x="1280782" y="2409126"/>
                  </a:lnTo>
                  <a:lnTo>
                    <a:pt x="1281214" y="2363457"/>
                  </a:lnTo>
                  <a:lnTo>
                    <a:pt x="1282979" y="2266035"/>
                  </a:lnTo>
                  <a:lnTo>
                    <a:pt x="1285709" y="2153577"/>
                  </a:lnTo>
                  <a:lnTo>
                    <a:pt x="1466977" y="1788401"/>
                  </a:lnTo>
                  <a:lnTo>
                    <a:pt x="1485709" y="1740700"/>
                  </a:lnTo>
                  <a:lnTo>
                    <a:pt x="1496479" y="1690243"/>
                  </a:lnTo>
                  <a:lnTo>
                    <a:pt x="1499298" y="1638566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0182" y="1586511"/>
              <a:ext cx="110769" cy="8868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487266" y="915415"/>
              <a:ext cx="981075" cy="4716780"/>
            </a:xfrm>
            <a:custGeom>
              <a:avLst/>
              <a:gdLst/>
              <a:ahLst/>
              <a:cxnLst/>
              <a:rect l="l" t="t" r="r" b="b"/>
              <a:pathLst>
                <a:path w="981075" h="4716780">
                  <a:moveTo>
                    <a:pt x="877570" y="587921"/>
                  </a:moveTo>
                  <a:lnTo>
                    <a:pt x="873366" y="541058"/>
                  </a:lnTo>
                  <a:lnTo>
                    <a:pt x="861263" y="496951"/>
                  </a:lnTo>
                  <a:lnTo>
                    <a:pt x="841971" y="456336"/>
                  </a:lnTo>
                  <a:lnTo>
                    <a:pt x="816254" y="419950"/>
                  </a:lnTo>
                  <a:lnTo>
                    <a:pt x="793254" y="396976"/>
                  </a:lnTo>
                  <a:lnTo>
                    <a:pt x="793445" y="388531"/>
                  </a:lnTo>
                  <a:lnTo>
                    <a:pt x="790130" y="343039"/>
                  </a:lnTo>
                  <a:lnTo>
                    <a:pt x="782942" y="290639"/>
                  </a:lnTo>
                  <a:lnTo>
                    <a:pt x="772363" y="236410"/>
                  </a:lnTo>
                  <a:lnTo>
                    <a:pt x="758888" y="185432"/>
                  </a:lnTo>
                  <a:lnTo>
                    <a:pt x="743013" y="142811"/>
                  </a:lnTo>
                  <a:lnTo>
                    <a:pt x="711720" y="83058"/>
                  </a:lnTo>
                  <a:lnTo>
                    <a:pt x="685774" y="46634"/>
                  </a:lnTo>
                  <a:lnTo>
                    <a:pt x="648030" y="11620"/>
                  </a:lnTo>
                  <a:lnTo>
                    <a:pt x="616724" y="0"/>
                  </a:lnTo>
                  <a:lnTo>
                    <a:pt x="592226" y="16421"/>
                  </a:lnTo>
                  <a:lnTo>
                    <a:pt x="565873" y="37719"/>
                  </a:lnTo>
                  <a:lnTo>
                    <a:pt x="528916" y="40728"/>
                  </a:lnTo>
                  <a:lnTo>
                    <a:pt x="484212" y="28244"/>
                  </a:lnTo>
                  <a:lnTo>
                    <a:pt x="436308" y="18376"/>
                  </a:lnTo>
                  <a:lnTo>
                    <a:pt x="387197" y="13449"/>
                  </a:lnTo>
                  <a:lnTo>
                    <a:pt x="338797" y="15760"/>
                  </a:lnTo>
                  <a:lnTo>
                    <a:pt x="293065" y="27647"/>
                  </a:lnTo>
                  <a:lnTo>
                    <a:pt x="251955" y="51409"/>
                  </a:lnTo>
                  <a:lnTo>
                    <a:pt x="220916" y="81419"/>
                  </a:lnTo>
                  <a:lnTo>
                    <a:pt x="194475" y="117487"/>
                  </a:lnTo>
                  <a:lnTo>
                    <a:pt x="172516" y="158737"/>
                  </a:lnTo>
                  <a:lnTo>
                    <a:pt x="154901" y="204241"/>
                  </a:lnTo>
                  <a:lnTo>
                    <a:pt x="141503" y="253111"/>
                  </a:lnTo>
                  <a:lnTo>
                    <a:pt x="132219" y="304431"/>
                  </a:lnTo>
                  <a:lnTo>
                    <a:pt x="126898" y="357301"/>
                  </a:lnTo>
                  <a:lnTo>
                    <a:pt x="125412" y="410819"/>
                  </a:lnTo>
                  <a:lnTo>
                    <a:pt x="127660" y="464070"/>
                  </a:lnTo>
                  <a:lnTo>
                    <a:pt x="133248" y="514007"/>
                  </a:lnTo>
                  <a:lnTo>
                    <a:pt x="129120" y="515962"/>
                  </a:lnTo>
                  <a:lnTo>
                    <a:pt x="92735" y="541680"/>
                  </a:lnTo>
                  <a:lnTo>
                    <a:pt x="61315" y="573100"/>
                  </a:lnTo>
                  <a:lnTo>
                    <a:pt x="35598" y="609485"/>
                  </a:lnTo>
                  <a:lnTo>
                    <a:pt x="16306" y="650087"/>
                  </a:lnTo>
                  <a:lnTo>
                    <a:pt x="4203" y="694194"/>
                  </a:lnTo>
                  <a:lnTo>
                    <a:pt x="0" y="741057"/>
                  </a:lnTo>
                  <a:lnTo>
                    <a:pt x="4203" y="787933"/>
                  </a:lnTo>
                  <a:lnTo>
                    <a:pt x="16306" y="832040"/>
                  </a:lnTo>
                  <a:lnTo>
                    <a:pt x="35598" y="872655"/>
                  </a:lnTo>
                  <a:lnTo>
                    <a:pt x="61315" y="909040"/>
                  </a:lnTo>
                  <a:lnTo>
                    <a:pt x="92735" y="940460"/>
                  </a:lnTo>
                  <a:lnTo>
                    <a:pt x="129120" y="966177"/>
                  </a:lnTo>
                  <a:lnTo>
                    <a:pt x="169735" y="985456"/>
                  </a:lnTo>
                  <a:lnTo>
                    <a:pt x="185699" y="989850"/>
                  </a:lnTo>
                  <a:lnTo>
                    <a:pt x="249389" y="1090790"/>
                  </a:lnTo>
                  <a:lnTo>
                    <a:pt x="346481" y="1099870"/>
                  </a:lnTo>
                  <a:lnTo>
                    <a:pt x="557720" y="1108710"/>
                  </a:lnTo>
                  <a:lnTo>
                    <a:pt x="763155" y="1089634"/>
                  </a:lnTo>
                  <a:lnTo>
                    <a:pt x="842759" y="1015034"/>
                  </a:lnTo>
                  <a:lnTo>
                    <a:pt x="831126" y="958926"/>
                  </a:lnTo>
                  <a:lnTo>
                    <a:pt x="819861" y="906297"/>
                  </a:lnTo>
                  <a:lnTo>
                    <a:pt x="808113" y="857072"/>
                  </a:lnTo>
                  <a:lnTo>
                    <a:pt x="795108" y="811212"/>
                  </a:lnTo>
                  <a:lnTo>
                    <a:pt x="786142" y="785990"/>
                  </a:lnTo>
                  <a:lnTo>
                    <a:pt x="816254" y="755891"/>
                  </a:lnTo>
                  <a:lnTo>
                    <a:pt x="841971" y="719505"/>
                  </a:lnTo>
                  <a:lnTo>
                    <a:pt x="861263" y="678891"/>
                  </a:lnTo>
                  <a:lnTo>
                    <a:pt x="873366" y="634784"/>
                  </a:lnTo>
                  <a:lnTo>
                    <a:pt x="877570" y="587921"/>
                  </a:lnTo>
                  <a:close/>
                </a:path>
                <a:path w="981075" h="4716780">
                  <a:moveTo>
                    <a:pt x="980528" y="4660519"/>
                  </a:moveTo>
                  <a:lnTo>
                    <a:pt x="966012" y="4608182"/>
                  </a:lnTo>
                  <a:lnTo>
                    <a:pt x="915644" y="4562500"/>
                  </a:lnTo>
                  <a:lnTo>
                    <a:pt x="888923" y="4546892"/>
                  </a:lnTo>
                  <a:lnTo>
                    <a:pt x="729678" y="4438307"/>
                  </a:lnTo>
                  <a:lnTo>
                    <a:pt x="687285" y="4419854"/>
                  </a:lnTo>
                  <a:lnTo>
                    <a:pt x="563143" y="4406684"/>
                  </a:lnTo>
                  <a:lnTo>
                    <a:pt x="543623" y="4408906"/>
                  </a:lnTo>
                  <a:lnTo>
                    <a:pt x="527342" y="4418508"/>
                  </a:lnTo>
                  <a:lnTo>
                    <a:pt x="516204" y="4433760"/>
                  </a:lnTo>
                  <a:lnTo>
                    <a:pt x="512064" y="4452988"/>
                  </a:lnTo>
                  <a:lnTo>
                    <a:pt x="512064" y="4550943"/>
                  </a:lnTo>
                  <a:lnTo>
                    <a:pt x="529069" y="4589640"/>
                  </a:lnTo>
                  <a:lnTo>
                    <a:pt x="579031" y="4614900"/>
                  </a:lnTo>
                  <a:lnTo>
                    <a:pt x="628408" y="4633430"/>
                  </a:lnTo>
                  <a:lnTo>
                    <a:pt x="684276" y="4652467"/>
                  </a:lnTo>
                  <a:lnTo>
                    <a:pt x="741730" y="4670857"/>
                  </a:lnTo>
                  <a:lnTo>
                    <a:pt x="795845" y="4687455"/>
                  </a:lnTo>
                  <a:lnTo>
                    <a:pt x="874369" y="4710684"/>
                  </a:lnTo>
                  <a:lnTo>
                    <a:pt x="913599" y="4716348"/>
                  </a:lnTo>
                  <a:lnTo>
                    <a:pt x="926820" y="4715624"/>
                  </a:lnTo>
                  <a:lnTo>
                    <a:pt x="961555" y="4704880"/>
                  </a:lnTo>
                  <a:lnTo>
                    <a:pt x="977315" y="4685208"/>
                  </a:lnTo>
                  <a:lnTo>
                    <a:pt x="980528" y="466051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4115" y="5182732"/>
              <a:ext cx="146278" cy="20046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0459128" y="5322088"/>
              <a:ext cx="468630" cy="309880"/>
            </a:xfrm>
            <a:custGeom>
              <a:avLst/>
              <a:gdLst/>
              <a:ahLst/>
              <a:cxnLst/>
              <a:rect l="l" t="t" r="r" b="b"/>
              <a:pathLst>
                <a:path w="468629" h="309879">
                  <a:moveTo>
                    <a:pt x="417374" y="0"/>
                  </a:moveTo>
                  <a:lnTo>
                    <a:pt x="308561" y="10693"/>
                  </a:lnTo>
                  <a:lnTo>
                    <a:pt x="264204" y="23696"/>
                  </a:lnTo>
                  <a:lnTo>
                    <a:pt x="91594" y="140208"/>
                  </a:lnTo>
                  <a:lnTo>
                    <a:pt x="64875" y="155824"/>
                  </a:lnTo>
                  <a:lnTo>
                    <a:pt x="37173" y="176844"/>
                  </a:lnTo>
                  <a:lnTo>
                    <a:pt x="14508" y="201497"/>
                  </a:lnTo>
                  <a:lnTo>
                    <a:pt x="2897" y="228015"/>
                  </a:lnTo>
                  <a:lnTo>
                    <a:pt x="0" y="253835"/>
                  </a:lnTo>
                  <a:lnTo>
                    <a:pt x="3213" y="278531"/>
                  </a:lnTo>
                  <a:lnTo>
                    <a:pt x="18969" y="298201"/>
                  </a:lnTo>
                  <a:lnTo>
                    <a:pt x="53697" y="308940"/>
                  </a:lnTo>
                  <a:lnTo>
                    <a:pt x="66927" y="309668"/>
                  </a:lnTo>
                  <a:lnTo>
                    <a:pt x="80147" y="309041"/>
                  </a:lnTo>
                  <a:lnTo>
                    <a:pt x="184674" y="280777"/>
                  </a:lnTo>
                  <a:lnTo>
                    <a:pt x="238790" y="264177"/>
                  </a:lnTo>
                  <a:lnTo>
                    <a:pt x="296245" y="245785"/>
                  </a:lnTo>
                  <a:lnTo>
                    <a:pt x="352117" y="226749"/>
                  </a:lnTo>
                  <a:lnTo>
                    <a:pt x="401483" y="208221"/>
                  </a:lnTo>
                  <a:lnTo>
                    <a:pt x="439422" y="191350"/>
                  </a:lnTo>
                  <a:lnTo>
                    <a:pt x="466416" y="158753"/>
                  </a:lnTo>
                  <a:lnTo>
                    <a:pt x="468454" y="144259"/>
                  </a:lnTo>
                  <a:lnTo>
                    <a:pt x="468454" y="46304"/>
                  </a:lnTo>
                  <a:lnTo>
                    <a:pt x="464321" y="27085"/>
                  </a:lnTo>
                  <a:lnTo>
                    <a:pt x="453177" y="11826"/>
                  </a:lnTo>
                  <a:lnTo>
                    <a:pt x="436902" y="2230"/>
                  </a:lnTo>
                  <a:lnTo>
                    <a:pt x="41737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56527" y="5182732"/>
              <a:ext cx="146265" cy="20046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068395" y="1559686"/>
              <a:ext cx="1639570" cy="3735070"/>
            </a:xfrm>
            <a:custGeom>
              <a:avLst/>
              <a:gdLst/>
              <a:ahLst/>
              <a:cxnLst/>
              <a:rect l="l" t="t" r="r" b="b"/>
              <a:pathLst>
                <a:path w="1639570" h="3735070">
                  <a:moveTo>
                    <a:pt x="1639443" y="1708162"/>
                  </a:moveTo>
                  <a:lnTo>
                    <a:pt x="1415326" y="336816"/>
                  </a:lnTo>
                  <a:lnTo>
                    <a:pt x="1402372" y="291566"/>
                  </a:lnTo>
                  <a:lnTo>
                    <a:pt x="1380096" y="250621"/>
                  </a:lnTo>
                  <a:lnTo>
                    <a:pt x="1349425" y="215379"/>
                  </a:lnTo>
                  <a:lnTo>
                    <a:pt x="1311249" y="187274"/>
                  </a:lnTo>
                  <a:lnTo>
                    <a:pt x="1266723" y="161823"/>
                  </a:lnTo>
                  <a:lnTo>
                    <a:pt x="1217650" y="134505"/>
                  </a:lnTo>
                  <a:lnTo>
                    <a:pt x="1165821" y="106616"/>
                  </a:lnTo>
                  <a:lnTo>
                    <a:pt x="1113066" y="79451"/>
                  </a:lnTo>
                  <a:lnTo>
                    <a:pt x="1061186" y="54305"/>
                  </a:lnTo>
                  <a:lnTo>
                    <a:pt x="1012012" y="32499"/>
                  </a:lnTo>
                  <a:lnTo>
                    <a:pt x="967333" y="15316"/>
                  </a:lnTo>
                  <a:lnTo>
                    <a:pt x="928966" y="4051"/>
                  </a:lnTo>
                  <a:lnTo>
                    <a:pt x="898740" y="0"/>
                  </a:lnTo>
                  <a:lnTo>
                    <a:pt x="852690" y="3314"/>
                  </a:lnTo>
                  <a:lnTo>
                    <a:pt x="802589" y="12661"/>
                  </a:lnTo>
                  <a:lnTo>
                    <a:pt x="749719" y="27190"/>
                  </a:lnTo>
                  <a:lnTo>
                    <a:pt x="695337" y="46012"/>
                  </a:lnTo>
                  <a:lnTo>
                    <a:pt x="640727" y="68249"/>
                  </a:lnTo>
                  <a:lnTo>
                    <a:pt x="587159" y="93052"/>
                  </a:lnTo>
                  <a:lnTo>
                    <a:pt x="535914" y="119519"/>
                  </a:lnTo>
                  <a:lnTo>
                    <a:pt x="488264" y="146799"/>
                  </a:lnTo>
                  <a:lnTo>
                    <a:pt x="445477" y="174002"/>
                  </a:lnTo>
                  <a:lnTo>
                    <a:pt x="408838" y="200266"/>
                  </a:lnTo>
                  <a:lnTo>
                    <a:pt x="379615" y="224713"/>
                  </a:lnTo>
                  <a:lnTo>
                    <a:pt x="348513" y="264680"/>
                  </a:lnTo>
                  <a:lnTo>
                    <a:pt x="49860" y="1204010"/>
                  </a:lnTo>
                  <a:lnTo>
                    <a:pt x="0" y="1419453"/>
                  </a:lnTo>
                  <a:lnTo>
                    <a:pt x="1270" y="1522641"/>
                  </a:lnTo>
                  <a:lnTo>
                    <a:pt x="69773" y="1541792"/>
                  </a:lnTo>
                  <a:lnTo>
                    <a:pt x="221602" y="1505140"/>
                  </a:lnTo>
                  <a:lnTo>
                    <a:pt x="197065" y="1894560"/>
                  </a:lnTo>
                  <a:lnTo>
                    <a:pt x="177596" y="2228138"/>
                  </a:lnTo>
                  <a:lnTo>
                    <a:pt x="164757" y="2461133"/>
                  </a:lnTo>
                  <a:lnTo>
                    <a:pt x="160134" y="2548737"/>
                  </a:lnTo>
                  <a:lnTo>
                    <a:pt x="297738" y="2627782"/>
                  </a:lnTo>
                  <a:lnTo>
                    <a:pt x="390766" y="2670568"/>
                  </a:lnTo>
                  <a:lnTo>
                    <a:pt x="481672" y="2691917"/>
                  </a:lnTo>
                  <a:lnTo>
                    <a:pt x="531126" y="2697467"/>
                  </a:lnTo>
                  <a:lnTo>
                    <a:pt x="574636" y="3720084"/>
                  </a:lnTo>
                  <a:lnTo>
                    <a:pt x="873480" y="3726332"/>
                  </a:lnTo>
                  <a:lnTo>
                    <a:pt x="892314" y="3021203"/>
                  </a:lnTo>
                  <a:lnTo>
                    <a:pt x="922312" y="3728605"/>
                  </a:lnTo>
                  <a:lnTo>
                    <a:pt x="1206652" y="3734549"/>
                  </a:lnTo>
                  <a:lnTo>
                    <a:pt x="1232001" y="2671597"/>
                  </a:lnTo>
                  <a:lnTo>
                    <a:pt x="1266355" y="2661729"/>
                  </a:lnTo>
                  <a:lnTo>
                    <a:pt x="1426121" y="2586253"/>
                  </a:lnTo>
                  <a:lnTo>
                    <a:pt x="1542554" y="2517521"/>
                  </a:lnTo>
                  <a:lnTo>
                    <a:pt x="1587601" y="2487511"/>
                  </a:lnTo>
                  <a:lnTo>
                    <a:pt x="1534401" y="1811680"/>
                  </a:lnTo>
                  <a:lnTo>
                    <a:pt x="1552282" y="1810270"/>
                  </a:lnTo>
                  <a:lnTo>
                    <a:pt x="1588528" y="1799920"/>
                  </a:lnTo>
                  <a:lnTo>
                    <a:pt x="1617014" y="1777263"/>
                  </a:lnTo>
                  <a:lnTo>
                    <a:pt x="1634909" y="1745589"/>
                  </a:lnTo>
                  <a:lnTo>
                    <a:pt x="1639443" y="170816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2111" y="3305336"/>
              <a:ext cx="183508" cy="24761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0633431" y="856970"/>
              <a:ext cx="634365" cy="1287780"/>
            </a:xfrm>
            <a:custGeom>
              <a:avLst/>
              <a:gdLst/>
              <a:ahLst/>
              <a:cxnLst/>
              <a:rect l="l" t="t" r="r" b="b"/>
              <a:pathLst>
                <a:path w="634365" h="1287780">
                  <a:moveTo>
                    <a:pt x="634123" y="461022"/>
                  </a:moveTo>
                  <a:lnTo>
                    <a:pt x="633488" y="415099"/>
                  </a:lnTo>
                  <a:lnTo>
                    <a:pt x="626668" y="362280"/>
                  </a:lnTo>
                  <a:lnTo>
                    <a:pt x="614743" y="305777"/>
                  </a:lnTo>
                  <a:lnTo>
                    <a:pt x="598792" y="248805"/>
                  </a:lnTo>
                  <a:lnTo>
                    <a:pt x="579920" y="194602"/>
                  </a:lnTo>
                  <a:lnTo>
                    <a:pt x="559206" y="146380"/>
                  </a:lnTo>
                  <a:lnTo>
                    <a:pt x="537756" y="107365"/>
                  </a:lnTo>
                  <a:lnTo>
                    <a:pt x="475373" y="48387"/>
                  </a:lnTo>
                  <a:lnTo>
                    <a:pt x="430225" y="24333"/>
                  </a:lnTo>
                  <a:lnTo>
                    <a:pt x="381914" y="8394"/>
                  </a:lnTo>
                  <a:lnTo>
                    <a:pt x="331152" y="355"/>
                  </a:lnTo>
                  <a:lnTo>
                    <a:pt x="278650" y="0"/>
                  </a:lnTo>
                  <a:lnTo>
                    <a:pt x="231228" y="7391"/>
                  </a:lnTo>
                  <a:lnTo>
                    <a:pt x="187794" y="22606"/>
                  </a:lnTo>
                  <a:lnTo>
                    <a:pt x="148501" y="44742"/>
                  </a:lnTo>
                  <a:lnTo>
                    <a:pt x="113474" y="72910"/>
                  </a:lnTo>
                  <a:lnTo>
                    <a:pt x="82829" y="106197"/>
                  </a:lnTo>
                  <a:lnTo>
                    <a:pt x="56705" y="143700"/>
                  </a:lnTo>
                  <a:lnTo>
                    <a:pt x="35229" y="184531"/>
                  </a:lnTo>
                  <a:lnTo>
                    <a:pt x="18529" y="227774"/>
                  </a:lnTo>
                  <a:lnTo>
                    <a:pt x="6743" y="272529"/>
                  </a:lnTo>
                  <a:lnTo>
                    <a:pt x="0" y="317893"/>
                  </a:lnTo>
                  <a:lnTo>
                    <a:pt x="8445" y="348500"/>
                  </a:lnTo>
                  <a:lnTo>
                    <a:pt x="36766" y="358825"/>
                  </a:lnTo>
                  <a:lnTo>
                    <a:pt x="77101" y="359943"/>
                  </a:lnTo>
                  <a:lnTo>
                    <a:pt x="114782" y="362458"/>
                  </a:lnTo>
                  <a:lnTo>
                    <a:pt x="116471" y="418198"/>
                  </a:lnTo>
                  <a:lnTo>
                    <a:pt x="121805" y="476808"/>
                  </a:lnTo>
                  <a:lnTo>
                    <a:pt x="130835" y="529920"/>
                  </a:lnTo>
                  <a:lnTo>
                    <a:pt x="143802" y="577126"/>
                  </a:lnTo>
                  <a:lnTo>
                    <a:pt x="160997" y="618007"/>
                  </a:lnTo>
                  <a:lnTo>
                    <a:pt x="182676" y="652157"/>
                  </a:lnTo>
                  <a:lnTo>
                    <a:pt x="203314" y="673265"/>
                  </a:lnTo>
                  <a:lnTo>
                    <a:pt x="199809" y="722960"/>
                  </a:lnTo>
                  <a:lnTo>
                    <a:pt x="207352" y="777722"/>
                  </a:lnTo>
                  <a:lnTo>
                    <a:pt x="216509" y="828852"/>
                  </a:lnTo>
                  <a:lnTo>
                    <a:pt x="228409" y="889203"/>
                  </a:lnTo>
                  <a:lnTo>
                    <a:pt x="234734" y="918502"/>
                  </a:lnTo>
                  <a:lnTo>
                    <a:pt x="220027" y="912279"/>
                  </a:lnTo>
                  <a:lnTo>
                    <a:pt x="181876" y="882802"/>
                  </a:lnTo>
                  <a:lnTo>
                    <a:pt x="152400" y="844638"/>
                  </a:lnTo>
                  <a:lnTo>
                    <a:pt x="133388" y="799604"/>
                  </a:lnTo>
                  <a:lnTo>
                    <a:pt x="126657" y="749477"/>
                  </a:lnTo>
                  <a:lnTo>
                    <a:pt x="126657" y="1287665"/>
                  </a:lnTo>
                  <a:lnTo>
                    <a:pt x="517423" y="1287665"/>
                  </a:lnTo>
                  <a:lnTo>
                    <a:pt x="503694" y="749477"/>
                  </a:lnTo>
                  <a:lnTo>
                    <a:pt x="496963" y="799604"/>
                  </a:lnTo>
                  <a:lnTo>
                    <a:pt x="477951" y="844638"/>
                  </a:lnTo>
                  <a:lnTo>
                    <a:pt x="448475" y="882802"/>
                  </a:lnTo>
                  <a:lnTo>
                    <a:pt x="410324" y="912279"/>
                  </a:lnTo>
                  <a:lnTo>
                    <a:pt x="401281" y="916101"/>
                  </a:lnTo>
                  <a:lnTo>
                    <a:pt x="406590" y="887412"/>
                  </a:lnTo>
                  <a:lnTo>
                    <a:pt x="416547" y="827570"/>
                  </a:lnTo>
                  <a:lnTo>
                    <a:pt x="424141" y="777214"/>
                  </a:lnTo>
                  <a:lnTo>
                    <a:pt x="428942" y="741337"/>
                  </a:lnTo>
                  <a:lnTo>
                    <a:pt x="430542" y="724916"/>
                  </a:lnTo>
                  <a:lnTo>
                    <a:pt x="428993" y="669213"/>
                  </a:lnTo>
                  <a:lnTo>
                    <a:pt x="445922" y="652310"/>
                  </a:lnTo>
                  <a:lnTo>
                    <a:pt x="467639" y="620115"/>
                  </a:lnTo>
                  <a:lnTo>
                    <a:pt x="485432" y="581558"/>
                  </a:lnTo>
                  <a:lnTo>
                    <a:pt x="495642" y="548627"/>
                  </a:lnTo>
                  <a:lnTo>
                    <a:pt x="534847" y="444550"/>
                  </a:lnTo>
                  <a:lnTo>
                    <a:pt x="545033" y="453364"/>
                  </a:lnTo>
                  <a:lnTo>
                    <a:pt x="583234" y="466890"/>
                  </a:lnTo>
                  <a:lnTo>
                    <a:pt x="586867" y="451993"/>
                  </a:lnTo>
                  <a:lnTo>
                    <a:pt x="591515" y="418693"/>
                  </a:lnTo>
                  <a:lnTo>
                    <a:pt x="595833" y="384797"/>
                  </a:lnTo>
                  <a:lnTo>
                    <a:pt x="598474" y="368071"/>
                  </a:lnTo>
                  <a:lnTo>
                    <a:pt x="604494" y="386207"/>
                  </a:lnTo>
                  <a:lnTo>
                    <a:pt x="613562" y="432727"/>
                  </a:lnTo>
                  <a:lnTo>
                    <a:pt x="622338" y="479094"/>
                  </a:lnTo>
                  <a:lnTo>
                    <a:pt x="627468" y="496811"/>
                  </a:lnTo>
                  <a:lnTo>
                    <a:pt x="634123" y="46102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556" y="1219612"/>
              <a:ext cx="120916" cy="15279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9070886" y="870927"/>
              <a:ext cx="1485900" cy="4698365"/>
            </a:xfrm>
            <a:custGeom>
              <a:avLst/>
              <a:gdLst/>
              <a:ahLst/>
              <a:cxnLst/>
              <a:rect l="l" t="t" r="r" b="b"/>
              <a:pathLst>
                <a:path w="1485900" h="4698365">
                  <a:moveTo>
                    <a:pt x="1485595" y="1861172"/>
                  </a:moveTo>
                  <a:lnTo>
                    <a:pt x="1481556" y="1802980"/>
                  </a:lnTo>
                  <a:lnTo>
                    <a:pt x="1473669" y="1744675"/>
                  </a:lnTo>
                  <a:lnTo>
                    <a:pt x="1462836" y="1686966"/>
                  </a:lnTo>
                  <a:lnTo>
                    <a:pt x="1449984" y="1630603"/>
                  </a:lnTo>
                  <a:lnTo>
                    <a:pt x="1436014" y="1576311"/>
                  </a:lnTo>
                  <a:lnTo>
                    <a:pt x="1421841" y="1524812"/>
                  </a:lnTo>
                  <a:lnTo>
                    <a:pt x="1408379" y="1476832"/>
                  </a:lnTo>
                  <a:lnTo>
                    <a:pt x="1396530" y="1433106"/>
                  </a:lnTo>
                  <a:lnTo>
                    <a:pt x="1387221" y="1394358"/>
                  </a:lnTo>
                  <a:lnTo>
                    <a:pt x="1381353" y="1361313"/>
                  </a:lnTo>
                  <a:lnTo>
                    <a:pt x="1374990" y="1315694"/>
                  </a:lnTo>
                  <a:lnTo>
                    <a:pt x="1367307" y="1268437"/>
                  </a:lnTo>
                  <a:lnTo>
                    <a:pt x="1358201" y="1220050"/>
                  </a:lnTo>
                  <a:lnTo>
                    <a:pt x="1347571" y="1171054"/>
                  </a:lnTo>
                  <a:lnTo>
                    <a:pt x="1335328" y="1121994"/>
                  </a:lnTo>
                  <a:lnTo>
                    <a:pt x="1321371" y="1073353"/>
                  </a:lnTo>
                  <a:lnTo>
                    <a:pt x="1305598" y="1025677"/>
                  </a:lnTo>
                  <a:lnTo>
                    <a:pt x="1287919" y="979487"/>
                  </a:lnTo>
                  <a:lnTo>
                    <a:pt x="1268247" y="935278"/>
                  </a:lnTo>
                  <a:lnTo>
                    <a:pt x="1246454" y="893597"/>
                  </a:lnTo>
                  <a:lnTo>
                    <a:pt x="1222476" y="854951"/>
                  </a:lnTo>
                  <a:lnTo>
                    <a:pt x="1196213" y="819861"/>
                  </a:lnTo>
                  <a:lnTo>
                    <a:pt x="1167549" y="788847"/>
                  </a:lnTo>
                  <a:lnTo>
                    <a:pt x="1136396" y="762419"/>
                  </a:lnTo>
                  <a:lnTo>
                    <a:pt x="1106678" y="743661"/>
                  </a:lnTo>
                  <a:lnTo>
                    <a:pt x="1105852" y="723811"/>
                  </a:lnTo>
                  <a:lnTo>
                    <a:pt x="1092530" y="684288"/>
                  </a:lnTo>
                  <a:lnTo>
                    <a:pt x="1083398" y="675246"/>
                  </a:lnTo>
                  <a:lnTo>
                    <a:pt x="1084046" y="674192"/>
                  </a:lnTo>
                  <a:lnTo>
                    <a:pt x="1073480" y="664260"/>
                  </a:lnTo>
                  <a:lnTo>
                    <a:pt x="1030947" y="636676"/>
                  </a:lnTo>
                  <a:lnTo>
                    <a:pt x="989418" y="617524"/>
                  </a:lnTo>
                  <a:lnTo>
                    <a:pt x="1019886" y="611822"/>
                  </a:lnTo>
                  <a:lnTo>
                    <a:pt x="1047991" y="589445"/>
                  </a:lnTo>
                  <a:lnTo>
                    <a:pt x="1063345" y="561505"/>
                  </a:lnTo>
                  <a:lnTo>
                    <a:pt x="1072121" y="530453"/>
                  </a:lnTo>
                  <a:lnTo>
                    <a:pt x="1075601" y="497928"/>
                  </a:lnTo>
                  <a:lnTo>
                    <a:pt x="1075118" y="465620"/>
                  </a:lnTo>
                  <a:lnTo>
                    <a:pt x="1070521" y="404990"/>
                  </a:lnTo>
                  <a:lnTo>
                    <a:pt x="1082040" y="404596"/>
                  </a:lnTo>
                  <a:lnTo>
                    <a:pt x="1095286" y="400469"/>
                  </a:lnTo>
                  <a:lnTo>
                    <a:pt x="1105217" y="391871"/>
                  </a:lnTo>
                  <a:lnTo>
                    <a:pt x="1110996" y="380288"/>
                  </a:lnTo>
                  <a:lnTo>
                    <a:pt x="1111770" y="367207"/>
                  </a:lnTo>
                  <a:lnTo>
                    <a:pt x="1111046" y="362356"/>
                  </a:lnTo>
                  <a:lnTo>
                    <a:pt x="1108837" y="357911"/>
                  </a:lnTo>
                  <a:lnTo>
                    <a:pt x="1094790" y="338061"/>
                  </a:lnTo>
                  <a:lnTo>
                    <a:pt x="1079766" y="313982"/>
                  </a:lnTo>
                  <a:lnTo>
                    <a:pt x="1065834" y="286461"/>
                  </a:lnTo>
                  <a:lnTo>
                    <a:pt x="1057973" y="260159"/>
                  </a:lnTo>
                  <a:lnTo>
                    <a:pt x="1052944" y="222148"/>
                  </a:lnTo>
                  <a:lnTo>
                    <a:pt x="1042466" y="175196"/>
                  </a:lnTo>
                  <a:lnTo>
                    <a:pt x="1024458" y="132041"/>
                  </a:lnTo>
                  <a:lnTo>
                    <a:pt x="999744" y="93535"/>
                  </a:lnTo>
                  <a:lnTo>
                    <a:pt x="969175" y="60502"/>
                  </a:lnTo>
                  <a:lnTo>
                    <a:pt x="933602" y="33794"/>
                  </a:lnTo>
                  <a:lnTo>
                    <a:pt x="893864" y="14249"/>
                  </a:lnTo>
                  <a:lnTo>
                    <a:pt x="850823" y="2705"/>
                  </a:lnTo>
                  <a:lnTo>
                    <a:pt x="805307" y="0"/>
                  </a:lnTo>
                  <a:lnTo>
                    <a:pt x="795870" y="558"/>
                  </a:lnTo>
                  <a:lnTo>
                    <a:pt x="747191" y="9385"/>
                  </a:lnTo>
                  <a:lnTo>
                    <a:pt x="718616" y="20701"/>
                  </a:lnTo>
                  <a:lnTo>
                    <a:pt x="718616" y="4472698"/>
                  </a:lnTo>
                  <a:lnTo>
                    <a:pt x="712787" y="4470451"/>
                  </a:lnTo>
                  <a:lnTo>
                    <a:pt x="699617" y="4467022"/>
                  </a:lnTo>
                  <a:lnTo>
                    <a:pt x="691896" y="4465967"/>
                  </a:lnTo>
                  <a:lnTo>
                    <a:pt x="687641" y="4467110"/>
                  </a:lnTo>
                  <a:lnTo>
                    <a:pt x="686193" y="4373245"/>
                  </a:lnTo>
                  <a:lnTo>
                    <a:pt x="717067" y="4372775"/>
                  </a:lnTo>
                  <a:lnTo>
                    <a:pt x="718616" y="4472698"/>
                  </a:lnTo>
                  <a:lnTo>
                    <a:pt x="718616" y="20701"/>
                  </a:lnTo>
                  <a:lnTo>
                    <a:pt x="662851" y="52501"/>
                  </a:lnTo>
                  <a:lnTo>
                    <a:pt x="629005" y="84696"/>
                  </a:lnTo>
                  <a:lnTo>
                    <a:pt x="601929" y="122605"/>
                  </a:lnTo>
                  <a:lnTo>
                    <a:pt x="582510" y="165163"/>
                  </a:lnTo>
                  <a:lnTo>
                    <a:pt x="571652" y="211340"/>
                  </a:lnTo>
                  <a:lnTo>
                    <a:pt x="570293" y="260083"/>
                  </a:lnTo>
                  <a:lnTo>
                    <a:pt x="571131" y="271475"/>
                  </a:lnTo>
                  <a:lnTo>
                    <a:pt x="578383" y="314426"/>
                  </a:lnTo>
                  <a:lnTo>
                    <a:pt x="592074" y="356273"/>
                  </a:lnTo>
                  <a:lnTo>
                    <a:pt x="609892" y="399249"/>
                  </a:lnTo>
                  <a:lnTo>
                    <a:pt x="629551" y="445592"/>
                  </a:lnTo>
                  <a:lnTo>
                    <a:pt x="648728" y="497547"/>
                  </a:lnTo>
                  <a:lnTo>
                    <a:pt x="665124" y="557364"/>
                  </a:lnTo>
                  <a:lnTo>
                    <a:pt x="666940" y="565391"/>
                  </a:lnTo>
                  <a:lnTo>
                    <a:pt x="668566" y="571195"/>
                  </a:lnTo>
                  <a:lnTo>
                    <a:pt x="670915" y="577596"/>
                  </a:lnTo>
                  <a:lnTo>
                    <a:pt x="674916" y="587400"/>
                  </a:lnTo>
                  <a:lnTo>
                    <a:pt x="674027" y="600278"/>
                  </a:lnTo>
                  <a:lnTo>
                    <a:pt x="564222" y="629539"/>
                  </a:lnTo>
                  <a:lnTo>
                    <a:pt x="513969" y="653161"/>
                  </a:lnTo>
                  <a:lnTo>
                    <a:pt x="481939" y="723430"/>
                  </a:lnTo>
                  <a:lnTo>
                    <a:pt x="481965" y="725157"/>
                  </a:lnTo>
                  <a:lnTo>
                    <a:pt x="455549" y="736066"/>
                  </a:lnTo>
                  <a:lnTo>
                    <a:pt x="419798" y="760590"/>
                  </a:lnTo>
                  <a:lnTo>
                    <a:pt x="386892" y="792454"/>
                  </a:lnTo>
                  <a:lnTo>
                    <a:pt x="356857" y="830414"/>
                  </a:lnTo>
                  <a:lnTo>
                    <a:pt x="329755" y="873188"/>
                  </a:lnTo>
                  <a:lnTo>
                    <a:pt x="311264" y="908685"/>
                  </a:lnTo>
                  <a:lnTo>
                    <a:pt x="311277" y="907681"/>
                  </a:lnTo>
                  <a:lnTo>
                    <a:pt x="36144" y="1438440"/>
                  </a:lnTo>
                  <a:lnTo>
                    <a:pt x="16294" y="1484998"/>
                  </a:lnTo>
                  <a:lnTo>
                    <a:pt x="4241" y="1534744"/>
                  </a:lnTo>
                  <a:lnTo>
                    <a:pt x="0" y="1586153"/>
                  </a:lnTo>
                  <a:lnTo>
                    <a:pt x="3581" y="1637728"/>
                  </a:lnTo>
                  <a:lnTo>
                    <a:pt x="14998" y="1687944"/>
                  </a:lnTo>
                  <a:lnTo>
                    <a:pt x="34251" y="1735302"/>
                  </a:lnTo>
                  <a:lnTo>
                    <a:pt x="218948" y="2097214"/>
                  </a:lnTo>
                  <a:lnTo>
                    <a:pt x="223405" y="2209495"/>
                  </a:lnTo>
                  <a:lnTo>
                    <a:pt x="226656" y="2306777"/>
                  </a:lnTo>
                  <a:lnTo>
                    <a:pt x="227799" y="2352370"/>
                  </a:lnTo>
                  <a:lnTo>
                    <a:pt x="228536" y="2395639"/>
                  </a:lnTo>
                  <a:lnTo>
                    <a:pt x="228803" y="2436380"/>
                  </a:lnTo>
                  <a:lnTo>
                    <a:pt x="231482" y="2485123"/>
                  </a:lnTo>
                  <a:lnTo>
                    <a:pt x="245592" y="2528189"/>
                  </a:lnTo>
                  <a:lnTo>
                    <a:pt x="269024" y="2562542"/>
                  </a:lnTo>
                  <a:lnTo>
                    <a:pt x="284454" y="2573909"/>
                  </a:lnTo>
                  <a:lnTo>
                    <a:pt x="289115" y="2602014"/>
                  </a:lnTo>
                  <a:lnTo>
                    <a:pt x="313296" y="2637066"/>
                  </a:lnTo>
                  <a:lnTo>
                    <a:pt x="350507" y="2660650"/>
                  </a:lnTo>
                  <a:lnTo>
                    <a:pt x="366420" y="2663494"/>
                  </a:lnTo>
                  <a:lnTo>
                    <a:pt x="421551" y="4377360"/>
                  </a:lnTo>
                  <a:lnTo>
                    <a:pt x="514807" y="4375912"/>
                  </a:lnTo>
                  <a:lnTo>
                    <a:pt x="516547" y="4487507"/>
                  </a:lnTo>
                  <a:lnTo>
                    <a:pt x="510921" y="4488065"/>
                  </a:lnTo>
                  <a:lnTo>
                    <a:pt x="497116" y="4495647"/>
                  </a:lnTo>
                  <a:lnTo>
                    <a:pt x="479158" y="4530966"/>
                  </a:lnTo>
                  <a:lnTo>
                    <a:pt x="467017" y="4593564"/>
                  </a:lnTo>
                  <a:lnTo>
                    <a:pt x="465124" y="4634827"/>
                  </a:lnTo>
                  <a:lnTo>
                    <a:pt x="630262" y="4634890"/>
                  </a:lnTo>
                  <a:lnTo>
                    <a:pt x="662774" y="4634890"/>
                  </a:lnTo>
                  <a:lnTo>
                    <a:pt x="630262" y="4634890"/>
                  </a:lnTo>
                  <a:lnTo>
                    <a:pt x="465112" y="4634839"/>
                  </a:lnTo>
                  <a:lnTo>
                    <a:pt x="465112" y="4698098"/>
                  </a:lnTo>
                  <a:lnTo>
                    <a:pt x="468109" y="4694402"/>
                  </a:lnTo>
                  <a:lnTo>
                    <a:pt x="629843" y="4694402"/>
                  </a:lnTo>
                  <a:lnTo>
                    <a:pt x="629818" y="4698200"/>
                  </a:lnTo>
                  <a:lnTo>
                    <a:pt x="632879" y="4694402"/>
                  </a:lnTo>
                  <a:lnTo>
                    <a:pt x="1056462" y="4694402"/>
                  </a:lnTo>
                  <a:lnTo>
                    <a:pt x="1253959" y="4694390"/>
                  </a:lnTo>
                  <a:lnTo>
                    <a:pt x="1259433" y="4688217"/>
                  </a:lnTo>
                  <a:lnTo>
                    <a:pt x="1259459" y="4635081"/>
                  </a:lnTo>
                  <a:lnTo>
                    <a:pt x="1242745" y="4600168"/>
                  </a:lnTo>
                  <a:lnTo>
                    <a:pt x="1183373" y="4568329"/>
                  </a:lnTo>
                  <a:lnTo>
                    <a:pt x="1145273" y="4557725"/>
                  </a:lnTo>
                  <a:lnTo>
                    <a:pt x="1107681" y="4545368"/>
                  </a:lnTo>
                  <a:lnTo>
                    <a:pt x="1070470" y="4531842"/>
                  </a:lnTo>
                  <a:lnTo>
                    <a:pt x="910424" y="4470501"/>
                  </a:lnTo>
                  <a:lnTo>
                    <a:pt x="897255" y="4467085"/>
                  </a:lnTo>
                  <a:lnTo>
                    <a:pt x="889546" y="4466031"/>
                  </a:lnTo>
                  <a:lnTo>
                    <a:pt x="884301" y="4467441"/>
                  </a:lnTo>
                  <a:lnTo>
                    <a:pt x="876782" y="4472622"/>
                  </a:lnTo>
                  <a:lnTo>
                    <a:pt x="875195" y="4370311"/>
                  </a:lnTo>
                  <a:lnTo>
                    <a:pt x="1095451" y="4366895"/>
                  </a:lnTo>
                  <a:lnTo>
                    <a:pt x="1193368" y="2656344"/>
                  </a:lnTo>
                  <a:lnTo>
                    <a:pt x="1238186" y="2646959"/>
                  </a:lnTo>
                  <a:lnTo>
                    <a:pt x="1274584" y="2622423"/>
                  </a:lnTo>
                  <a:lnTo>
                    <a:pt x="1297736" y="2586863"/>
                  </a:lnTo>
                  <a:lnTo>
                    <a:pt x="1298994" y="2577909"/>
                  </a:lnTo>
                  <a:lnTo>
                    <a:pt x="1307515" y="2576360"/>
                  </a:lnTo>
                  <a:lnTo>
                    <a:pt x="1341069" y="2557780"/>
                  </a:lnTo>
                  <a:lnTo>
                    <a:pt x="1369733" y="2528989"/>
                  </a:lnTo>
                  <a:lnTo>
                    <a:pt x="1392262" y="2491625"/>
                  </a:lnTo>
                  <a:lnTo>
                    <a:pt x="1407426" y="2447277"/>
                  </a:lnTo>
                  <a:lnTo>
                    <a:pt x="1413967" y="2397595"/>
                  </a:lnTo>
                  <a:lnTo>
                    <a:pt x="1416164" y="2317343"/>
                  </a:lnTo>
                  <a:lnTo>
                    <a:pt x="1419225" y="2282164"/>
                  </a:lnTo>
                  <a:lnTo>
                    <a:pt x="1426349" y="2241931"/>
                  </a:lnTo>
                  <a:lnTo>
                    <a:pt x="1436293" y="2197163"/>
                  </a:lnTo>
                  <a:lnTo>
                    <a:pt x="1447800" y="2148357"/>
                  </a:lnTo>
                  <a:lnTo>
                    <a:pt x="1459649" y="2095995"/>
                  </a:lnTo>
                  <a:lnTo>
                    <a:pt x="1470596" y="2040610"/>
                  </a:lnTo>
                  <a:lnTo>
                    <a:pt x="1479384" y="1982673"/>
                  </a:lnTo>
                  <a:lnTo>
                    <a:pt x="1484807" y="1922691"/>
                  </a:lnTo>
                  <a:lnTo>
                    <a:pt x="1485595" y="186117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976663" y="1583291"/>
              <a:ext cx="107683" cy="8920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9384765" y="849487"/>
              <a:ext cx="739140" cy="679450"/>
            </a:xfrm>
            <a:custGeom>
              <a:avLst/>
              <a:gdLst/>
              <a:ahLst/>
              <a:cxnLst/>
              <a:rect l="l" t="t" r="r" b="b"/>
              <a:pathLst>
                <a:path w="739140" h="679450">
                  <a:moveTo>
                    <a:pt x="583581" y="0"/>
                  </a:moveTo>
                  <a:lnTo>
                    <a:pt x="535381" y="2687"/>
                  </a:lnTo>
                  <a:lnTo>
                    <a:pt x="488162" y="18553"/>
                  </a:lnTo>
                  <a:lnTo>
                    <a:pt x="438079" y="15363"/>
                  </a:lnTo>
                  <a:lnTo>
                    <a:pt x="389365" y="20364"/>
                  </a:lnTo>
                  <a:lnTo>
                    <a:pt x="343046" y="32915"/>
                  </a:lnTo>
                  <a:lnTo>
                    <a:pt x="300147" y="52373"/>
                  </a:lnTo>
                  <a:lnTo>
                    <a:pt x="261694" y="78098"/>
                  </a:lnTo>
                  <a:lnTo>
                    <a:pt x="228714" y="109447"/>
                  </a:lnTo>
                  <a:lnTo>
                    <a:pt x="207805" y="74729"/>
                  </a:lnTo>
                  <a:lnTo>
                    <a:pt x="177080" y="49373"/>
                  </a:lnTo>
                  <a:lnTo>
                    <a:pt x="139476" y="35470"/>
                  </a:lnTo>
                  <a:lnTo>
                    <a:pt x="97929" y="35114"/>
                  </a:lnTo>
                  <a:lnTo>
                    <a:pt x="53703" y="52003"/>
                  </a:lnTo>
                  <a:lnTo>
                    <a:pt x="20542" y="83453"/>
                  </a:lnTo>
                  <a:lnTo>
                    <a:pt x="1592" y="125043"/>
                  </a:lnTo>
                  <a:lnTo>
                    <a:pt x="0" y="172350"/>
                  </a:lnTo>
                  <a:lnTo>
                    <a:pt x="16905" y="216578"/>
                  </a:lnTo>
                  <a:lnTo>
                    <a:pt x="48356" y="249744"/>
                  </a:lnTo>
                  <a:lnTo>
                    <a:pt x="89945" y="268698"/>
                  </a:lnTo>
                  <a:lnTo>
                    <a:pt x="137261" y="270292"/>
                  </a:lnTo>
                  <a:lnTo>
                    <a:pt x="146229" y="268429"/>
                  </a:lnTo>
                  <a:lnTo>
                    <a:pt x="154892" y="265942"/>
                  </a:lnTo>
                  <a:lnTo>
                    <a:pt x="163236" y="262856"/>
                  </a:lnTo>
                  <a:lnTo>
                    <a:pt x="171246" y="259192"/>
                  </a:lnTo>
                  <a:lnTo>
                    <a:pt x="171468" y="268269"/>
                  </a:lnTo>
                  <a:lnTo>
                    <a:pt x="189125" y="355152"/>
                  </a:lnTo>
                  <a:lnTo>
                    <a:pt x="210243" y="404125"/>
                  </a:lnTo>
                  <a:lnTo>
                    <a:pt x="235484" y="445382"/>
                  </a:lnTo>
                  <a:lnTo>
                    <a:pt x="262634" y="481349"/>
                  </a:lnTo>
                  <a:lnTo>
                    <a:pt x="289479" y="514454"/>
                  </a:lnTo>
                  <a:lnTo>
                    <a:pt x="313804" y="547125"/>
                  </a:lnTo>
                  <a:lnTo>
                    <a:pt x="333394" y="581790"/>
                  </a:lnTo>
                  <a:lnTo>
                    <a:pt x="346036" y="620876"/>
                  </a:lnTo>
                  <a:lnTo>
                    <a:pt x="354863" y="679448"/>
                  </a:lnTo>
                  <a:lnTo>
                    <a:pt x="433095" y="430388"/>
                  </a:lnTo>
                  <a:lnTo>
                    <a:pt x="485638" y="411408"/>
                  </a:lnTo>
                  <a:lnTo>
                    <a:pt x="525411" y="373988"/>
                  </a:lnTo>
                  <a:lnTo>
                    <a:pt x="508823" y="352489"/>
                  </a:lnTo>
                  <a:lnTo>
                    <a:pt x="495850" y="327339"/>
                  </a:lnTo>
                  <a:lnTo>
                    <a:pt x="486762" y="299862"/>
                  </a:lnTo>
                  <a:lnTo>
                    <a:pt x="481825" y="271384"/>
                  </a:lnTo>
                  <a:lnTo>
                    <a:pt x="725855" y="138682"/>
                  </a:lnTo>
                  <a:lnTo>
                    <a:pt x="733365" y="132497"/>
                  </a:lnTo>
                  <a:lnTo>
                    <a:pt x="737892" y="124252"/>
                  </a:lnTo>
                  <a:lnTo>
                    <a:pt x="739118" y="114926"/>
                  </a:lnTo>
                  <a:lnTo>
                    <a:pt x="736727" y="105497"/>
                  </a:lnTo>
                  <a:lnTo>
                    <a:pt x="709335" y="63239"/>
                  </a:lnTo>
                  <a:lnTo>
                    <a:pt x="673032" y="31052"/>
                  </a:lnTo>
                  <a:lnTo>
                    <a:pt x="630289" y="9714"/>
                  </a:lnTo>
                  <a:lnTo>
                    <a:pt x="583581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756134" y="1201720"/>
              <a:ext cx="127457" cy="144509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450212" y="5281721"/>
              <a:ext cx="441959" cy="292100"/>
            </a:xfrm>
            <a:custGeom>
              <a:avLst/>
              <a:gdLst/>
              <a:ahLst/>
              <a:cxnLst/>
              <a:rect l="l" t="t" r="r" b="b"/>
              <a:pathLst>
                <a:path w="441959" h="292100">
                  <a:moveTo>
                    <a:pt x="48158" y="0"/>
                  </a:moveTo>
                  <a:lnTo>
                    <a:pt x="29746" y="2103"/>
                  </a:lnTo>
                  <a:lnTo>
                    <a:pt x="14401" y="11153"/>
                  </a:lnTo>
                  <a:lnTo>
                    <a:pt x="3895" y="25542"/>
                  </a:lnTo>
                  <a:lnTo>
                    <a:pt x="0" y="43662"/>
                  </a:lnTo>
                  <a:lnTo>
                    <a:pt x="0" y="136004"/>
                  </a:lnTo>
                  <a:lnTo>
                    <a:pt x="16035" y="172494"/>
                  </a:lnTo>
                  <a:lnTo>
                    <a:pt x="63151" y="196316"/>
                  </a:lnTo>
                  <a:lnTo>
                    <a:pt x="109696" y="213789"/>
                  </a:lnTo>
                  <a:lnTo>
                    <a:pt x="162374" y="231738"/>
                  </a:lnTo>
                  <a:lnTo>
                    <a:pt x="216544" y="249078"/>
                  </a:lnTo>
                  <a:lnTo>
                    <a:pt x="267565" y="264727"/>
                  </a:lnTo>
                  <a:lnTo>
                    <a:pt x="341591" y="286613"/>
                  </a:lnTo>
                  <a:lnTo>
                    <a:pt x="378580" y="291966"/>
                  </a:lnTo>
                  <a:lnTo>
                    <a:pt x="391071" y="291287"/>
                  </a:lnTo>
                  <a:lnTo>
                    <a:pt x="423801" y="281170"/>
                  </a:lnTo>
                  <a:lnTo>
                    <a:pt x="438651" y="262628"/>
                  </a:lnTo>
                  <a:lnTo>
                    <a:pt x="441680" y="239339"/>
                  </a:lnTo>
                  <a:lnTo>
                    <a:pt x="438950" y="214985"/>
                  </a:lnTo>
                  <a:lnTo>
                    <a:pt x="428004" y="189978"/>
                  </a:lnTo>
                  <a:lnTo>
                    <a:pt x="406631" y="166738"/>
                  </a:lnTo>
                  <a:lnTo>
                    <a:pt x="380510" y="146927"/>
                  </a:lnTo>
                  <a:lnTo>
                    <a:pt x="355320" y="132206"/>
                  </a:lnTo>
                  <a:lnTo>
                    <a:pt x="205181" y="29832"/>
                  </a:lnTo>
                  <a:lnTo>
                    <a:pt x="192592" y="22352"/>
                  </a:lnTo>
                  <a:lnTo>
                    <a:pt x="179220" y="16527"/>
                  </a:lnTo>
                  <a:lnTo>
                    <a:pt x="165227" y="12414"/>
                  </a:lnTo>
                  <a:lnTo>
                    <a:pt x="150774" y="10071"/>
                  </a:lnTo>
                  <a:lnTo>
                    <a:pt x="4815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56081" y="5122453"/>
              <a:ext cx="129743" cy="201066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648412" y="1804977"/>
              <a:ext cx="419734" cy="1456055"/>
            </a:xfrm>
            <a:custGeom>
              <a:avLst/>
              <a:gdLst/>
              <a:ahLst/>
              <a:cxnLst/>
              <a:rect l="l" t="t" r="r" b="b"/>
              <a:pathLst>
                <a:path w="419734" h="1456054">
                  <a:moveTo>
                    <a:pt x="161666" y="0"/>
                  </a:moveTo>
                  <a:lnTo>
                    <a:pt x="94354" y="24843"/>
                  </a:lnTo>
                  <a:lnTo>
                    <a:pt x="29214" y="62009"/>
                  </a:lnTo>
                  <a:lnTo>
                    <a:pt x="0" y="81144"/>
                  </a:lnTo>
                  <a:lnTo>
                    <a:pt x="184162" y="1455703"/>
                  </a:lnTo>
                  <a:lnTo>
                    <a:pt x="332295" y="1443422"/>
                  </a:lnTo>
                  <a:lnTo>
                    <a:pt x="397216" y="1431303"/>
                  </a:lnTo>
                  <a:lnTo>
                    <a:pt x="419722" y="1382970"/>
                  </a:lnTo>
                  <a:lnTo>
                    <a:pt x="233911" y="237768"/>
                  </a:lnTo>
                  <a:lnTo>
                    <a:pt x="207413" y="76133"/>
                  </a:lnTo>
                  <a:lnTo>
                    <a:pt x="197396" y="17834"/>
                  </a:lnTo>
                  <a:lnTo>
                    <a:pt x="161666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99894" y="3229290"/>
              <a:ext cx="157048" cy="19772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5773471" y="1078839"/>
              <a:ext cx="1082675" cy="4495165"/>
            </a:xfrm>
            <a:custGeom>
              <a:avLst/>
              <a:gdLst/>
              <a:ahLst/>
              <a:cxnLst/>
              <a:rect l="l" t="t" r="r" b="b"/>
              <a:pathLst>
                <a:path w="1082675" h="4495165">
                  <a:moveTo>
                    <a:pt x="441680" y="4246550"/>
                  </a:moveTo>
                  <a:lnTo>
                    <a:pt x="437781" y="4228427"/>
                  </a:lnTo>
                  <a:lnTo>
                    <a:pt x="427266" y="4214038"/>
                  </a:lnTo>
                  <a:lnTo>
                    <a:pt x="411924" y="4204995"/>
                  </a:lnTo>
                  <a:lnTo>
                    <a:pt x="393509" y="4202887"/>
                  </a:lnTo>
                  <a:lnTo>
                    <a:pt x="290918" y="4212958"/>
                  </a:lnTo>
                  <a:lnTo>
                    <a:pt x="249097" y="4225239"/>
                  </a:lnTo>
                  <a:lnTo>
                    <a:pt x="86360" y="4335094"/>
                  </a:lnTo>
                  <a:lnTo>
                    <a:pt x="61175" y="4349813"/>
                  </a:lnTo>
                  <a:lnTo>
                    <a:pt x="35052" y="4369625"/>
                  </a:lnTo>
                  <a:lnTo>
                    <a:pt x="13677" y="4392866"/>
                  </a:lnTo>
                  <a:lnTo>
                    <a:pt x="2730" y="4417873"/>
                  </a:lnTo>
                  <a:lnTo>
                    <a:pt x="0" y="4442231"/>
                  </a:lnTo>
                  <a:lnTo>
                    <a:pt x="3035" y="4465510"/>
                  </a:lnTo>
                  <a:lnTo>
                    <a:pt x="17881" y="4484065"/>
                  </a:lnTo>
                  <a:lnTo>
                    <a:pt x="50609" y="4494174"/>
                  </a:lnTo>
                  <a:lnTo>
                    <a:pt x="63106" y="4494860"/>
                  </a:lnTo>
                  <a:lnTo>
                    <a:pt x="75565" y="4494263"/>
                  </a:lnTo>
                  <a:lnTo>
                    <a:pt x="174129" y="4467618"/>
                  </a:lnTo>
                  <a:lnTo>
                    <a:pt x="225145" y="4451972"/>
                  </a:lnTo>
                  <a:lnTo>
                    <a:pt x="279311" y="4434624"/>
                  </a:lnTo>
                  <a:lnTo>
                    <a:pt x="331990" y="4416679"/>
                  </a:lnTo>
                  <a:lnTo>
                    <a:pt x="378536" y="4399204"/>
                  </a:lnTo>
                  <a:lnTo>
                    <a:pt x="414299" y="4383290"/>
                  </a:lnTo>
                  <a:lnTo>
                    <a:pt x="439762" y="4352556"/>
                  </a:lnTo>
                  <a:lnTo>
                    <a:pt x="441680" y="4338891"/>
                  </a:lnTo>
                  <a:lnTo>
                    <a:pt x="441680" y="4246550"/>
                  </a:lnTo>
                  <a:close/>
                </a:path>
                <a:path w="1082675" h="4495165">
                  <a:moveTo>
                    <a:pt x="856576" y="430060"/>
                  </a:moveTo>
                  <a:lnTo>
                    <a:pt x="816140" y="396303"/>
                  </a:lnTo>
                  <a:lnTo>
                    <a:pt x="805688" y="347395"/>
                  </a:lnTo>
                  <a:lnTo>
                    <a:pt x="804506" y="291731"/>
                  </a:lnTo>
                  <a:lnTo>
                    <a:pt x="809548" y="228269"/>
                  </a:lnTo>
                  <a:lnTo>
                    <a:pt x="818134" y="165049"/>
                  </a:lnTo>
                  <a:lnTo>
                    <a:pt x="827582" y="110058"/>
                  </a:lnTo>
                  <a:lnTo>
                    <a:pt x="835228" y="71323"/>
                  </a:lnTo>
                  <a:lnTo>
                    <a:pt x="838365" y="56870"/>
                  </a:lnTo>
                  <a:lnTo>
                    <a:pt x="824191" y="48437"/>
                  </a:lnTo>
                  <a:lnTo>
                    <a:pt x="747674" y="0"/>
                  </a:lnTo>
                  <a:lnTo>
                    <a:pt x="757580" y="79311"/>
                  </a:lnTo>
                  <a:lnTo>
                    <a:pt x="761212" y="124523"/>
                  </a:lnTo>
                  <a:lnTo>
                    <a:pt x="760742" y="172148"/>
                  </a:lnTo>
                  <a:lnTo>
                    <a:pt x="753783" y="221208"/>
                  </a:lnTo>
                  <a:lnTo>
                    <a:pt x="737933" y="270725"/>
                  </a:lnTo>
                  <a:lnTo>
                    <a:pt x="710780" y="319722"/>
                  </a:lnTo>
                  <a:lnTo>
                    <a:pt x="731621" y="381228"/>
                  </a:lnTo>
                  <a:lnTo>
                    <a:pt x="781951" y="414235"/>
                  </a:lnTo>
                  <a:lnTo>
                    <a:pt x="833145" y="427583"/>
                  </a:lnTo>
                  <a:lnTo>
                    <a:pt x="856576" y="430060"/>
                  </a:lnTo>
                  <a:close/>
                </a:path>
                <a:path w="1082675" h="4495165">
                  <a:moveTo>
                    <a:pt x="1082217" y="1005687"/>
                  </a:moveTo>
                  <a:lnTo>
                    <a:pt x="1082167" y="953350"/>
                  </a:lnTo>
                  <a:lnTo>
                    <a:pt x="1081392" y="902220"/>
                  </a:lnTo>
                  <a:lnTo>
                    <a:pt x="1079830" y="852487"/>
                  </a:lnTo>
                  <a:lnTo>
                    <a:pt x="1077404" y="804303"/>
                  </a:lnTo>
                  <a:lnTo>
                    <a:pt x="1074064" y="757859"/>
                  </a:lnTo>
                  <a:lnTo>
                    <a:pt x="1063459" y="713308"/>
                  </a:lnTo>
                  <a:lnTo>
                    <a:pt x="1041311" y="681024"/>
                  </a:lnTo>
                  <a:lnTo>
                    <a:pt x="1008849" y="655281"/>
                  </a:lnTo>
                  <a:lnTo>
                    <a:pt x="967308" y="630364"/>
                  </a:lnTo>
                  <a:lnTo>
                    <a:pt x="931722" y="609930"/>
                  </a:lnTo>
                  <a:lnTo>
                    <a:pt x="885532" y="584200"/>
                  </a:lnTo>
                  <a:lnTo>
                    <a:pt x="834186" y="557098"/>
                  </a:lnTo>
                  <a:lnTo>
                    <a:pt x="783183" y="532587"/>
                  </a:lnTo>
                  <a:lnTo>
                    <a:pt x="737997" y="514616"/>
                  </a:lnTo>
                  <a:lnTo>
                    <a:pt x="711593" y="508863"/>
                  </a:lnTo>
                  <a:lnTo>
                    <a:pt x="702030" y="511683"/>
                  </a:lnTo>
                  <a:lnTo>
                    <a:pt x="698106" y="521385"/>
                  </a:lnTo>
                  <a:lnTo>
                    <a:pt x="659066" y="2238502"/>
                  </a:lnTo>
                  <a:lnTo>
                    <a:pt x="805599" y="2253551"/>
                  </a:lnTo>
                  <a:lnTo>
                    <a:pt x="889584" y="2255355"/>
                  </a:lnTo>
                  <a:lnTo>
                    <a:pt x="942682" y="2241054"/>
                  </a:lnTo>
                  <a:lnTo>
                    <a:pt x="996505" y="2207742"/>
                  </a:lnTo>
                  <a:lnTo>
                    <a:pt x="1026795" y="2175840"/>
                  </a:lnTo>
                  <a:lnTo>
                    <a:pt x="1040422" y="2136533"/>
                  </a:lnTo>
                  <a:lnTo>
                    <a:pt x="1043546" y="2091842"/>
                  </a:lnTo>
                  <a:lnTo>
                    <a:pt x="1042365" y="2043772"/>
                  </a:lnTo>
                  <a:lnTo>
                    <a:pt x="1041692" y="2003107"/>
                  </a:lnTo>
                  <a:lnTo>
                    <a:pt x="1041742" y="1960232"/>
                  </a:lnTo>
                  <a:lnTo>
                    <a:pt x="1042428" y="1915325"/>
                  </a:lnTo>
                  <a:lnTo>
                    <a:pt x="1043673" y="1868538"/>
                  </a:lnTo>
                  <a:lnTo>
                    <a:pt x="1045413" y="1820062"/>
                  </a:lnTo>
                  <a:lnTo>
                    <a:pt x="1047572" y="1770062"/>
                  </a:lnTo>
                  <a:lnTo>
                    <a:pt x="1052868" y="1666163"/>
                  </a:lnTo>
                  <a:lnTo>
                    <a:pt x="1068514" y="1391691"/>
                  </a:lnTo>
                  <a:lnTo>
                    <a:pt x="1074229" y="1279613"/>
                  </a:lnTo>
                  <a:lnTo>
                    <a:pt x="1076693" y="1223759"/>
                  </a:lnTo>
                  <a:lnTo>
                    <a:pt x="1078801" y="1168273"/>
                  </a:lnTo>
                  <a:lnTo>
                    <a:pt x="1080465" y="1113320"/>
                  </a:lnTo>
                  <a:lnTo>
                    <a:pt x="1081633" y="1059065"/>
                  </a:lnTo>
                  <a:lnTo>
                    <a:pt x="1082217" y="100568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079548" y="5122453"/>
              <a:ext cx="129755" cy="20106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957291" y="1544014"/>
              <a:ext cx="811530" cy="3702685"/>
            </a:xfrm>
            <a:custGeom>
              <a:avLst/>
              <a:gdLst/>
              <a:ahLst/>
              <a:cxnLst/>
              <a:rect l="l" t="t" r="r" b="b"/>
              <a:pathLst>
                <a:path w="811529" h="3702685">
                  <a:moveTo>
                    <a:pt x="550087" y="25819"/>
                  </a:moveTo>
                  <a:lnTo>
                    <a:pt x="442887" y="6464"/>
                  </a:lnTo>
                  <a:lnTo>
                    <a:pt x="375843" y="0"/>
                  </a:lnTo>
                  <a:lnTo>
                    <a:pt x="320776" y="6464"/>
                  </a:lnTo>
                  <a:lnTo>
                    <a:pt x="249504" y="25819"/>
                  </a:lnTo>
                  <a:lnTo>
                    <a:pt x="392658" y="442188"/>
                  </a:lnTo>
                  <a:lnTo>
                    <a:pt x="550087" y="25819"/>
                  </a:lnTo>
                  <a:close/>
                </a:path>
                <a:path w="811529" h="3702685">
                  <a:moveTo>
                    <a:pt x="811466" y="1267663"/>
                  </a:moveTo>
                  <a:lnTo>
                    <a:pt x="462546" y="1274279"/>
                  </a:lnTo>
                  <a:lnTo>
                    <a:pt x="0" y="1282446"/>
                  </a:lnTo>
                  <a:lnTo>
                    <a:pt x="25666" y="2535123"/>
                  </a:lnTo>
                  <a:lnTo>
                    <a:pt x="29679" y="3702177"/>
                  </a:lnTo>
                  <a:lnTo>
                    <a:pt x="315849" y="3696093"/>
                  </a:lnTo>
                  <a:lnTo>
                    <a:pt x="375742" y="2453055"/>
                  </a:lnTo>
                  <a:lnTo>
                    <a:pt x="438048" y="3696093"/>
                  </a:lnTo>
                  <a:lnTo>
                    <a:pt x="730427" y="3702177"/>
                  </a:lnTo>
                  <a:lnTo>
                    <a:pt x="725106" y="2534970"/>
                  </a:lnTo>
                  <a:lnTo>
                    <a:pt x="732853" y="2157082"/>
                  </a:lnTo>
                  <a:lnTo>
                    <a:pt x="811466" y="1267663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59266" y="1439073"/>
              <a:ext cx="185991" cy="197205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5642394" y="856271"/>
              <a:ext cx="1047750" cy="2462530"/>
            </a:xfrm>
            <a:custGeom>
              <a:avLst/>
              <a:gdLst/>
              <a:ahLst/>
              <a:cxnLst/>
              <a:rect l="l" t="t" r="r" b="b"/>
              <a:pathLst>
                <a:path w="1047750" h="2462529">
                  <a:moveTo>
                    <a:pt x="1047546" y="679297"/>
                  </a:moveTo>
                  <a:lnTo>
                    <a:pt x="1025512" y="609104"/>
                  </a:lnTo>
                  <a:lnTo>
                    <a:pt x="1017435" y="581469"/>
                  </a:lnTo>
                  <a:lnTo>
                    <a:pt x="1013155" y="553250"/>
                  </a:lnTo>
                  <a:lnTo>
                    <a:pt x="1012939" y="524776"/>
                  </a:lnTo>
                  <a:lnTo>
                    <a:pt x="1017066" y="496379"/>
                  </a:lnTo>
                  <a:lnTo>
                    <a:pt x="1025042" y="449364"/>
                  </a:lnTo>
                  <a:lnTo>
                    <a:pt x="1028395" y="400316"/>
                  </a:lnTo>
                  <a:lnTo>
                    <a:pt x="1027252" y="350253"/>
                  </a:lnTo>
                  <a:lnTo>
                    <a:pt x="1021715" y="300202"/>
                  </a:lnTo>
                  <a:lnTo>
                    <a:pt x="1011910" y="251193"/>
                  </a:lnTo>
                  <a:lnTo>
                    <a:pt x="997940" y="204241"/>
                  </a:lnTo>
                  <a:lnTo>
                    <a:pt x="979919" y="160388"/>
                  </a:lnTo>
                  <a:lnTo>
                    <a:pt x="957961" y="120650"/>
                  </a:lnTo>
                  <a:lnTo>
                    <a:pt x="932180" y="86042"/>
                  </a:lnTo>
                  <a:lnTo>
                    <a:pt x="902703" y="57619"/>
                  </a:lnTo>
                  <a:lnTo>
                    <a:pt x="891324" y="51473"/>
                  </a:lnTo>
                  <a:lnTo>
                    <a:pt x="886282" y="46939"/>
                  </a:lnTo>
                  <a:lnTo>
                    <a:pt x="848448" y="23672"/>
                  </a:lnTo>
                  <a:lnTo>
                    <a:pt x="805815" y="7683"/>
                  </a:lnTo>
                  <a:lnTo>
                    <a:pt x="758469" y="0"/>
                  </a:lnTo>
                  <a:lnTo>
                    <a:pt x="710971" y="317"/>
                  </a:lnTo>
                  <a:lnTo>
                    <a:pt x="665022" y="7581"/>
                  </a:lnTo>
                  <a:lnTo>
                    <a:pt x="621296" y="21996"/>
                  </a:lnTo>
                  <a:lnTo>
                    <a:pt x="580440" y="43776"/>
                  </a:lnTo>
                  <a:lnTo>
                    <a:pt x="569480" y="52387"/>
                  </a:lnTo>
                  <a:lnTo>
                    <a:pt x="563549" y="55664"/>
                  </a:lnTo>
                  <a:lnTo>
                    <a:pt x="524764" y="89052"/>
                  </a:lnTo>
                  <a:lnTo>
                    <a:pt x="498094" y="122542"/>
                  </a:lnTo>
                  <a:lnTo>
                    <a:pt x="469366" y="174599"/>
                  </a:lnTo>
                  <a:lnTo>
                    <a:pt x="454113" y="215188"/>
                  </a:lnTo>
                  <a:lnTo>
                    <a:pt x="443865" y="257873"/>
                  </a:lnTo>
                  <a:lnTo>
                    <a:pt x="437781" y="301510"/>
                  </a:lnTo>
                  <a:lnTo>
                    <a:pt x="435089" y="344970"/>
                  </a:lnTo>
                  <a:lnTo>
                    <a:pt x="430593" y="388366"/>
                  </a:lnTo>
                  <a:lnTo>
                    <a:pt x="422910" y="437883"/>
                  </a:lnTo>
                  <a:lnTo>
                    <a:pt x="417296" y="487197"/>
                  </a:lnTo>
                  <a:lnTo>
                    <a:pt x="419023" y="529958"/>
                  </a:lnTo>
                  <a:lnTo>
                    <a:pt x="435914" y="599681"/>
                  </a:lnTo>
                  <a:lnTo>
                    <a:pt x="438023" y="634555"/>
                  </a:lnTo>
                  <a:lnTo>
                    <a:pt x="427901" y="669417"/>
                  </a:lnTo>
                  <a:lnTo>
                    <a:pt x="412102" y="715416"/>
                  </a:lnTo>
                  <a:lnTo>
                    <a:pt x="408622" y="761301"/>
                  </a:lnTo>
                  <a:lnTo>
                    <a:pt x="407797" y="802855"/>
                  </a:lnTo>
                  <a:lnTo>
                    <a:pt x="357581" y="828802"/>
                  </a:lnTo>
                  <a:lnTo>
                    <a:pt x="320306" y="849020"/>
                  </a:lnTo>
                  <a:lnTo>
                    <a:pt x="278765" y="879271"/>
                  </a:lnTo>
                  <a:lnTo>
                    <a:pt x="246303" y="917651"/>
                  </a:lnTo>
                  <a:lnTo>
                    <a:pt x="224155" y="962367"/>
                  </a:lnTo>
                  <a:lnTo>
                    <a:pt x="218719" y="987564"/>
                  </a:lnTo>
                  <a:lnTo>
                    <a:pt x="217017" y="988390"/>
                  </a:lnTo>
                  <a:lnTo>
                    <a:pt x="208305" y="1041031"/>
                  </a:lnTo>
                  <a:lnTo>
                    <a:pt x="0" y="2331682"/>
                  </a:lnTo>
                  <a:lnTo>
                    <a:pt x="4546" y="2362657"/>
                  </a:lnTo>
                  <a:lnTo>
                    <a:pt x="22504" y="2380018"/>
                  </a:lnTo>
                  <a:lnTo>
                    <a:pt x="51079" y="2388311"/>
                  </a:lnTo>
                  <a:lnTo>
                    <a:pt x="87426" y="2392134"/>
                  </a:lnTo>
                  <a:lnTo>
                    <a:pt x="235559" y="2404414"/>
                  </a:lnTo>
                  <a:lnTo>
                    <a:pt x="265899" y="2177948"/>
                  </a:lnTo>
                  <a:lnTo>
                    <a:pt x="270141" y="2220214"/>
                  </a:lnTo>
                  <a:lnTo>
                    <a:pt x="279641" y="2283980"/>
                  </a:lnTo>
                  <a:lnTo>
                    <a:pt x="292722" y="2342540"/>
                  </a:lnTo>
                  <a:lnTo>
                    <a:pt x="309664" y="2388895"/>
                  </a:lnTo>
                  <a:lnTo>
                    <a:pt x="383959" y="2448344"/>
                  </a:lnTo>
                  <a:lnTo>
                    <a:pt x="432714" y="2462199"/>
                  </a:lnTo>
                  <a:lnTo>
                    <a:pt x="504939" y="2460447"/>
                  </a:lnTo>
                  <a:lnTo>
                    <a:pt x="628561" y="2445855"/>
                  </a:lnTo>
                  <a:lnTo>
                    <a:pt x="628053" y="2373033"/>
                  </a:lnTo>
                  <a:lnTo>
                    <a:pt x="846836" y="2373033"/>
                  </a:lnTo>
                  <a:lnTo>
                    <a:pt x="860564" y="949439"/>
                  </a:lnTo>
                  <a:lnTo>
                    <a:pt x="926223" y="943521"/>
                  </a:lnTo>
                  <a:lnTo>
                    <a:pt x="1007211" y="815149"/>
                  </a:lnTo>
                  <a:lnTo>
                    <a:pt x="1044562" y="737527"/>
                  </a:lnTo>
                  <a:lnTo>
                    <a:pt x="1047546" y="67929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820459" y="2696532"/>
              <a:ext cx="427355" cy="271145"/>
            </a:xfrm>
            <a:custGeom>
              <a:avLst/>
              <a:gdLst/>
              <a:ahLst/>
              <a:cxnLst/>
              <a:rect l="l" t="t" r="r" b="b"/>
              <a:pathLst>
                <a:path w="427354" h="271144">
                  <a:moveTo>
                    <a:pt x="341845" y="0"/>
                  </a:moveTo>
                  <a:lnTo>
                    <a:pt x="274015" y="22591"/>
                  </a:lnTo>
                  <a:lnTo>
                    <a:pt x="217217" y="36550"/>
                  </a:lnTo>
                  <a:lnTo>
                    <a:pt x="170864" y="44106"/>
                  </a:lnTo>
                  <a:lnTo>
                    <a:pt x="107162" y="48945"/>
                  </a:lnTo>
                  <a:lnTo>
                    <a:pt x="74932" y="60412"/>
                  </a:lnTo>
                  <a:lnTo>
                    <a:pt x="40746" y="86750"/>
                  </a:lnTo>
                  <a:lnTo>
                    <a:pt x="12977" y="120494"/>
                  </a:lnTo>
                  <a:lnTo>
                    <a:pt x="0" y="154178"/>
                  </a:lnTo>
                  <a:lnTo>
                    <a:pt x="11399" y="188147"/>
                  </a:lnTo>
                  <a:lnTo>
                    <a:pt x="44970" y="223339"/>
                  </a:lnTo>
                  <a:lnTo>
                    <a:pt x="91429" y="253143"/>
                  </a:lnTo>
                  <a:lnTo>
                    <a:pt x="141490" y="270954"/>
                  </a:lnTo>
                  <a:lnTo>
                    <a:pt x="179318" y="267774"/>
                  </a:lnTo>
                  <a:lnTo>
                    <a:pt x="225143" y="249599"/>
                  </a:lnTo>
                  <a:lnTo>
                    <a:pt x="275015" y="222716"/>
                  </a:lnTo>
                  <a:lnTo>
                    <a:pt x="324982" y="193414"/>
                  </a:lnTo>
                  <a:lnTo>
                    <a:pt x="371093" y="167981"/>
                  </a:lnTo>
                  <a:lnTo>
                    <a:pt x="409397" y="152704"/>
                  </a:lnTo>
                  <a:lnTo>
                    <a:pt x="426761" y="122008"/>
                  </a:lnTo>
                  <a:lnTo>
                    <a:pt x="400438" y="70275"/>
                  </a:lnTo>
                  <a:lnTo>
                    <a:pt x="361707" y="21581"/>
                  </a:lnTo>
                  <a:lnTo>
                    <a:pt x="341845" y="0"/>
                  </a:lnTo>
                  <a:close/>
                </a:path>
              </a:pathLst>
            </a:custGeom>
            <a:solidFill>
              <a:srgbClr val="CC7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162301" y="1835795"/>
              <a:ext cx="1137920" cy="1042035"/>
            </a:xfrm>
            <a:custGeom>
              <a:avLst/>
              <a:gdLst/>
              <a:ahLst/>
              <a:cxnLst/>
              <a:rect l="l" t="t" r="r" b="b"/>
              <a:pathLst>
                <a:path w="1137920" h="1042035">
                  <a:moveTo>
                    <a:pt x="1069327" y="0"/>
                  </a:moveTo>
                  <a:lnTo>
                    <a:pt x="702373" y="552678"/>
                  </a:lnTo>
                  <a:lnTo>
                    <a:pt x="0" y="860742"/>
                  </a:lnTo>
                  <a:lnTo>
                    <a:pt x="45770" y="1041692"/>
                  </a:lnTo>
                  <a:lnTo>
                    <a:pt x="745807" y="845870"/>
                  </a:lnTo>
                  <a:lnTo>
                    <a:pt x="794545" y="829923"/>
                  </a:lnTo>
                  <a:lnTo>
                    <a:pt x="841495" y="809902"/>
                  </a:lnTo>
                  <a:lnTo>
                    <a:pt x="886416" y="785963"/>
                  </a:lnTo>
                  <a:lnTo>
                    <a:pt x="929067" y="758264"/>
                  </a:lnTo>
                  <a:lnTo>
                    <a:pt x="969207" y="726962"/>
                  </a:lnTo>
                  <a:lnTo>
                    <a:pt x="1006596" y="692214"/>
                  </a:lnTo>
                  <a:lnTo>
                    <a:pt x="1040993" y="654177"/>
                  </a:lnTo>
                  <a:lnTo>
                    <a:pt x="1137361" y="252653"/>
                  </a:lnTo>
                  <a:lnTo>
                    <a:pt x="1069327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660817" y="5210040"/>
              <a:ext cx="171450" cy="204470"/>
            </a:xfrm>
            <a:custGeom>
              <a:avLst/>
              <a:gdLst/>
              <a:ahLst/>
              <a:cxnLst/>
              <a:rect l="l" t="t" r="r" b="b"/>
              <a:pathLst>
                <a:path w="171450" h="204470">
                  <a:moveTo>
                    <a:pt x="3124" y="0"/>
                  </a:moveTo>
                  <a:lnTo>
                    <a:pt x="0" y="201790"/>
                  </a:lnTo>
                  <a:lnTo>
                    <a:pt x="168059" y="204406"/>
                  </a:lnTo>
                  <a:lnTo>
                    <a:pt x="171183" y="2603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8296808" y="3084753"/>
              <a:ext cx="693420" cy="2482215"/>
            </a:xfrm>
            <a:custGeom>
              <a:avLst/>
              <a:gdLst/>
              <a:ahLst/>
              <a:cxnLst/>
              <a:rect l="l" t="t" r="r" b="b"/>
              <a:pathLst>
                <a:path w="693420" h="2482215">
                  <a:moveTo>
                    <a:pt x="585304" y="2476068"/>
                  </a:moveTo>
                  <a:lnTo>
                    <a:pt x="585114" y="2423820"/>
                  </a:lnTo>
                  <a:lnTo>
                    <a:pt x="583120" y="2383358"/>
                  </a:lnTo>
                  <a:lnTo>
                    <a:pt x="571004" y="2322017"/>
                  </a:lnTo>
                  <a:lnTo>
                    <a:pt x="553262" y="2287447"/>
                  </a:lnTo>
                  <a:lnTo>
                    <a:pt x="524217" y="2278570"/>
                  </a:lnTo>
                  <a:lnTo>
                    <a:pt x="508889" y="2283485"/>
                  </a:lnTo>
                  <a:lnTo>
                    <a:pt x="494550" y="2291410"/>
                  </a:lnTo>
                  <a:lnTo>
                    <a:pt x="482739" y="2295931"/>
                  </a:lnTo>
                  <a:lnTo>
                    <a:pt x="468541" y="2297607"/>
                  </a:lnTo>
                  <a:lnTo>
                    <a:pt x="447078" y="2296972"/>
                  </a:lnTo>
                  <a:lnTo>
                    <a:pt x="426288" y="2292947"/>
                  </a:lnTo>
                  <a:lnTo>
                    <a:pt x="406146" y="2284730"/>
                  </a:lnTo>
                  <a:lnTo>
                    <a:pt x="387946" y="2274443"/>
                  </a:lnTo>
                  <a:lnTo>
                    <a:pt x="367322" y="2260346"/>
                  </a:lnTo>
                  <a:lnTo>
                    <a:pt x="362178" y="2258987"/>
                  </a:lnTo>
                  <a:lnTo>
                    <a:pt x="354622" y="2260041"/>
                  </a:lnTo>
                  <a:lnTo>
                    <a:pt x="341718" y="2263432"/>
                  </a:lnTo>
                  <a:lnTo>
                    <a:pt x="184975" y="2324100"/>
                  </a:lnTo>
                  <a:lnTo>
                    <a:pt x="148513" y="2337485"/>
                  </a:lnTo>
                  <a:lnTo>
                    <a:pt x="111696" y="2349728"/>
                  </a:lnTo>
                  <a:lnTo>
                    <a:pt x="74371" y="2360244"/>
                  </a:lnTo>
                  <a:lnTo>
                    <a:pt x="39217" y="2373922"/>
                  </a:lnTo>
                  <a:lnTo>
                    <a:pt x="16256" y="2391676"/>
                  </a:lnTo>
                  <a:lnTo>
                    <a:pt x="3746" y="2410129"/>
                  </a:lnTo>
                  <a:lnTo>
                    <a:pt x="0" y="2425954"/>
                  </a:lnTo>
                  <a:lnTo>
                    <a:pt x="139" y="2462593"/>
                  </a:lnTo>
                  <a:lnTo>
                    <a:pt x="1803" y="2470493"/>
                  </a:lnTo>
                  <a:lnTo>
                    <a:pt x="6299" y="2476614"/>
                  </a:lnTo>
                  <a:lnTo>
                    <a:pt x="12941" y="2480589"/>
                  </a:lnTo>
                  <a:lnTo>
                    <a:pt x="21069" y="2481986"/>
                  </a:lnTo>
                  <a:lnTo>
                    <a:pt x="573608" y="2481986"/>
                  </a:lnTo>
                  <a:lnTo>
                    <a:pt x="580072" y="2481961"/>
                  </a:lnTo>
                  <a:lnTo>
                    <a:pt x="585304" y="2476068"/>
                  </a:lnTo>
                  <a:close/>
                </a:path>
                <a:path w="693420" h="2482215">
                  <a:moveTo>
                    <a:pt x="693331" y="63055"/>
                  </a:moveTo>
                  <a:lnTo>
                    <a:pt x="678370" y="23202"/>
                  </a:lnTo>
                  <a:lnTo>
                    <a:pt x="639406" y="6083"/>
                  </a:lnTo>
                  <a:lnTo>
                    <a:pt x="247662" y="0"/>
                  </a:lnTo>
                  <a:lnTo>
                    <a:pt x="225539" y="4267"/>
                  </a:lnTo>
                  <a:lnTo>
                    <a:pt x="207606" y="16497"/>
                  </a:lnTo>
                  <a:lnTo>
                    <a:pt x="195795" y="34709"/>
                  </a:lnTo>
                  <a:lnTo>
                    <a:pt x="192049" y="56921"/>
                  </a:lnTo>
                  <a:lnTo>
                    <a:pt x="212928" y="1302677"/>
                  </a:lnTo>
                  <a:lnTo>
                    <a:pt x="271716" y="2111578"/>
                  </a:lnTo>
                  <a:lnTo>
                    <a:pt x="288150" y="2148662"/>
                  </a:lnTo>
                  <a:lnTo>
                    <a:pt x="325577" y="2164283"/>
                  </a:lnTo>
                  <a:lnTo>
                    <a:pt x="556056" y="2168029"/>
                  </a:lnTo>
                  <a:lnTo>
                    <a:pt x="577138" y="2164194"/>
                  </a:lnTo>
                  <a:lnTo>
                    <a:pt x="594601" y="2153056"/>
                  </a:lnTo>
                  <a:lnTo>
                    <a:pt x="606691" y="2136241"/>
                  </a:lnTo>
                  <a:lnTo>
                    <a:pt x="611708" y="2115401"/>
                  </a:lnTo>
                  <a:lnTo>
                    <a:pt x="693331" y="63055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967570" y="5210040"/>
              <a:ext cx="171450" cy="204470"/>
            </a:xfrm>
            <a:custGeom>
              <a:avLst/>
              <a:gdLst/>
              <a:ahLst/>
              <a:cxnLst/>
              <a:rect l="l" t="t" r="r" b="b"/>
              <a:pathLst>
                <a:path w="171450" h="204470">
                  <a:moveTo>
                    <a:pt x="3124" y="0"/>
                  </a:moveTo>
                  <a:lnTo>
                    <a:pt x="0" y="201790"/>
                  </a:lnTo>
                  <a:lnTo>
                    <a:pt x="168059" y="204406"/>
                  </a:lnTo>
                  <a:lnTo>
                    <a:pt x="171183" y="2603"/>
                  </a:lnTo>
                  <a:lnTo>
                    <a:pt x="3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602759" y="5344494"/>
              <a:ext cx="585470" cy="222885"/>
            </a:xfrm>
            <a:custGeom>
              <a:avLst/>
              <a:gdLst/>
              <a:ahLst/>
              <a:cxnLst/>
              <a:rect l="l" t="t" r="r" b="b"/>
              <a:pathLst>
                <a:path w="585470" h="222885">
                  <a:moveTo>
                    <a:pt x="364228" y="0"/>
                  </a:moveTo>
                  <a:lnTo>
                    <a:pt x="356658" y="970"/>
                  </a:lnTo>
                  <a:lnTo>
                    <a:pt x="343725" y="4232"/>
                  </a:lnTo>
                  <a:lnTo>
                    <a:pt x="186337" y="63190"/>
                  </a:lnTo>
                  <a:lnTo>
                    <a:pt x="149736" y="76173"/>
                  </a:lnTo>
                  <a:lnTo>
                    <a:pt x="112786" y="88014"/>
                  </a:lnTo>
                  <a:lnTo>
                    <a:pt x="75349" y="98136"/>
                  </a:lnTo>
                  <a:lnTo>
                    <a:pt x="40048" y="111430"/>
                  </a:lnTo>
                  <a:lnTo>
                    <a:pt x="16886" y="128927"/>
                  </a:lnTo>
                  <a:lnTo>
                    <a:pt x="4184" y="147252"/>
                  </a:lnTo>
                  <a:lnTo>
                    <a:pt x="266" y="163033"/>
                  </a:lnTo>
                  <a:lnTo>
                    <a:pt x="0" y="201094"/>
                  </a:lnTo>
                  <a:lnTo>
                    <a:pt x="1570" y="209240"/>
                  </a:lnTo>
                  <a:lnTo>
                    <a:pt x="5988" y="215949"/>
                  </a:lnTo>
                  <a:lnTo>
                    <a:pt x="12587" y="220517"/>
                  </a:lnTo>
                  <a:lnTo>
                    <a:pt x="20700" y="222240"/>
                  </a:lnTo>
                  <a:lnTo>
                    <a:pt x="573227" y="222240"/>
                  </a:lnTo>
                  <a:lnTo>
                    <a:pt x="579691" y="222278"/>
                  </a:lnTo>
                  <a:lnTo>
                    <a:pt x="584987" y="216715"/>
                  </a:lnTo>
                  <a:lnTo>
                    <a:pt x="585368" y="167274"/>
                  </a:lnTo>
                  <a:lnTo>
                    <a:pt x="583811" y="126796"/>
                  </a:lnTo>
                  <a:lnTo>
                    <a:pt x="572373" y="65326"/>
                  </a:lnTo>
                  <a:lnTo>
                    <a:pt x="555013" y="30563"/>
                  </a:lnTo>
                  <a:lnTo>
                    <a:pt x="526068" y="21363"/>
                  </a:lnTo>
                  <a:lnTo>
                    <a:pt x="510679" y="26114"/>
                  </a:lnTo>
                  <a:lnTo>
                    <a:pt x="496257" y="33876"/>
                  </a:lnTo>
                  <a:lnTo>
                    <a:pt x="484392" y="38269"/>
                  </a:lnTo>
                  <a:lnTo>
                    <a:pt x="470176" y="39789"/>
                  </a:lnTo>
                  <a:lnTo>
                    <a:pt x="448703" y="38928"/>
                  </a:lnTo>
                  <a:lnTo>
                    <a:pt x="427980" y="34673"/>
                  </a:lnTo>
                  <a:lnTo>
                    <a:pt x="407930" y="26239"/>
                  </a:lnTo>
                  <a:lnTo>
                    <a:pt x="389842" y="15756"/>
                  </a:lnTo>
                  <a:lnTo>
                    <a:pt x="369366" y="1424"/>
                  </a:lnTo>
                  <a:lnTo>
                    <a:pt x="364228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795589" y="3084743"/>
              <a:ext cx="501650" cy="2171700"/>
            </a:xfrm>
            <a:custGeom>
              <a:avLst/>
              <a:gdLst/>
              <a:ahLst/>
              <a:cxnLst/>
              <a:rect l="l" t="t" r="r" b="b"/>
              <a:pathLst>
                <a:path w="501650" h="2171700">
                  <a:moveTo>
                    <a:pt x="55625" y="0"/>
                  </a:moveTo>
                  <a:lnTo>
                    <a:pt x="33504" y="4268"/>
                  </a:lnTo>
                  <a:lnTo>
                    <a:pt x="15573" y="16498"/>
                  </a:lnTo>
                  <a:lnTo>
                    <a:pt x="3762" y="34713"/>
                  </a:lnTo>
                  <a:lnTo>
                    <a:pt x="0" y="56934"/>
                  </a:lnTo>
                  <a:lnTo>
                    <a:pt x="28752" y="1344790"/>
                  </a:lnTo>
                  <a:lnTo>
                    <a:pt x="79641" y="2114727"/>
                  </a:lnTo>
                  <a:lnTo>
                    <a:pt x="96075" y="2151808"/>
                  </a:lnTo>
                  <a:lnTo>
                    <a:pt x="133502" y="2167420"/>
                  </a:lnTo>
                  <a:lnTo>
                    <a:pt x="363969" y="2171166"/>
                  </a:lnTo>
                  <a:lnTo>
                    <a:pt x="385059" y="2167334"/>
                  </a:lnTo>
                  <a:lnTo>
                    <a:pt x="402520" y="2156191"/>
                  </a:lnTo>
                  <a:lnTo>
                    <a:pt x="414618" y="2139378"/>
                  </a:lnTo>
                  <a:lnTo>
                    <a:pt x="419620" y="2118537"/>
                  </a:lnTo>
                  <a:lnTo>
                    <a:pt x="395731" y="1340650"/>
                  </a:lnTo>
                  <a:lnTo>
                    <a:pt x="501319" y="63068"/>
                  </a:lnTo>
                  <a:lnTo>
                    <a:pt x="497732" y="41246"/>
                  </a:lnTo>
                  <a:lnTo>
                    <a:pt x="486354" y="23204"/>
                  </a:lnTo>
                  <a:lnTo>
                    <a:pt x="468978" y="10842"/>
                  </a:lnTo>
                  <a:lnTo>
                    <a:pt x="447395" y="6057"/>
                  </a:lnTo>
                  <a:lnTo>
                    <a:pt x="55625" y="0"/>
                  </a:lnTo>
                  <a:close/>
                </a:path>
              </a:pathLst>
            </a:custGeom>
            <a:solidFill>
              <a:srgbClr val="383B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426123" y="1657837"/>
              <a:ext cx="1159510" cy="1985010"/>
            </a:xfrm>
            <a:custGeom>
              <a:avLst/>
              <a:gdLst/>
              <a:ahLst/>
              <a:cxnLst/>
              <a:rect l="l" t="t" r="r" b="b"/>
              <a:pathLst>
                <a:path w="1159509" h="1985010">
                  <a:moveTo>
                    <a:pt x="302768" y="0"/>
                  </a:moveTo>
                  <a:lnTo>
                    <a:pt x="237605" y="10410"/>
                  </a:lnTo>
                  <a:lnTo>
                    <a:pt x="184790" y="32382"/>
                  </a:lnTo>
                  <a:lnTo>
                    <a:pt x="151379" y="55482"/>
                  </a:lnTo>
                  <a:lnTo>
                    <a:pt x="123144" y="84195"/>
                  </a:lnTo>
                  <a:lnTo>
                    <a:pt x="99584" y="117899"/>
                  </a:lnTo>
                  <a:lnTo>
                    <a:pt x="80194" y="155974"/>
                  </a:lnTo>
                  <a:lnTo>
                    <a:pt x="64472" y="197798"/>
                  </a:lnTo>
                  <a:lnTo>
                    <a:pt x="51913" y="242750"/>
                  </a:lnTo>
                  <a:lnTo>
                    <a:pt x="42015" y="290210"/>
                  </a:lnTo>
                  <a:lnTo>
                    <a:pt x="34275" y="339555"/>
                  </a:lnTo>
                  <a:lnTo>
                    <a:pt x="28189" y="390166"/>
                  </a:lnTo>
                  <a:lnTo>
                    <a:pt x="23254" y="441421"/>
                  </a:lnTo>
                  <a:lnTo>
                    <a:pt x="14824" y="543378"/>
                  </a:lnTo>
                  <a:lnTo>
                    <a:pt x="10322" y="592838"/>
                  </a:lnTo>
                  <a:lnTo>
                    <a:pt x="4958" y="640458"/>
                  </a:lnTo>
                  <a:lnTo>
                    <a:pt x="1858" y="691734"/>
                  </a:lnTo>
                  <a:lnTo>
                    <a:pt x="901" y="730914"/>
                  </a:lnTo>
                  <a:lnTo>
                    <a:pt x="294" y="777582"/>
                  </a:lnTo>
                  <a:lnTo>
                    <a:pt x="0" y="830584"/>
                  </a:lnTo>
                  <a:lnTo>
                    <a:pt x="211" y="950967"/>
                  </a:lnTo>
                  <a:lnTo>
                    <a:pt x="1255" y="1082824"/>
                  </a:lnTo>
                  <a:lnTo>
                    <a:pt x="3765" y="1281911"/>
                  </a:lnTo>
                  <a:lnTo>
                    <a:pt x="9098" y="1590825"/>
                  </a:lnTo>
                  <a:lnTo>
                    <a:pt x="9119" y="1649622"/>
                  </a:lnTo>
                  <a:lnTo>
                    <a:pt x="10043" y="1701546"/>
                  </a:lnTo>
                  <a:lnTo>
                    <a:pt x="12599" y="1760974"/>
                  </a:lnTo>
                  <a:lnTo>
                    <a:pt x="17556" y="1822269"/>
                  </a:lnTo>
                  <a:lnTo>
                    <a:pt x="25680" y="1879797"/>
                  </a:lnTo>
                  <a:lnTo>
                    <a:pt x="37740" y="1927923"/>
                  </a:lnTo>
                  <a:lnTo>
                    <a:pt x="76739" y="1973425"/>
                  </a:lnTo>
                  <a:lnTo>
                    <a:pt x="167403" y="1974248"/>
                  </a:lnTo>
                  <a:lnTo>
                    <a:pt x="272800" y="1975727"/>
                  </a:lnTo>
                  <a:lnTo>
                    <a:pt x="798416" y="1984982"/>
                  </a:lnTo>
                  <a:lnTo>
                    <a:pt x="814942" y="1983666"/>
                  </a:lnTo>
                  <a:lnTo>
                    <a:pt x="830704" y="1979321"/>
                  </a:lnTo>
                  <a:lnTo>
                    <a:pt x="873317" y="1942111"/>
                  </a:lnTo>
                  <a:lnTo>
                    <a:pt x="897744" y="1891167"/>
                  </a:lnTo>
                  <a:lnTo>
                    <a:pt x="918902" y="1813720"/>
                  </a:lnTo>
                  <a:lnTo>
                    <a:pt x="928233" y="1763561"/>
                  </a:lnTo>
                  <a:lnTo>
                    <a:pt x="936720" y="1704978"/>
                  </a:lnTo>
                  <a:lnTo>
                    <a:pt x="944354" y="1637372"/>
                  </a:lnTo>
                  <a:lnTo>
                    <a:pt x="951126" y="1560145"/>
                  </a:lnTo>
                  <a:lnTo>
                    <a:pt x="957028" y="1472696"/>
                  </a:lnTo>
                  <a:lnTo>
                    <a:pt x="962050" y="1374428"/>
                  </a:lnTo>
                  <a:lnTo>
                    <a:pt x="966183" y="1264739"/>
                  </a:lnTo>
                  <a:lnTo>
                    <a:pt x="1074298" y="1219705"/>
                  </a:lnTo>
                  <a:lnTo>
                    <a:pt x="1108494" y="1198809"/>
                  </a:lnTo>
                  <a:lnTo>
                    <a:pt x="1132759" y="1167955"/>
                  </a:lnTo>
                  <a:lnTo>
                    <a:pt x="1148391" y="1128937"/>
                  </a:lnTo>
                  <a:lnTo>
                    <a:pt x="1156692" y="1083548"/>
                  </a:lnTo>
                  <a:lnTo>
                    <a:pt x="1158960" y="1033581"/>
                  </a:lnTo>
                  <a:lnTo>
                    <a:pt x="1156495" y="980828"/>
                  </a:lnTo>
                  <a:lnTo>
                    <a:pt x="1150597" y="927082"/>
                  </a:lnTo>
                  <a:lnTo>
                    <a:pt x="1142564" y="874136"/>
                  </a:lnTo>
                  <a:lnTo>
                    <a:pt x="1133696" y="823783"/>
                  </a:lnTo>
                  <a:lnTo>
                    <a:pt x="967402" y="198130"/>
                  </a:lnTo>
                  <a:lnTo>
                    <a:pt x="939645" y="147007"/>
                  </a:lnTo>
                  <a:lnTo>
                    <a:pt x="908103" y="100891"/>
                  </a:lnTo>
                  <a:lnTo>
                    <a:pt x="872843" y="61633"/>
                  </a:lnTo>
                  <a:lnTo>
                    <a:pt x="833928" y="31086"/>
                  </a:lnTo>
                  <a:lnTo>
                    <a:pt x="791424" y="11101"/>
                  </a:lnTo>
                  <a:lnTo>
                    <a:pt x="745394" y="3528"/>
                  </a:lnTo>
                  <a:lnTo>
                    <a:pt x="317327" y="2588"/>
                  </a:lnTo>
                  <a:lnTo>
                    <a:pt x="302768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743825" y="1660587"/>
              <a:ext cx="340995" cy="1217295"/>
            </a:xfrm>
            <a:custGeom>
              <a:avLst/>
              <a:gdLst/>
              <a:ahLst/>
              <a:cxnLst/>
              <a:rect l="l" t="t" r="r" b="b"/>
              <a:pathLst>
                <a:path w="340995" h="1217295">
                  <a:moveTo>
                    <a:pt x="0" y="0"/>
                  </a:moveTo>
                  <a:lnTo>
                    <a:pt x="96367" y="1216964"/>
                  </a:lnTo>
                  <a:lnTo>
                    <a:pt x="164043" y="984158"/>
                  </a:lnTo>
                  <a:lnTo>
                    <a:pt x="203673" y="833412"/>
                  </a:lnTo>
                  <a:lnTo>
                    <a:pt x="230620" y="698896"/>
                  </a:lnTo>
                  <a:lnTo>
                    <a:pt x="260248" y="514781"/>
                  </a:lnTo>
                  <a:lnTo>
                    <a:pt x="340652" y="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672171" y="1579322"/>
              <a:ext cx="496570" cy="210820"/>
            </a:xfrm>
            <a:custGeom>
              <a:avLst/>
              <a:gdLst/>
              <a:ahLst/>
              <a:cxnLst/>
              <a:rect l="l" t="t" r="r" b="b"/>
              <a:pathLst>
                <a:path w="496570" h="210819">
                  <a:moveTo>
                    <a:pt x="242493" y="0"/>
                  </a:moveTo>
                  <a:lnTo>
                    <a:pt x="187507" y="4401"/>
                  </a:lnTo>
                  <a:lnTo>
                    <a:pt x="133419" y="25128"/>
                  </a:lnTo>
                  <a:lnTo>
                    <a:pt x="83927" y="55905"/>
                  </a:lnTo>
                  <a:lnTo>
                    <a:pt x="42729" y="90454"/>
                  </a:lnTo>
                  <a:lnTo>
                    <a:pt x="13521" y="122497"/>
                  </a:lnTo>
                  <a:lnTo>
                    <a:pt x="0" y="145757"/>
                  </a:lnTo>
                  <a:lnTo>
                    <a:pt x="143852" y="101930"/>
                  </a:lnTo>
                  <a:lnTo>
                    <a:pt x="331190" y="158534"/>
                  </a:lnTo>
                  <a:lnTo>
                    <a:pt x="386549" y="118211"/>
                  </a:lnTo>
                  <a:lnTo>
                    <a:pt x="400096" y="132090"/>
                  </a:lnTo>
                  <a:lnTo>
                    <a:pt x="431144" y="162918"/>
                  </a:lnTo>
                  <a:lnTo>
                    <a:pt x="465304" y="194485"/>
                  </a:lnTo>
                  <a:lnTo>
                    <a:pt x="488188" y="210578"/>
                  </a:lnTo>
                  <a:lnTo>
                    <a:pt x="495474" y="173292"/>
                  </a:lnTo>
                  <a:lnTo>
                    <a:pt x="496377" y="131506"/>
                  </a:lnTo>
                  <a:lnTo>
                    <a:pt x="487382" y="92262"/>
                  </a:lnTo>
                  <a:lnTo>
                    <a:pt x="441476" y="48986"/>
                  </a:lnTo>
                  <a:lnTo>
                    <a:pt x="333171" y="16568"/>
                  </a:lnTo>
                  <a:lnTo>
                    <a:pt x="272975" y="4066"/>
                  </a:lnTo>
                  <a:lnTo>
                    <a:pt x="242493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565739" y="1008415"/>
              <a:ext cx="493395" cy="786130"/>
            </a:xfrm>
            <a:custGeom>
              <a:avLst/>
              <a:gdLst/>
              <a:ahLst/>
              <a:cxnLst/>
              <a:rect l="l" t="t" r="r" b="b"/>
              <a:pathLst>
                <a:path w="493395" h="786130">
                  <a:moveTo>
                    <a:pt x="255483" y="0"/>
                  </a:moveTo>
                  <a:lnTo>
                    <a:pt x="207137" y="3989"/>
                  </a:lnTo>
                  <a:lnTo>
                    <a:pt x="147656" y="23972"/>
                  </a:lnTo>
                  <a:lnTo>
                    <a:pt x="103841" y="53455"/>
                  </a:lnTo>
                  <a:lnTo>
                    <a:pt x="67856" y="92321"/>
                  </a:lnTo>
                  <a:lnTo>
                    <a:pt x="40957" y="138622"/>
                  </a:lnTo>
                  <a:lnTo>
                    <a:pt x="26169" y="184423"/>
                  </a:lnTo>
                  <a:lnTo>
                    <a:pt x="20684" y="228459"/>
                  </a:lnTo>
                  <a:lnTo>
                    <a:pt x="20073" y="272112"/>
                  </a:lnTo>
                  <a:lnTo>
                    <a:pt x="19904" y="316767"/>
                  </a:lnTo>
                  <a:lnTo>
                    <a:pt x="15748" y="363805"/>
                  </a:lnTo>
                  <a:lnTo>
                    <a:pt x="11431" y="381878"/>
                  </a:lnTo>
                  <a:lnTo>
                    <a:pt x="5592" y="401161"/>
                  </a:lnTo>
                  <a:lnTo>
                    <a:pt x="894" y="420404"/>
                  </a:lnTo>
                  <a:lnTo>
                    <a:pt x="0" y="438354"/>
                  </a:lnTo>
                  <a:lnTo>
                    <a:pt x="8341" y="448138"/>
                  </a:lnTo>
                  <a:lnTo>
                    <a:pt x="24787" y="452550"/>
                  </a:lnTo>
                  <a:lnTo>
                    <a:pt x="40865" y="453671"/>
                  </a:lnTo>
                  <a:lnTo>
                    <a:pt x="48107" y="453582"/>
                  </a:lnTo>
                  <a:lnTo>
                    <a:pt x="55762" y="484222"/>
                  </a:lnTo>
                  <a:lnTo>
                    <a:pt x="71812" y="536443"/>
                  </a:lnTo>
                  <a:lnTo>
                    <a:pt x="93395" y="590274"/>
                  </a:lnTo>
                  <a:lnTo>
                    <a:pt x="117652" y="625743"/>
                  </a:lnTo>
                  <a:lnTo>
                    <a:pt x="149951" y="639818"/>
                  </a:lnTo>
                  <a:lnTo>
                    <a:pt x="183103" y="637262"/>
                  </a:lnTo>
                  <a:lnTo>
                    <a:pt x="217220" y="627286"/>
                  </a:lnTo>
                  <a:lnTo>
                    <a:pt x="252412" y="619101"/>
                  </a:lnTo>
                  <a:lnTo>
                    <a:pt x="265077" y="621324"/>
                  </a:lnTo>
                  <a:lnTo>
                    <a:pt x="261461" y="631458"/>
                  </a:lnTo>
                  <a:lnTo>
                    <a:pt x="250472" y="646297"/>
                  </a:lnTo>
                  <a:lnTo>
                    <a:pt x="241020" y="662636"/>
                  </a:lnTo>
                  <a:lnTo>
                    <a:pt x="240803" y="694973"/>
                  </a:lnTo>
                  <a:lnTo>
                    <a:pt x="258040" y="734822"/>
                  </a:lnTo>
                  <a:lnTo>
                    <a:pt x="293614" y="769419"/>
                  </a:lnTo>
                  <a:lnTo>
                    <a:pt x="348411" y="786004"/>
                  </a:lnTo>
                  <a:lnTo>
                    <a:pt x="414636" y="773913"/>
                  </a:lnTo>
                  <a:lnTo>
                    <a:pt x="459555" y="741827"/>
                  </a:lnTo>
                  <a:lnTo>
                    <a:pt x="485053" y="707998"/>
                  </a:lnTo>
                  <a:lnTo>
                    <a:pt x="493014" y="690678"/>
                  </a:lnTo>
                  <a:lnTo>
                    <a:pt x="492975" y="689116"/>
                  </a:lnTo>
                  <a:lnTo>
                    <a:pt x="484157" y="659812"/>
                  </a:lnTo>
                  <a:lnTo>
                    <a:pt x="478734" y="629620"/>
                  </a:lnTo>
                  <a:lnTo>
                    <a:pt x="471665" y="568275"/>
                  </a:lnTo>
                  <a:lnTo>
                    <a:pt x="470662" y="523990"/>
                  </a:lnTo>
                  <a:lnTo>
                    <a:pt x="471886" y="516695"/>
                  </a:lnTo>
                  <a:lnTo>
                    <a:pt x="472454" y="511584"/>
                  </a:lnTo>
                  <a:lnTo>
                    <a:pt x="472510" y="506247"/>
                  </a:lnTo>
                  <a:lnTo>
                    <a:pt x="472198" y="498273"/>
                  </a:lnTo>
                  <a:lnTo>
                    <a:pt x="472558" y="437448"/>
                  </a:lnTo>
                  <a:lnTo>
                    <a:pt x="477543" y="383361"/>
                  </a:lnTo>
                  <a:lnTo>
                    <a:pt x="484404" y="334472"/>
                  </a:lnTo>
                  <a:lnTo>
                    <a:pt x="490390" y="289242"/>
                  </a:lnTo>
                  <a:lnTo>
                    <a:pt x="492750" y="246134"/>
                  </a:lnTo>
                  <a:lnTo>
                    <a:pt x="488734" y="203608"/>
                  </a:lnTo>
                  <a:lnTo>
                    <a:pt x="472975" y="146767"/>
                  </a:lnTo>
                  <a:lnTo>
                    <a:pt x="450987" y="105778"/>
                  </a:lnTo>
                  <a:lnTo>
                    <a:pt x="421795" y="70389"/>
                  </a:lnTo>
                  <a:lnTo>
                    <a:pt x="386526" y="41357"/>
                  </a:lnTo>
                  <a:lnTo>
                    <a:pt x="346301" y="19442"/>
                  </a:lnTo>
                  <a:lnTo>
                    <a:pt x="302245" y="5404"/>
                  </a:lnTo>
                  <a:lnTo>
                    <a:pt x="255483" y="0"/>
                  </a:lnTo>
                  <a:close/>
                </a:path>
              </a:pathLst>
            </a:custGeom>
            <a:solidFill>
              <a:srgbClr val="CC7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608301" y="789486"/>
              <a:ext cx="691515" cy="742315"/>
            </a:xfrm>
            <a:custGeom>
              <a:avLst/>
              <a:gdLst/>
              <a:ahLst/>
              <a:cxnLst/>
              <a:rect l="l" t="t" r="r" b="b"/>
              <a:pathLst>
                <a:path w="691515" h="742315">
                  <a:moveTo>
                    <a:pt x="504435" y="0"/>
                  </a:moveTo>
                  <a:lnTo>
                    <a:pt x="454342" y="6445"/>
                  </a:lnTo>
                  <a:lnTo>
                    <a:pt x="410720" y="24186"/>
                  </a:lnTo>
                  <a:lnTo>
                    <a:pt x="374052" y="51188"/>
                  </a:lnTo>
                  <a:lnTo>
                    <a:pt x="345342" y="85673"/>
                  </a:lnTo>
                  <a:lnTo>
                    <a:pt x="325593" y="125863"/>
                  </a:lnTo>
                  <a:lnTo>
                    <a:pt x="315810" y="169982"/>
                  </a:lnTo>
                  <a:lnTo>
                    <a:pt x="145148" y="180137"/>
                  </a:lnTo>
                  <a:lnTo>
                    <a:pt x="50068" y="245406"/>
                  </a:lnTo>
                  <a:lnTo>
                    <a:pt x="8906" y="318931"/>
                  </a:lnTo>
                  <a:lnTo>
                    <a:pt x="0" y="353853"/>
                  </a:lnTo>
                  <a:lnTo>
                    <a:pt x="20406" y="366923"/>
                  </a:lnTo>
                  <a:lnTo>
                    <a:pt x="43357" y="406158"/>
                  </a:lnTo>
                  <a:lnTo>
                    <a:pt x="68313" y="459234"/>
                  </a:lnTo>
                  <a:lnTo>
                    <a:pt x="94733" y="513829"/>
                  </a:lnTo>
                  <a:lnTo>
                    <a:pt x="122078" y="557617"/>
                  </a:lnTo>
                  <a:lnTo>
                    <a:pt x="149809" y="578275"/>
                  </a:lnTo>
                  <a:lnTo>
                    <a:pt x="191268" y="575158"/>
                  </a:lnTo>
                  <a:lnTo>
                    <a:pt x="232920" y="557920"/>
                  </a:lnTo>
                  <a:lnTo>
                    <a:pt x="271362" y="536424"/>
                  </a:lnTo>
                  <a:lnTo>
                    <a:pt x="303188" y="520533"/>
                  </a:lnTo>
                  <a:lnTo>
                    <a:pt x="324994" y="520113"/>
                  </a:lnTo>
                  <a:lnTo>
                    <a:pt x="333374" y="545026"/>
                  </a:lnTo>
                  <a:lnTo>
                    <a:pt x="328160" y="568270"/>
                  </a:lnTo>
                  <a:lnTo>
                    <a:pt x="316763" y="583841"/>
                  </a:lnTo>
                  <a:lnTo>
                    <a:pt x="306700" y="595911"/>
                  </a:lnTo>
                  <a:lnTo>
                    <a:pt x="305485" y="608653"/>
                  </a:lnTo>
                  <a:lnTo>
                    <a:pt x="338832" y="668372"/>
                  </a:lnTo>
                  <a:lnTo>
                    <a:pt x="378513" y="712576"/>
                  </a:lnTo>
                  <a:lnTo>
                    <a:pt x="412570" y="738118"/>
                  </a:lnTo>
                  <a:lnTo>
                    <a:pt x="429044" y="741851"/>
                  </a:lnTo>
                  <a:lnTo>
                    <a:pt x="458282" y="676878"/>
                  </a:lnTo>
                  <a:lnTo>
                    <a:pt x="476610" y="635298"/>
                  </a:lnTo>
                  <a:lnTo>
                    <a:pt x="494207" y="593883"/>
                  </a:lnTo>
                  <a:lnTo>
                    <a:pt x="516087" y="531431"/>
                  </a:lnTo>
                  <a:lnTo>
                    <a:pt x="528586" y="474111"/>
                  </a:lnTo>
                  <a:lnTo>
                    <a:pt x="532637" y="421871"/>
                  </a:lnTo>
                  <a:lnTo>
                    <a:pt x="529170" y="374656"/>
                  </a:lnTo>
                  <a:lnTo>
                    <a:pt x="536689" y="373602"/>
                  </a:lnTo>
                  <a:lnTo>
                    <a:pt x="598340" y="350772"/>
                  </a:lnTo>
                  <a:lnTo>
                    <a:pt x="636880" y="320808"/>
                  </a:lnTo>
                  <a:lnTo>
                    <a:pt x="666076" y="282516"/>
                  </a:lnTo>
                  <a:lnTo>
                    <a:pt x="684660" y="238092"/>
                  </a:lnTo>
                  <a:lnTo>
                    <a:pt x="691361" y="189735"/>
                  </a:lnTo>
                  <a:lnTo>
                    <a:pt x="684910" y="139642"/>
                  </a:lnTo>
                  <a:lnTo>
                    <a:pt x="665472" y="93028"/>
                  </a:lnTo>
                  <a:lnTo>
                    <a:pt x="635508" y="54487"/>
                  </a:lnTo>
                  <a:lnTo>
                    <a:pt x="597215" y="25290"/>
                  </a:lnTo>
                  <a:lnTo>
                    <a:pt x="552792" y="6704"/>
                  </a:lnTo>
                  <a:lnTo>
                    <a:pt x="504435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872739" y="1303120"/>
              <a:ext cx="124145" cy="145224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9045452" y="1639989"/>
              <a:ext cx="116839" cy="285750"/>
            </a:xfrm>
            <a:custGeom>
              <a:avLst/>
              <a:gdLst/>
              <a:ahLst/>
              <a:cxnLst/>
              <a:rect l="l" t="t" r="r" b="b"/>
              <a:pathLst>
                <a:path w="116840" h="285750">
                  <a:moveTo>
                    <a:pt x="76900" y="0"/>
                  </a:moveTo>
                  <a:lnTo>
                    <a:pt x="47569" y="3237"/>
                  </a:lnTo>
                  <a:lnTo>
                    <a:pt x="23574" y="23965"/>
                  </a:lnTo>
                  <a:lnTo>
                    <a:pt x="13258" y="57541"/>
                  </a:lnTo>
                  <a:lnTo>
                    <a:pt x="13621" y="72548"/>
                  </a:lnTo>
                  <a:lnTo>
                    <a:pt x="13120" y="115316"/>
                  </a:lnTo>
                  <a:lnTo>
                    <a:pt x="9374" y="182463"/>
                  </a:lnTo>
                  <a:lnTo>
                    <a:pt x="0" y="270609"/>
                  </a:lnTo>
                  <a:lnTo>
                    <a:pt x="3068" y="285280"/>
                  </a:lnTo>
                  <a:lnTo>
                    <a:pt x="40698" y="234958"/>
                  </a:lnTo>
                  <a:lnTo>
                    <a:pt x="65666" y="191212"/>
                  </a:lnTo>
                  <a:lnTo>
                    <a:pt x="88340" y="149241"/>
                  </a:lnTo>
                  <a:lnTo>
                    <a:pt x="112314" y="99271"/>
                  </a:lnTo>
                  <a:lnTo>
                    <a:pt x="116571" y="77837"/>
                  </a:lnTo>
                  <a:lnTo>
                    <a:pt x="116331" y="56109"/>
                  </a:lnTo>
                  <a:lnTo>
                    <a:pt x="111226" y="34833"/>
                  </a:lnTo>
                  <a:lnTo>
                    <a:pt x="109080" y="29016"/>
                  </a:lnTo>
                  <a:lnTo>
                    <a:pt x="106451" y="23517"/>
                  </a:lnTo>
                  <a:lnTo>
                    <a:pt x="103225" y="18895"/>
                  </a:lnTo>
                  <a:lnTo>
                    <a:pt x="76900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324805" y="3173041"/>
              <a:ext cx="287655" cy="288925"/>
            </a:xfrm>
            <a:custGeom>
              <a:avLst/>
              <a:gdLst/>
              <a:ahLst/>
              <a:cxnLst/>
              <a:rect l="l" t="t" r="r" b="b"/>
              <a:pathLst>
                <a:path w="287654" h="288925">
                  <a:moveTo>
                    <a:pt x="131889" y="0"/>
                  </a:moveTo>
                  <a:lnTo>
                    <a:pt x="64295" y="13455"/>
                  </a:lnTo>
                  <a:lnTo>
                    <a:pt x="5626" y="52209"/>
                  </a:lnTo>
                  <a:lnTo>
                    <a:pt x="0" y="66649"/>
                  </a:lnTo>
                  <a:lnTo>
                    <a:pt x="10947" y="77736"/>
                  </a:lnTo>
                  <a:lnTo>
                    <a:pt x="19900" y="77825"/>
                  </a:lnTo>
                  <a:lnTo>
                    <a:pt x="25488" y="72339"/>
                  </a:lnTo>
                  <a:lnTo>
                    <a:pt x="48493" y="53618"/>
                  </a:lnTo>
                  <a:lnTo>
                    <a:pt x="74253" y="39784"/>
                  </a:lnTo>
                  <a:lnTo>
                    <a:pt x="101866" y="31210"/>
                  </a:lnTo>
                  <a:lnTo>
                    <a:pt x="130429" y="28270"/>
                  </a:lnTo>
                  <a:lnTo>
                    <a:pt x="157364" y="30936"/>
                  </a:lnTo>
                  <a:lnTo>
                    <a:pt x="203544" y="50189"/>
                  </a:lnTo>
                  <a:lnTo>
                    <a:pt x="247278" y="101851"/>
                  </a:lnTo>
                  <a:lnTo>
                    <a:pt x="258375" y="142726"/>
                  </a:lnTo>
                  <a:lnTo>
                    <a:pt x="256322" y="185642"/>
                  </a:lnTo>
                  <a:lnTo>
                    <a:pt x="241277" y="227309"/>
                  </a:lnTo>
                  <a:lnTo>
                    <a:pt x="213398" y="264439"/>
                  </a:lnTo>
                  <a:lnTo>
                    <a:pt x="207848" y="269913"/>
                  </a:lnTo>
                  <a:lnTo>
                    <a:pt x="207784" y="278866"/>
                  </a:lnTo>
                  <a:lnTo>
                    <a:pt x="216027" y="287223"/>
                  </a:lnTo>
                  <a:lnTo>
                    <a:pt x="219671" y="288632"/>
                  </a:lnTo>
                  <a:lnTo>
                    <a:pt x="223329" y="288632"/>
                  </a:lnTo>
                  <a:lnTo>
                    <a:pt x="226910" y="288632"/>
                  </a:lnTo>
                  <a:lnTo>
                    <a:pt x="261993" y="248054"/>
                  </a:lnTo>
                  <a:lnTo>
                    <a:pt x="280020" y="207229"/>
                  </a:lnTo>
                  <a:lnTo>
                    <a:pt x="287234" y="164379"/>
                  </a:lnTo>
                  <a:lnTo>
                    <a:pt x="283542" y="121789"/>
                  </a:lnTo>
                  <a:lnTo>
                    <a:pt x="268850" y="81745"/>
                  </a:lnTo>
                  <a:lnTo>
                    <a:pt x="243065" y="46532"/>
                  </a:lnTo>
                  <a:lnTo>
                    <a:pt x="192611" y="12293"/>
                  </a:lnTo>
                  <a:lnTo>
                    <a:pt x="163191" y="3259"/>
                  </a:lnTo>
                  <a:lnTo>
                    <a:pt x="131889" y="0"/>
                  </a:lnTo>
                  <a:close/>
                </a:path>
              </a:pathLst>
            </a:custGeom>
            <a:solidFill>
              <a:srgbClr val="F5B0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319357" y="2305969"/>
              <a:ext cx="1227455" cy="1096010"/>
            </a:xfrm>
            <a:custGeom>
              <a:avLst/>
              <a:gdLst/>
              <a:ahLst/>
              <a:cxnLst/>
              <a:rect l="l" t="t" r="r" b="b"/>
              <a:pathLst>
                <a:path w="1227454" h="1096010">
                  <a:moveTo>
                    <a:pt x="454797" y="0"/>
                  </a:moveTo>
                  <a:lnTo>
                    <a:pt x="437376" y="5485"/>
                  </a:lnTo>
                  <a:lnTo>
                    <a:pt x="423285" y="17105"/>
                  </a:lnTo>
                  <a:lnTo>
                    <a:pt x="414424" y="33825"/>
                  </a:lnTo>
                  <a:lnTo>
                    <a:pt x="359941" y="217785"/>
                  </a:lnTo>
                  <a:lnTo>
                    <a:pt x="313772" y="245607"/>
                  </a:lnTo>
                  <a:lnTo>
                    <a:pt x="271335" y="279064"/>
                  </a:lnTo>
                  <a:lnTo>
                    <a:pt x="233234" y="317838"/>
                  </a:lnTo>
                  <a:lnTo>
                    <a:pt x="200074" y="361612"/>
                  </a:lnTo>
                  <a:lnTo>
                    <a:pt x="125156" y="339425"/>
                  </a:lnTo>
                  <a:lnTo>
                    <a:pt x="74804" y="354849"/>
                  </a:lnTo>
                  <a:lnTo>
                    <a:pt x="1674" y="588536"/>
                  </a:lnTo>
                  <a:lnTo>
                    <a:pt x="0" y="607383"/>
                  </a:lnTo>
                  <a:lnTo>
                    <a:pt x="5487" y="624804"/>
                  </a:lnTo>
                  <a:lnTo>
                    <a:pt x="17105" y="638896"/>
                  </a:lnTo>
                  <a:lnTo>
                    <a:pt x="33818" y="647756"/>
                  </a:lnTo>
                  <a:lnTo>
                    <a:pt x="136688" y="678223"/>
                  </a:lnTo>
                  <a:lnTo>
                    <a:pt x="150282" y="730947"/>
                  </a:lnTo>
                  <a:lnTo>
                    <a:pt x="170318" y="781306"/>
                  </a:lnTo>
                  <a:lnTo>
                    <a:pt x="196478" y="828688"/>
                  </a:lnTo>
                  <a:lnTo>
                    <a:pt x="228446" y="872482"/>
                  </a:lnTo>
                  <a:lnTo>
                    <a:pt x="183996" y="1021403"/>
                  </a:lnTo>
                  <a:lnTo>
                    <a:pt x="231626" y="1028550"/>
                  </a:lnTo>
                  <a:lnTo>
                    <a:pt x="277772" y="1022622"/>
                  </a:lnTo>
                  <a:lnTo>
                    <a:pt x="320138" y="1004883"/>
                  </a:lnTo>
                  <a:lnTo>
                    <a:pt x="356423" y="976597"/>
                  </a:lnTo>
                  <a:lnTo>
                    <a:pt x="375440" y="986087"/>
                  </a:lnTo>
                  <a:lnTo>
                    <a:pt x="395063" y="994698"/>
                  </a:lnTo>
                  <a:lnTo>
                    <a:pt x="415277" y="1002389"/>
                  </a:lnTo>
                  <a:lnTo>
                    <a:pt x="436065" y="1009122"/>
                  </a:lnTo>
                  <a:lnTo>
                    <a:pt x="664462" y="1076775"/>
                  </a:lnTo>
                  <a:lnTo>
                    <a:pt x="664513" y="1076635"/>
                  </a:lnTo>
                  <a:lnTo>
                    <a:pt x="668259" y="1077905"/>
                  </a:lnTo>
                  <a:lnTo>
                    <a:pt x="715676" y="1089308"/>
                  </a:lnTo>
                  <a:lnTo>
                    <a:pt x="761170" y="1095095"/>
                  </a:lnTo>
                  <a:lnTo>
                    <a:pt x="806322" y="1095986"/>
                  </a:lnTo>
                  <a:lnTo>
                    <a:pt x="850805" y="1092160"/>
                  </a:lnTo>
                  <a:lnTo>
                    <a:pt x="894295" y="1083791"/>
                  </a:lnTo>
                  <a:lnTo>
                    <a:pt x="936467" y="1071057"/>
                  </a:lnTo>
                  <a:lnTo>
                    <a:pt x="976995" y="1054135"/>
                  </a:lnTo>
                  <a:lnTo>
                    <a:pt x="1015555" y="1033200"/>
                  </a:lnTo>
                  <a:lnTo>
                    <a:pt x="1051822" y="1008429"/>
                  </a:lnTo>
                  <a:lnTo>
                    <a:pt x="1085470" y="979999"/>
                  </a:lnTo>
                  <a:lnTo>
                    <a:pt x="1116175" y="948085"/>
                  </a:lnTo>
                  <a:lnTo>
                    <a:pt x="1143611" y="912866"/>
                  </a:lnTo>
                  <a:lnTo>
                    <a:pt x="1167453" y="874516"/>
                  </a:lnTo>
                  <a:lnTo>
                    <a:pt x="1187377" y="833213"/>
                  </a:lnTo>
                  <a:lnTo>
                    <a:pt x="1203056" y="789132"/>
                  </a:lnTo>
                  <a:lnTo>
                    <a:pt x="1214477" y="740480"/>
                  </a:lnTo>
                  <a:lnTo>
                    <a:pt x="1220111" y="691877"/>
                  </a:lnTo>
                  <a:lnTo>
                    <a:pt x="1220178" y="643719"/>
                  </a:lnTo>
                  <a:lnTo>
                    <a:pt x="1214894" y="596401"/>
                  </a:lnTo>
                  <a:lnTo>
                    <a:pt x="1204476" y="550321"/>
                  </a:lnTo>
                  <a:lnTo>
                    <a:pt x="1189142" y="505873"/>
                  </a:lnTo>
                  <a:lnTo>
                    <a:pt x="1169109" y="463453"/>
                  </a:lnTo>
                  <a:lnTo>
                    <a:pt x="1225230" y="273995"/>
                  </a:lnTo>
                  <a:lnTo>
                    <a:pt x="1209795" y="223635"/>
                  </a:lnTo>
                  <a:lnTo>
                    <a:pt x="976095" y="150513"/>
                  </a:lnTo>
                  <a:lnTo>
                    <a:pt x="957262" y="148833"/>
                  </a:lnTo>
                  <a:lnTo>
                    <a:pt x="939847" y="154321"/>
                  </a:lnTo>
                  <a:lnTo>
                    <a:pt x="925754" y="165941"/>
                  </a:lnTo>
                  <a:lnTo>
                    <a:pt x="916887" y="182656"/>
                  </a:lnTo>
                  <a:lnTo>
                    <a:pt x="896593" y="251173"/>
                  </a:lnTo>
                  <a:lnTo>
                    <a:pt x="702460" y="193667"/>
                  </a:lnTo>
                  <a:lnTo>
                    <a:pt x="722755" y="125151"/>
                  </a:lnTo>
                  <a:lnTo>
                    <a:pt x="724435" y="106304"/>
                  </a:lnTo>
                  <a:lnTo>
                    <a:pt x="718947" y="88884"/>
                  </a:lnTo>
                  <a:lnTo>
                    <a:pt x="707326" y="74796"/>
                  </a:lnTo>
                  <a:lnTo>
                    <a:pt x="690611" y="65943"/>
                  </a:lnTo>
                  <a:lnTo>
                    <a:pt x="473644" y="1681"/>
                  </a:lnTo>
                  <a:lnTo>
                    <a:pt x="454797" y="0"/>
                  </a:lnTo>
                  <a:close/>
                </a:path>
              </a:pathLst>
            </a:custGeom>
            <a:solidFill>
              <a:srgbClr val="F5A8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694968" y="3179253"/>
              <a:ext cx="424815" cy="153670"/>
            </a:xfrm>
            <a:custGeom>
              <a:avLst/>
              <a:gdLst/>
              <a:ahLst/>
              <a:cxnLst/>
              <a:rect l="l" t="t" r="r" b="b"/>
              <a:pathLst>
                <a:path w="424815" h="153670">
                  <a:moveTo>
                    <a:pt x="8966" y="0"/>
                  </a:moveTo>
                  <a:lnTo>
                    <a:pt x="0" y="30314"/>
                  </a:lnTo>
                  <a:lnTo>
                    <a:pt x="415810" y="153479"/>
                  </a:lnTo>
                  <a:lnTo>
                    <a:pt x="424802" y="123164"/>
                  </a:lnTo>
                  <a:lnTo>
                    <a:pt x="8966" y="0"/>
                  </a:lnTo>
                  <a:close/>
                </a:path>
              </a:pathLst>
            </a:custGeom>
            <a:solidFill>
              <a:srgbClr val="CC7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507289" y="2135892"/>
              <a:ext cx="1041400" cy="1042035"/>
            </a:xfrm>
            <a:custGeom>
              <a:avLst/>
              <a:gdLst/>
              <a:ahLst/>
              <a:cxnLst/>
              <a:rect l="l" t="t" r="r" b="b"/>
              <a:pathLst>
                <a:path w="1041400" h="1042035">
                  <a:moveTo>
                    <a:pt x="949566" y="0"/>
                  </a:moveTo>
                  <a:lnTo>
                    <a:pt x="702373" y="552678"/>
                  </a:lnTo>
                  <a:lnTo>
                    <a:pt x="0" y="860729"/>
                  </a:lnTo>
                  <a:lnTo>
                    <a:pt x="45770" y="1041692"/>
                  </a:lnTo>
                  <a:lnTo>
                    <a:pt x="745807" y="845870"/>
                  </a:lnTo>
                  <a:lnTo>
                    <a:pt x="794544" y="829923"/>
                  </a:lnTo>
                  <a:lnTo>
                    <a:pt x="841492" y="809902"/>
                  </a:lnTo>
                  <a:lnTo>
                    <a:pt x="886411" y="785963"/>
                  </a:lnTo>
                  <a:lnTo>
                    <a:pt x="929059" y="758264"/>
                  </a:lnTo>
                  <a:lnTo>
                    <a:pt x="969197" y="726962"/>
                  </a:lnTo>
                  <a:lnTo>
                    <a:pt x="1006584" y="692214"/>
                  </a:lnTo>
                  <a:lnTo>
                    <a:pt x="1040980" y="654177"/>
                  </a:lnTo>
                  <a:lnTo>
                    <a:pt x="1020851" y="456031"/>
                  </a:lnTo>
                  <a:lnTo>
                    <a:pt x="949566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165455" y="2996624"/>
              <a:ext cx="427355" cy="271145"/>
            </a:xfrm>
            <a:custGeom>
              <a:avLst/>
              <a:gdLst/>
              <a:ahLst/>
              <a:cxnLst/>
              <a:rect l="l" t="t" r="r" b="b"/>
              <a:pathLst>
                <a:path w="427354" h="271145">
                  <a:moveTo>
                    <a:pt x="341833" y="0"/>
                  </a:moveTo>
                  <a:lnTo>
                    <a:pt x="274007" y="22593"/>
                  </a:lnTo>
                  <a:lnTo>
                    <a:pt x="217209" y="36554"/>
                  </a:lnTo>
                  <a:lnTo>
                    <a:pt x="170855" y="44115"/>
                  </a:lnTo>
                  <a:lnTo>
                    <a:pt x="107149" y="48958"/>
                  </a:lnTo>
                  <a:lnTo>
                    <a:pt x="74925" y="60423"/>
                  </a:lnTo>
                  <a:lnTo>
                    <a:pt x="40740" y="86756"/>
                  </a:lnTo>
                  <a:lnTo>
                    <a:pt x="12972" y="120496"/>
                  </a:lnTo>
                  <a:lnTo>
                    <a:pt x="0" y="154178"/>
                  </a:lnTo>
                  <a:lnTo>
                    <a:pt x="11395" y="188147"/>
                  </a:lnTo>
                  <a:lnTo>
                    <a:pt x="44959" y="223339"/>
                  </a:lnTo>
                  <a:lnTo>
                    <a:pt x="91413" y="253143"/>
                  </a:lnTo>
                  <a:lnTo>
                    <a:pt x="141478" y="270954"/>
                  </a:lnTo>
                  <a:lnTo>
                    <a:pt x="179306" y="267774"/>
                  </a:lnTo>
                  <a:lnTo>
                    <a:pt x="225133" y="249599"/>
                  </a:lnTo>
                  <a:lnTo>
                    <a:pt x="275007" y="222718"/>
                  </a:lnTo>
                  <a:lnTo>
                    <a:pt x="324975" y="193418"/>
                  </a:lnTo>
                  <a:lnTo>
                    <a:pt x="371084" y="167988"/>
                  </a:lnTo>
                  <a:lnTo>
                    <a:pt x="409384" y="152717"/>
                  </a:lnTo>
                  <a:lnTo>
                    <a:pt x="426754" y="122018"/>
                  </a:lnTo>
                  <a:lnTo>
                    <a:pt x="400431" y="70281"/>
                  </a:lnTo>
                  <a:lnTo>
                    <a:pt x="361696" y="21583"/>
                  </a:lnTo>
                  <a:lnTo>
                    <a:pt x="341833" y="0"/>
                  </a:lnTo>
                  <a:close/>
                </a:path>
              </a:pathLst>
            </a:custGeom>
            <a:solidFill>
              <a:srgbClr val="CC73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100700" y="127000"/>
              <a:ext cx="6090920" cy="6731000"/>
            </a:xfrm>
            <a:custGeom>
              <a:avLst/>
              <a:gdLst/>
              <a:ahLst/>
              <a:cxnLst/>
              <a:rect l="l" t="t" r="r" b="b"/>
              <a:pathLst>
                <a:path w="6090920" h="6731000">
                  <a:moveTo>
                    <a:pt x="6090702" y="0"/>
                  </a:moveTo>
                  <a:lnTo>
                    <a:pt x="6003063" y="0"/>
                  </a:lnTo>
                  <a:lnTo>
                    <a:pt x="5949709" y="12700"/>
                  </a:lnTo>
                  <a:lnTo>
                    <a:pt x="5896478" y="12700"/>
                  </a:lnTo>
                  <a:lnTo>
                    <a:pt x="5843373" y="25400"/>
                  </a:lnTo>
                  <a:lnTo>
                    <a:pt x="5790396" y="25400"/>
                  </a:lnTo>
                  <a:lnTo>
                    <a:pt x="5737547" y="38100"/>
                  </a:lnTo>
                  <a:lnTo>
                    <a:pt x="5684829" y="38100"/>
                  </a:lnTo>
                  <a:lnTo>
                    <a:pt x="5632244" y="50800"/>
                  </a:lnTo>
                  <a:lnTo>
                    <a:pt x="5579792" y="50800"/>
                  </a:lnTo>
                  <a:lnTo>
                    <a:pt x="5475298" y="76200"/>
                  </a:lnTo>
                  <a:lnTo>
                    <a:pt x="5423259" y="76200"/>
                  </a:lnTo>
                  <a:lnTo>
                    <a:pt x="5165209" y="139700"/>
                  </a:lnTo>
                  <a:lnTo>
                    <a:pt x="5114040" y="139700"/>
                  </a:lnTo>
                  <a:lnTo>
                    <a:pt x="4860496" y="203200"/>
                  </a:lnTo>
                  <a:lnTo>
                    <a:pt x="4810259" y="228600"/>
                  </a:lnTo>
                  <a:lnTo>
                    <a:pt x="4610940" y="279400"/>
                  </a:lnTo>
                  <a:lnTo>
                    <a:pt x="4561526" y="304800"/>
                  </a:lnTo>
                  <a:lnTo>
                    <a:pt x="4414309" y="342900"/>
                  </a:lnTo>
                  <a:lnTo>
                    <a:pt x="4365584" y="368300"/>
                  </a:lnTo>
                  <a:lnTo>
                    <a:pt x="4317035" y="381000"/>
                  </a:lnTo>
                  <a:lnTo>
                    <a:pt x="4268665" y="406400"/>
                  </a:lnTo>
                  <a:lnTo>
                    <a:pt x="4220475" y="419100"/>
                  </a:lnTo>
                  <a:lnTo>
                    <a:pt x="4172466" y="444500"/>
                  </a:lnTo>
                  <a:lnTo>
                    <a:pt x="4124640" y="457200"/>
                  </a:lnTo>
                  <a:lnTo>
                    <a:pt x="4077000" y="482600"/>
                  </a:lnTo>
                  <a:lnTo>
                    <a:pt x="4029546" y="495300"/>
                  </a:lnTo>
                  <a:lnTo>
                    <a:pt x="3982281" y="520700"/>
                  </a:lnTo>
                  <a:lnTo>
                    <a:pt x="3935205" y="533400"/>
                  </a:lnTo>
                  <a:lnTo>
                    <a:pt x="3841632" y="584200"/>
                  </a:lnTo>
                  <a:lnTo>
                    <a:pt x="3795137" y="596900"/>
                  </a:lnTo>
                  <a:lnTo>
                    <a:pt x="3656840" y="673100"/>
                  </a:lnTo>
                  <a:lnTo>
                    <a:pt x="3611143" y="685800"/>
                  </a:lnTo>
                  <a:lnTo>
                    <a:pt x="3297060" y="863600"/>
                  </a:lnTo>
                  <a:lnTo>
                    <a:pt x="3036230" y="1016000"/>
                  </a:lnTo>
                  <a:lnTo>
                    <a:pt x="2993539" y="1054100"/>
                  </a:lnTo>
                  <a:lnTo>
                    <a:pt x="2866836" y="1130300"/>
                  </a:lnTo>
                  <a:lnTo>
                    <a:pt x="2825065" y="1168400"/>
                  </a:lnTo>
                  <a:lnTo>
                    <a:pt x="2742226" y="1219200"/>
                  </a:lnTo>
                  <a:lnTo>
                    <a:pt x="2701163" y="1257300"/>
                  </a:lnTo>
                  <a:lnTo>
                    <a:pt x="2619755" y="1308100"/>
                  </a:lnTo>
                  <a:lnTo>
                    <a:pt x="2579414" y="1346200"/>
                  </a:lnTo>
                  <a:lnTo>
                    <a:pt x="2539318" y="1371600"/>
                  </a:lnTo>
                  <a:lnTo>
                    <a:pt x="2499468" y="1409700"/>
                  </a:lnTo>
                  <a:lnTo>
                    <a:pt x="2459866" y="1435100"/>
                  </a:lnTo>
                  <a:lnTo>
                    <a:pt x="2420513" y="1473200"/>
                  </a:lnTo>
                  <a:lnTo>
                    <a:pt x="2381412" y="1498600"/>
                  </a:lnTo>
                  <a:lnTo>
                    <a:pt x="2342563" y="1536700"/>
                  </a:lnTo>
                  <a:lnTo>
                    <a:pt x="2303969" y="1562100"/>
                  </a:lnTo>
                  <a:lnTo>
                    <a:pt x="2227552" y="1638300"/>
                  </a:lnTo>
                  <a:lnTo>
                    <a:pt x="2189732" y="1663700"/>
                  </a:lnTo>
                  <a:lnTo>
                    <a:pt x="2114878" y="1739900"/>
                  </a:lnTo>
                  <a:lnTo>
                    <a:pt x="2077847" y="1765300"/>
                  </a:lnTo>
                  <a:lnTo>
                    <a:pt x="2041083" y="1803400"/>
                  </a:lnTo>
                  <a:lnTo>
                    <a:pt x="1968361" y="1879600"/>
                  </a:lnTo>
                  <a:lnTo>
                    <a:pt x="1932406" y="1905000"/>
                  </a:lnTo>
                  <a:lnTo>
                    <a:pt x="1861319" y="1981200"/>
                  </a:lnTo>
                  <a:lnTo>
                    <a:pt x="1791338" y="2057400"/>
                  </a:lnTo>
                  <a:lnTo>
                    <a:pt x="1722477" y="2133600"/>
                  </a:lnTo>
                  <a:lnTo>
                    <a:pt x="1654751" y="2209800"/>
                  </a:lnTo>
                  <a:lnTo>
                    <a:pt x="1588171" y="2286000"/>
                  </a:lnTo>
                  <a:lnTo>
                    <a:pt x="1555316" y="2324100"/>
                  </a:lnTo>
                  <a:lnTo>
                    <a:pt x="1522753" y="2362200"/>
                  </a:lnTo>
                  <a:lnTo>
                    <a:pt x="1490484" y="2400300"/>
                  </a:lnTo>
                  <a:lnTo>
                    <a:pt x="1458510" y="2438400"/>
                  </a:lnTo>
                  <a:lnTo>
                    <a:pt x="1426833" y="2476500"/>
                  </a:lnTo>
                  <a:lnTo>
                    <a:pt x="1395454" y="2514600"/>
                  </a:lnTo>
                  <a:lnTo>
                    <a:pt x="1364377" y="2552700"/>
                  </a:lnTo>
                  <a:lnTo>
                    <a:pt x="1333601" y="2603500"/>
                  </a:lnTo>
                  <a:lnTo>
                    <a:pt x="1303129" y="2641600"/>
                  </a:lnTo>
                  <a:lnTo>
                    <a:pt x="1272963" y="2679700"/>
                  </a:lnTo>
                  <a:lnTo>
                    <a:pt x="1243104" y="2717800"/>
                  </a:lnTo>
                  <a:lnTo>
                    <a:pt x="1213554" y="2755900"/>
                  </a:lnTo>
                  <a:lnTo>
                    <a:pt x="1184314" y="2806700"/>
                  </a:lnTo>
                  <a:lnTo>
                    <a:pt x="1155387" y="2844800"/>
                  </a:lnTo>
                  <a:lnTo>
                    <a:pt x="1126774" y="2882900"/>
                  </a:lnTo>
                  <a:lnTo>
                    <a:pt x="1098477" y="2933700"/>
                  </a:lnTo>
                  <a:lnTo>
                    <a:pt x="1070497" y="2971800"/>
                  </a:lnTo>
                  <a:lnTo>
                    <a:pt x="1042836" y="3009900"/>
                  </a:lnTo>
                  <a:lnTo>
                    <a:pt x="1015496" y="3060700"/>
                  </a:lnTo>
                  <a:lnTo>
                    <a:pt x="988479" y="3098800"/>
                  </a:lnTo>
                  <a:lnTo>
                    <a:pt x="961786" y="3149600"/>
                  </a:lnTo>
                  <a:lnTo>
                    <a:pt x="935418" y="3187700"/>
                  </a:lnTo>
                  <a:lnTo>
                    <a:pt x="909379" y="3225800"/>
                  </a:lnTo>
                  <a:lnTo>
                    <a:pt x="883668" y="3276600"/>
                  </a:lnTo>
                  <a:lnTo>
                    <a:pt x="858289" y="3314700"/>
                  </a:lnTo>
                  <a:lnTo>
                    <a:pt x="833242" y="3365500"/>
                  </a:lnTo>
                  <a:lnTo>
                    <a:pt x="808530" y="3403600"/>
                  </a:lnTo>
                  <a:lnTo>
                    <a:pt x="784154" y="3454400"/>
                  </a:lnTo>
                  <a:lnTo>
                    <a:pt x="760116" y="3492500"/>
                  </a:lnTo>
                  <a:lnTo>
                    <a:pt x="736417" y="3543300"/>
                  </a:lnTo>
                  <a:lnTo>
                    <a:pt x="713059" y="3594100"/>
                  </a:lnTo>
                  <a:lnTo>
                    <a:pt x="690045" y="3632200"/>
                  </a:lnTo>
                  <a:lnTo>
                    <a:pt x="667375" y="3683000"/>
                  </a:lnTo>
                  <a:lnTo>
                    <a:pt x="645051" y="3721100"/>
                  </a:lnTo>
                  <a:lnTo>
                    <a:pt x="623075" y="3771900"/>
                  </a:lnTo>
                  <a:lnTo>
                    <a:pt x="601449" y="3822700"/>
                  </a:lnTo>
                  <a:lnTo>
                    <a:pt x="580174" y="3860800"/>
                  </a:lnTo>
                  <a:lnTo>
                    <a:pt x="559253" y="3911600"/>
                  </a:lnTo>
                  <a:lnTo>
                    <a:pt x="538686" y="3962400"/>
                  </a:lnTo>
                  <a:lnTo>
                    <a:pt x="518475" y="4013200"/>
                  </a:lnTo>
                  <a:lnTo>
                    <a:pt x="498623" y="4051300"/>
                  </a:lnTo>
                  <a:lnTo>
                    <a:pt x="479131" y="4102100"/>
                  </a:lnTo>
                  <a:lnTo>
                    <a:pt x="460000" y="4152900"/>
                  </a:lnTo>
                  <a:lnTo>
                    <a:pt x="441233" y="4203700"/>
                  </a:lnTo>
                  <a:lnTo>
                    <a:pt x="422830" y="4241800"/>
                  </a:lnTo>
                  <a:lnTo>
                    <a:pt x="404795" y="4292600"/>
                  </a:lnTo>
                  <a:lnTo>
                    <a:pt x="387127" y="4343400"/>
                  </a:lnTo>
                  <a:lnTo>
                    <a:pt x="369830" y="4394200"/>
                  </a:lnTo>
                  <a:lnTo>
                    <a:pt x="352904" y="4445000"/>
                  </a:lnTo>
                  <a:lnTo>
                    <a:pt x="336352" y="4495800"/>
                  </a:lnTo>
                  <a:lnTo>
                    <a:pt x="320175" y="4533900"/>
                  </a:lnTo>
                  <a:lnTo>
                    <a:pt x="304375" y="4584700"/>
                  </a:lnTo>
                  <a:lnTo>
                    <a:pt x="288953" y="4635500"/>
                  </a:lnTo>
                  <a:lnTo>
                    <a:pt x="273912" y="4686300"/>
                  </a:lnTo>
                  <a:lnTo>
                    <a:pt x="259253" y="4737100"/>
                  </a:lnTo>
                  <a:lnTo>
                    <a:pt x="244977" y="4787900"/>
                  </a:lnTo>
                  <a:lnTo>
                    <a:pt x="231087" y="4838700"/>
                  </a:lnTo>
                  <a:lnTo>
                    <a:pt x="217583" y="4889500"/>
                  </a:lnTo>
                  <a:lnTo>
                    <a:pt x="204469" y="4940300"/>
                  </a:lnTo>
                  <a:lnTo>
                    <a:pt x="191745" y="4991100"/>
                  </a:lnTo>
                  <a:lnTo>
                    <a:pt x="179413" y="5041900"/>
                  </a:lnTo>
                  <a:lnTo>
                    <a:pt x="167475" y="5092700"/>
                  </a:lnTo>
                  <a:lnTo>
                    <a:pt x="155932" y="5143500"/>
                  </a:lnTo>
                  <a:lnTo>
                    <a:pt x="144787" y="5194300"/>
                  </a:lnTo>
                  <a:lnTo>
                    <a:pt x="134040" y="5245100"/>
                  </a:lnTo>
                  <a:lnTo>
                    <a:pt x="123694" y="5295900"/>
                  </a:lnTo>
                  <a:lnTo>
                    <a:pt x="113751" y="5346700"/>
                  </a:lnTo>
                  <a:lnTo>
                    <a:pt x="104212" y="5397500"/>
                  </a:lnTo>
                  <a:lnTo>
                    <a:pt x="95078" y="5448300"/>
                  </a:lnTo>
                  <a:lnTo>
                    <a:pt x="86352" y="5511800"/>
                  </a:lnTo>
                  <a:lnTo>
                    <a:pt x="78034" y="5562600"/>
                  </a:lnTo>
                  <a:lnTo>
                    <a:pt x="70128" y="5613400"/>
                  </a:lnTo>
                  <a:lnTo>
                    <a:pt x="62634" y="5664200"/>
                  </a:lnTo>
                  <a:lnTo>
                    <a:pt x="55555" y="5715000"/>
                  </a:lnTo>
                  <a:lnTo>
                    <a:pt x="48891" y="5765800"/>
                  </a:lnTo>
                  <a:lnTo>
                    <a:pt x="42645" y="5816600"/>
                  </a:lnTo>
                  <a:lnTo>
                    <a:pt x="36818" y="5880100"/>
                  </a:lnTo>
                  <a:lnTo>
                    <a:pt x="31412" y="5930900"/>
                  </a:lnTo>
                  <a:lnTo>
                    <a:pt x="26429" y="5981700"/>
                  </a:lnTo>
                  <a:lnTo>
                    <a:pt x="21871" y="6032500"/>
                  </a:lnTo>
                  <a:lnTo>
                    <a:pt x="17738" y="6083300"/>
                  </a:lnTo>
                  <a:lnTo>
                    <a:pt x="14033" y="6146800"/>
                  </a:lnTo>
                  <a:lnTo>
                    <a:pt x="10758" y="6197600"/>
                  </a:lnTo>
                  <a:lnTo>
                    <a:pt x="7914" y="6248400"/>
                  </a:lnTo>
                  <a:lnTo>
                    <a:pt x="5503" y="6299200"/>
                  </a:lnTo>
                  <a:lnTo>
                    <a:pt x="3526" y="6362700"/>
                  </a:lnTo>
                  <a:lnTo>
                    <a:pt x="1986" y="6413500"/>
                  </a:lnTo>
                  <a:lnTo>
                    <a:pt x="883" y="6464300"/>
                  </a:lnTo>
                  <a:lnTo>
                    <a:pt x="221" y="6515100"/>
                  </a:lnTo>
                  <a:lnTo>
                    <a:pt x="0" y="6578600"/>
                  </a:lnTo>
                  <a:lnTo>
                    <a:pt x="221" y="6629400"/>
                  </a:lnTo>
                  <a:lnTo>
                    <a:pt x="883" y="6680200"/>
                  </a:lnTo>
                  <a:lnTo>
                    <a:pt x="1943" y="6731000"/>
                  </a:lnTo>
                  <a:lnTo>
                    <a:pt x="1021191" y="6731000"/>
                  </a:lnTo>
                  <a:lnTo>
                    <a:pt x="1020685" y="6718300"/>
                  </a:lnTo>
                  <a:lnTo>
                    <a:pt x="1019664" y="6667500"/>
                  </a:lnTo>
                  <a:lnTo>
                    <a:pt x="1019049" y="6629400"/>
                  </a:lnTo>
                  <a:lnTo>
                    <a:pt x="1018844" y="6578600"/>
                  </a:lnTo>
                  <a:lnTo>
                    <a:pt x="1019049" y="6527800"/>
                  </a:lnTo>
                  <a:lnTo>
                    <a:pt x="1019664" y="6477000"/>
                  </a:lnTo>
                  <a:lnTo>
                    <a:pt x="1020685" y="6426200"/>
                  </a:lnTo>
                  <a:lnTo>
                    <a:pt x="1022112" y="6388100"/>
                  </a:lnTo>
                  <a:lnTo>
                    <a:pt x="1023944" y="6337300"/>
                  </a:lnTo>
                  <a:lnTo>
                    <a:pt x="1026178" y="6286500"/>
                  </a:lnTo>
                  <a:lnTo>
                    <a:pt x="1028812" y="6235700"/>
                  </a:lnTo>
                  <a:lnTo>
                    <a:pt x="1031846" y="6197600"/>
                  </a:lnTo>
                  <a:lnTo>
                    <a:pt x="1035278" y="6146800"/>
                  </a:lnTo>
                  <a:lnTo>
                    <a:pt x="1039105" y="6096000"/>
                  </a:lnTo>
                  <a:lnTo>
                    <a:pt x="1043327" y="6045200"/>
                  </a:lnTo>
                  <a:lnTo>
                    <a:pt x="1047941" y="6007100"/>
                  </a:lnTo>
                  <a:lnTo>
                    <a:pt x="1052946" y="5956300"/>
                  </a:lnTo>
                  <a:lnTo>
                    <a:pt x="1058340" y="5905500"/>
                  </a:lnTo>
                  <a:lnTo>
                    <a:pt x="1064122" y="5867400"/>
                  </a:lnTo>
                  <a:lnTo>
                    <a:pt x="1070290" y="5816600"/>
                  </a:lnTo>
                  <a:lnTo>
                    <a:pt x="1076842" y="5765800"/>
                  </a:lnTo>
                  <a:lnTo>
                    <a:pt x="1083777" y="5727700"/>
                  </a:lnTo>
                  <a:lnTo>
                    <a:pt x="1091093" y="5676900"/>
                  </a:lnTo>
                  <a:lnTo>
                    <a:pt x="1098789" y="5626100"/>
                  </a:lnTo>
                  <a:lnTo>
                    <a:pt x="1106862" y="5588000"/>
                  </a:lnTo>
                  <a:lnTo>
                    <a:pt x="1115311" y="5537200"/>
                  </a:lnTo>
                  <a:lnTo>
                    <a:pt x="1124135" y="5499100"/>
                  </a:lnTo>
                  <a:lnTo>
                    <a:pt x="1133331" y="5448300"/>
                  </a:lnTo>
                  <a:lnTo>
                    <a:pt x="1142899" y="5397500"/>
                  </a:lnTo>
                  <a:lnTo>
                    <a:pt x="1152836" y="5359400"/>
                  </a:lnTo>
                  <a:lnTo>
                    <a:pt x="1163141" y="5308600"/>
                  </a:lnTo>
                  <a:lnTo>
                    <a:pt x="1173812" y="5270500"/>
                  </a:lnTo>
                  <a:lnTo>
                    <a:pt x="1184848" y="5219700"/>
                  </a:lnTo>
                  <a:lnTo>
                    <a:pt x="1196247" y="5181600"/>
                  </a:lnTo>
                  <a:lnTo>
                    <a:pt x="1208007" y="5130800"/>
                  </a:lnTo>
                  <a:lnTo>
                    <a:pt x="1220126" y="5092700"/>
                  </a:lnTo>
                  <a:lnTo>
                    <a:pt x="1232604" y="5041900"/>
                  </a:lnTo>
                  <a:lnTo>
                    <a:pt x="1245438" y="5003800"/>
                  </a:lnTo>
                  <a:lnTo>
                    <a:pt x="1258626" y="4953000"/>
                  </a:lnTo>
                  <a:lnTo>
                    <a:pt x="1272168" y="4914900"/>
                  </a:lnTo>
                  <a:lnTo>
                    <a:pt x="1286061" y="4864100"/>
                  </a:lnTo>
                  <a:lnTo>
                    <a:pt x="1300304" y="4826000"/>
                  </a:lnTo>
                  <a:lnTo>
                    <a:pt x="1314894" y="4775200"/>
                  </a:lnTo>
                  <a:lnTo>
                    <a:pt x="1329832" y="4737100"/>
                  </a:lnTo>
                  <a:lnTo>
                    <a:pt x="1345114" y="4699000"/>
                  </a:lnTo>
                  <a:lnTo>
                    <a:pt x="1360739" y="4648200"/>
                  </a:lnTo>
                  <a:lnTo>
                    <a:pt x="1376705" y="4610100"/>
                  </a:lnTo>
                  <a:lnTo>
                    <a:pt x="1393012" y="4572000"/>
                  </a:lnTo>
                  <a:lnTo>
                    <a:pt x="1409656" y="4521200"/>
                  </a:lnTo>
                  <a:lnTo>
                    <a:pt x="1426638" y="4483100"/>
                  </a:lnTo>
                  <a:lnTo>
                    <a:pt x="1443954" y="4445000"/>
                  </a:lnTo>
                  <a:lnTo>
                    <a:pt x="1461603" y="4394200"/>
                  </a:lnTo>
                  <a:lnTo>
                    <a:pt x="1479584" y="4356100"/>
                  </a:lnTo>
                  <a:lnTo>
                    <a:pt x="1497895" y="4318000"/>
                  </a:lnTo>
                  <a:lnTo>
                    <a:pt x="1516534" y="4279900"/>
                  </a:lnTo>
                  <a:lnTo>
                    <a:pt x="1535500" y="4229100"/>
                  </a:lnTo>
                  <a:lnTo>
                    <a:pt x="1554791" y="4191000"/>
                  </a:lnTo>
                  <a:lnTo>
                    <a:pt x="1574405" y="4152900"/>
                  </a:lnTo>
                  <a:lnTo>
                    <a:pt x="1594341" y="4114800"/>
                  </a:lnTo>
                  <a:lnTo>
                    <a:pt x="1614597" y="4064000"/>
                  </a:lnTo>
                  <a:lnTo>
                    <a:pt x="1635171" y="4025900"/>
                  </a:lnTo>
                  <a:lnTo>
                    <a:pt x="1656063" y="3987800"/>
                  </a:lnTo>
                  <a:lnTo>
                    <a:pt x="1677269" y="3949700"/>
                  </a:lnTo>
                  <a:lnTo>
                    <a:pt x="1698789" y="3911600"/>
                  </a:lnTo>
                  <a:lnTo>
                    <a:pt x="1720620" y="3873500"/>
                  </a:lnTo>
                  <a:lnTo>
                    <a:pt x="1742762" y="3835400"/>
                  </a:lnTo>
                  <a:lnTo>
                    <a:pt x="1765212" y="3797300"/>
                  </a:lnTo>
                  <a:lnTo>
                    <a:pt x="1787970" y="3759200"/>
                  </a:lnTo>
                  <a:lnTo>
                    <a:pt x="1811032" y="3708400"/>
                  </a:lnTo>
                  <a:lnTo>
                    <a:pt x="1834398" y="3670300"/>
                  </a:lnTo>
                  <a:lnTo>
                    <a:pt x="1858066" y="3632200"/>
                  </a:lnTo>
                  <a:lnTo>
                    <a:pt x="1882034" y="3594100"/>
                  </a:lnTo>
                  <a:lnTo>
                    <a:pt x="1906301" y="3556000"/>
                  </a:lnTo>
                  <a:lnTo>
                    <a:pt x="1930865" y="3517900"/>
                  </a:lnTo>
                  <a:lnTo>
                    <a:pt x="1955724" y="3492500"/>
                  </a:lnTo>
                  <a:lnTo>
                    <a:pt x="1980877" y="3454400"/>
                  </a:lnTo>
                  <a:lnTo>
                    <a:pt x="2006322" y="3416300"/>
                  </a:lnTo>
                  <a:lnTo>
                    <a:pt x="2032057" y="3378200"/>
                  </a:lnTo>
                  <a:lnTo>
                    <a:pt x="2058081" y="3340100"/>
                  </a:lnTo>
                  <a:lnTo>
                    <a:pt x="2084393" y="3302000"/>
                  </a:lnTo>
                  <a:lnTo>
                    <a:pt x="2110989" y="3263900"/>
                  </a:lnTo>
                  <a:lnTo>
                    <a:pt x="2137870" y="3225800"/>
                  </a:lnTo>
                  <a:lnTo>
                    <a:pt x="2165032" y="3200400"/>
                  </a:lnTo>
                  <a:lnTo>
                    <a:pt x="2192476" y="3162300"/>
                  </a:lnTo>
                  <a:lnTo>
                    <a:pt x="2220198" y="3124200"/>
                  </a:lnTo>
                  <a:lnTo>
                    <a:pt x="2248197" y="3086100"/>
                  </a:lnTo>
                  <a:lnTo>
                    <a:pt x="2276472" y="3048000"/>
                  </a:lnTo>
                  <a:lnTo>
                    <a:pt x="2305020" y="3022600"/>
                  </a:lnTo>
                  <a:lnTo>
                    <a:pt x="2333841" y="2984500"/>
                  </a:lnTo>
                  <a:lnTo>
                    <a:pt x="2362933" y="2946400"/>
                  </a:lnTo>
                  <a:lnTo>
                    <a:pt x="2392293" y="2921000"/>
                  </a:lnTo>
                  <a:lnTo>
                    <a:pt x="2421921" y="2882900"/>
                  </a:lnTo>
                  <a:lnTo>
                    <a:pt x="2451815" y="2844800"/>
                  </a:lnTo>
                  <a:lnTo>
                    <a:pt x="2481972" y="2819400"/>
                  </a:lnTo>
                  <a:lnTo>
                    <a:pt x="2512392" y="2781300"/>
                  </a:lnTo>
                  <a:lnTo>
                    <a:pt x="2543073" y="2755900"/>
                  </a:lnTo>
                  <a:lnTo>
                    <a:pt x="2574013" y="2717800"/>
                  </a:lnTo>
                  <a:lnTo>
                    <a:pt x="2605210" y="2692400"/>
                  </a:lnTo>
                  <a:lnTo>
                    <a:pt x="2636663" y="2654300"/>
                  </a:lnTo>
                  <a:lnTo>
                    <a:pt x="2668370" y="2628900"/>
                  </a:lnTo>
                  <a:lnTo>
                    <a:pt x="2700330" y="2590800"/>
                  </a:lnTo>
                  <a:lnTo>
                    <a:pt x="2732540" y="2565400"/>
                  </a:lnTo>
                  <a:lnTo>
                    <a:pt x="2765000" y="2527300"/>
                  </a:lnTo>
                  <a:lnTo>
                    <a:pt x="2797707" y="2501900"/>
                  </a:lnTo>
                  <a:lnTo>
                    <a:pt x="2830660" y="2463800"/>
                  </a:lnTo>
                  <a:lnTo>
                    <a:pt x="2897298" y="2413000"/>
                  </a:lnTo>
                  <a:lnTo>
                    <a:pt x="2930979" y="2374900"/>
                  </a:lnTo>
                  <a:lnTo>
                    <a:pt x="3033451" y="2298700"/>
                  </a:lnTo>
                  <a:lnTo>
                    <a:pt x="3068079" y="2260600"/>
                  </a:lnTo>
                  <a:lnTo>
                    <a:pt x="3208903" y="2159000"/>
                  </a:lnTo>
                  <a:lnTo>
                    <a:pt x="3244679" y="2120900"/>
                  </a:lnTo>
                  <a:lnTo>
                    <a:pt x="3390009" y="2019300"/>
                  </a:lnTo>
                  <a:lnTo>
                    <a:pt x="3576561" y="1892300"/>
                  </a:lnTo>
                  <a:lnTo>
                    <a:pt x="3652661" y="1841500"/>
                  </a:lnTo>
                  <a:lnTo>
                    <a:pt x="3691021" y="1828800"/>
                  </a:lnTo>
                  <a:lnTo>
                    <a:pt x="3846493" y="1727200"/>
                  </a:lnTo>
                  <a:lnTo>
                    <a:pt x="3885861" y="1714500"/>
                  </a:lnTo>
                  <a:lnTo>
                    <a:pt x="4005135" y="1638300"/>
                  </a:lnTo>
                  <a:lnTo>
                    <a:pt x="4045278" y="1625600"/>
                  </a:lnTo>
                  <a:lnTo>
                    <a:pt x="4085611" y="1600200"/>
                  </a:lnTo>
                  <a:lnTo>
                    <a:pt x="4126133" y="1587500"/>
                  </a:lnTo>
                  <a:lnTo>
                    <a:pt x="4166841" y="1562100"/>
                  </a:lnTo>
                  <a:lnTo>
                    <a:pt x="4207734" y="1549400"/>
                  </a:lnTo>
                  <a:lnTo>
                    <a:pt x="4248810" y="1524000"/>
                  </a:lnTo>
                  <a:lnTo>
                    <a:pt x="4290067" y="1511300"/>
                  </a:lnTo>
                  <a:lnTo>
                    <a:pt x="4331505" y="1485900"/>
                  </a:lnTo>
                  <a:lnTo>
                    <a:pt x="4373121" y="1473200"/>
                  </a:lnTo>
                  <a:lnTo>
                    <a:pt x="4414914" y="1447800"/>
                  </a:lnTo>
                  <a:lnTo>
                    <a:pt x="4456882" y="1435100"/>
                  </a:lnTo>
                  <a:lnTo>
                    <a:pt x="4499023" y="1409700"/>
                  </a:lnTo>
                  <a:lnTo>
                    <a:pt x="4626471" y="1371600"/>
                  </a:lnTo>
                  <a:lnTo>
                    <a:pt x="4669289" y="1346200"/>
                  </a:lnTo>
                  <a:lnTo>
                    <a:pt x="4842197" y="1295400"/>
                  </a:lnTo>
                  <a:lnTo>
                    <a:pt x="4885824" y="1270000"/>
                  </a:lnTo>
                  <a:lnTo>
                    <a:pt x="5240354" y="1168400"/>
                  </a:lnTo>
                  <a:lnTo>
                    <a:pt x="5285335" y="1168400"/>
                  </a:lnTo>
                  <a:lnTo>
                    <a:pt x="5466660" y="1117600"/>
                  </a:lnTo>
                  <a:lnTo>
                    <a:pt x="5512335" y="1117600"/>
                  </a:lnTo>
                  <a:lnTo>
                    <a:pt x="5604083" y="1092200"/>
                  </a:lnTo>
                  <a:lnTo>
                    <a:pt x="5650154" y="1092200"/>
                  </a:lnTo>
                  <a:lnTo>
                    <a:pt x="5696353" y="1079500"/>
                  </a:lnTo>
                  <a:lnTo>
                    <a:pt x="5742680" y="1079500"/>
                  </a:lnTo>
                  <a:lnTo>
                    <a:pt x="5835709" y="1054100"/>
                  </a:lnTo>
                  <a:lnTo>
                    <a:pt x="5929227" y="1054100"/>
                  </a:lnTo>
                  <a:lnTo>
                    <a:pt x="5976165" y="1041400"/>
                  </a:lnTo>
                  <a:lnTo>
                    <a:pt x="6023221" y="1041400"/>
                  </a:lnTo>
                  <a:lnTo>
                    <a:pt x="6070392" y="1028700"/>
                  </a:lnTo>
                  <a:lnTo>
                    <a:pt x="6090702" y="1028700"/>
                  </a:lnTo>
                  <a:lnTo>
                    <a:pt x="6090702" y="0"/>
                  </a:lnTo>
                  <a:close/>
                </a:path>
              </a:pathLst>
            </a:custGeom>
            <a:solidFill>
              <a:srgbClr val="9FCEE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17920" y="749300"/>
              <a:ext cx="5473700" cy="6108700"/>
            </a:xfrm>
            <a:custGeom>
              <a:avLst/>
              <a:gdLst/>
              <a:ahLst/>
              <a:cxnLst/>
              <a:rect l="l" t="t" r="r" b="b"/>
              <a:pathLst>
                <a:path w="5473700" h="6108700">
                  <a:moveTo>
                    <a:pt x="5473482" y="0"/>
                  </a:moveTo>
                  <a:lnTo>
                    <a:pt x="5380908" y="0"/>
                  </a:lnTo>
                  <a:lnTo>
                    <a:pt x="5333326" y="12700"/>
                  </a:lnTo>
                  <a:lnTo>
                    <a:pt x="5285853" y="12700"/>
                  </a:lnTo>
                  <a:lnTo>
                    <a:pt x="5238492" y="25400"/>
                  </a:lnTo>
                  <a:lnTo>
                    <a:pt x="5191244" y="25400"/>
                  </a:lnTo>
                  <a:lnTo>
                    <a:pt x="5144110" y="38100"/>
                  </a:lnTo>
                  <a:lnTo>
                    <a:pt x="5097093" y="38100"/>
                  </a:lnTo>
                  <a:lnTo>
                    <a:pt x="5050193" y="50800"/>
                  </a:lnTo>
                  <a:lnTo>
                    <a:pt x="5003412" y="50800"/>
                  </a:lnTo>
                  <a:lnTo>
                    <a:pt x="4910213" y="76200"/>
                  </a:lnTo>
                  <a:lnTo>
                    <a:pt x="4863798" y="76200"/>
                  </a:lnTo>
                  <a:lnTo>
                    <a:pt x="4771345" y="101600"/>
                  </a:lnTo>
                  <a:lnTo>
                    <a:pt x="4725310" y="101600"/>
                  </a:lnTo>
                  <a:lnTo>
                    <a:pt x="4007375" y="304800"/>
                  </a:lnTo>
                  <a:lnTo>
                    <a:pt x="3963745" y="330200"/>
                  </a:lnTo>
                  <a:lnTo>
                    <a:pt x="3833790" y="368300"/>
                  </a:lnTo>
                  <a:lnTo>
                    <a:pt x="3790788" y="393700"/>
                  </a:lnTo>
                  <a:lnTo>
                    <a:pt x="3705270" y="419100"/>
                  </a:lnTo>
                  <a:lnTo>
                    <a:pt x="3662756" y="444500"/>
                  </a:lnTo>
                  <a:lnTo>
                    <a:pt x="3620407" y="457200"/>
                  </a:lnTo>
                  <a:lnTo>
                    <a:pt x="3578225" y="482600"/>
                  </a:lnTo>
                  <a:lnTo>
                    <a:pt x="3536212" y="495300"/>
                  </a:lnTo>
                  <a:lnTo>
                    <a:pt x="3494368" y="520700"/>
                  </a:lnTo>
                  <a:lnTo>
                    <a:pt x="3452696" y="533400"/>
                  </a:lnTo>
                  <a:lnTo>
                    <a:pt x="3411197" y="558800"/>
                  </a:lnTo>
                  <a:lnTo>
                    <a:pt x="3369872" y="571500"/>
                  </a:lnTo>
                  <a:lnTo>
                    <a:pt x="3328724" y="596900"/>
                  </a:lnTo>
                  <a:lnTo>
                    <a:pt x="3287752" y="609600"/>
                  </a:lnTo>
                  <a:lnTo>
                    <a:pt x="3206347" y="660400"/>
                  </a:lnTo>
                  <a:lnTo>
                    <a:pt x="3165917" y="673100"/>
                  </a:lnTo>
                  <a:lnTo>
                    <a:pt x="3045733" y="749300"/>
                  </a:lnTo>
                  <a:lnTo>
                    <a:pt x="3006045" y="762000"/>
                  </a:lnTo>
                  <a:lnTo>
                    <a:pt x="2849202" y="863600"/>
                  </a:lnTo>
                  <a:lnTo>
                    <a:pt x="2657556" y="990600"/>
                  </a:lnTo>
                  <a:lnTo>
                    <a:pt x="2470980" y="1117600"/>
                  </a:lnTo>
                  <a:lnTo>
                    <a:pt x="2325496" y="1219200"/>
                  </a:lnTo>
                  <a:lnTo>
                    <a:pt x="2289662" y="1257300"/>
                  </a:lnTo>
                  <a:lnTo>
                    <a:pt x="2183473" y="1333500"/>
                  </a:lnTo>
                  <a:lnTo>
                    <a:pt x="2148519" y="1371600"/>
                  </a:lnTo>
                  <a:lnTo>
                    <a:pt x="2079285" y="1422400"/>
                  </a:lnTo>
                  <a:lnTo>
                    <a:pt x="2045007" y="1460500"/>
                  </a:lnTo>
                  <a:lnTo>
                    <a:pt x="1977137" y="1511300"/>
                  </a:lnTo>
                  <a:lnTo>
                    <a:pt x="1943549" y="1549400"/>
                  </a:lnTo>
                  <a:lnTo>
                    <a:pt x="1910193" y="1574800"/>
                  </a:lnTo>
                  <a:lnTo>
                    <a:pt x="1877071" y="1612900"/>
                  </a:lnTo>
                  <a:lnTo>
                    <a:pt x="1844185" y="1638300"/>
                  </a:lnTo>
                  <a:lnTo>
                    <a:pt x="1811537" y="1676400"/>
                  </a:lnTo>
                  <a:lnTo>
                    <a:pt x="1779127" y="1701800"/>
                  </a:lnTo>
                  <a:lnTo>
                    <a:pt x="1746958" y="1739900"/>
                  </a:lnTo>
                  <a:lnTo>
                    <a:pt x="1715030" y="1765300"/>
                  </a:lnTo>
                  <a:lnTo>
                    <a:pt x="1683345" y="1803400"/>
                  </a:lnTo>
                  <a:lnTo>
                    <a:pt x="1651905" y="1828800"/>
                  </a:lnTo>
                  <a:lnTo>
                    <a:pt x="1620712" y="1866900"/>
                  </a:lnTo>
                  <a:lnTo>
                    <a:pt x="1589766" y="1892300"/>
                  </a:lnTo>
                  <a:lnTo>
                    <a:pt x="1559069" y="1930400"/>
                  </a:lnTo>
                  <a:lnTo>
                    <a:pt x="1528623" y="1968500"/>
                  </a:lnTo>
                  <a:lnTo>
                    <a:pt x="1498429" y="1993900"/>
                  </a:lnTo>
                  <a:lnTo>
                    <a:pt x="1468489" y="2032000"/>
                  </a:lnTo>
                  <a:lnTo>
                    <a:pt x="1438805" y="2070100"/>
                  </a:lnTo>
                  <a:lnTo>
                    <a:pt x="1409377" y="2108200"/>
                  </a:lnTo>
                  <a:lnTo>
                    <a:pt x="1380207" y="2133600"/>
                  </a:lnTo>
                  <a:lnTo>
                    <a:pt x="1351297" y="2171700"/>
                  </a:lnTo>
                  <a:lnTo>
                    <a:pt x="1322648" y="2209800"/>
                  </a:lnTo>
                  <a:lnTo>
                    <a:pt x="1294261" y="2247900"/>
                  </a:lnTo>
                  <a:lnTo>
                    <a:pt x="1266139" y="2273300"/>
                  </a:lnTo>
                  <a:lnTo>
                    <a:pt x="1238283" y="2311400"/>
                  </a:lnTo>
                  <a:lnTo>
                    <a:pt x="1210694" y="2349500"/>
                  </a:lnTo>
                  <a:lnTo>
                    <a:pt x="1183373" y="2387600"/>
                  </a:lnTo>
                  <a:lnTo>
                    <a:pt x="1156323" y="2425700"/>
                  </a:lnTo>
                  <a:lnTo>
                    <a:pt x="1129544" y="2463800"/>
                  </a:lnTo>
                  <a:lnTo>
                    <a:pt x="1103038" y="2501900"/>
                  </a:lnTo>
                  <a:lnTo>
                    <a:pt x="1076808" y="2540000"/>
                  </a:lnTo>
                  <a:lnTo>
                    <a:pt x="1050853" y="2565400"/>
                  </a:lnTo>
                  <a:lnTo>
                    <a:pt x="1025176" y="2603500"/>
                  </a:lnTo>
                  <a:lnTo>
                    <a:pt x="999778" y="2641600"/>
                  </a:lnTo>
                  <a:lnTo>
                    <a:pt x="974661" y="2679700"/>
                  </a:lnTo>
                  <a:lnTo>
                    <a:pt x="949826" y="2717800"/>
                  </a:lnTo>
                  <a:lnTo>
                    <a:pt x="925274" y="2755900"/>
                  </a:lnTo>
                  <a:lnTo>
                    <a:pt x="901008" y="2794000"/>
                  </a:lnTo>
                  <a:lnTo>
                    <a:pt x="877028" y="2844800"/>
                  </a:lnTo>
                  <a:lnTo>
                    <a:pt x="853337" y="2882900"/>
                  </a:lnTo>
                  <a:lnTo>
                    <a:pt x="829935" y="2921000"/>
                  </a:lnTo>
                  <a:lnTo>
                    <a:pt x="806824" y="2959100"/>
                  </a:lnTo>
                  <a:lnTo>
                    <a:pt x="784006" y="2997200"/>
                  </a:lnTo>
                  <a:lnTo>
                    <a:pt x="761482" y="3035300"/>
                  </a:lnTo>
                  <a:lnTo>
                    <a:pt x="739254" y="3073400"/>
                  </a:lnTo>
                  <a:lnTo>
                    <a:pt x="717322" y="3111500"/>
                  </a:lnTo>
                  <a:lnTo>
                    <a:pt x="695690" y="3162300"/>
                  </a:lnTo>
                  <a:lnTo>
                    <a:pt x="674357" y="3200400"/>
                  </a:lnTo>
                  <a:lnTo>
                    <a:pt x="653326" y="3238500"/>
                  </a:lnTo>
                  <a:lnTo>
                    <a:pt x="632598" y="3276600"/>
                  </a:lnTo>
                  <a:lnTo>
                    <a:pt x="612175" y="3314700"/>
                  </a:lnTo>
                  <a:lnTo>
                    <a:pt x="592058" y="3365500"/>
                  </a:lnTo>
                  <a:lnTo>
                    <a:pt x="572248" y="3403600"/>
                  </a:lnTo>
                  <a:lnTo>
                    <a:pt x="552748" y="3441700"/>
                  </a:lnTo>
                  <a:lnTo>
                    <a:pt x="533558" y="3479800"/>
                  </a:lnTo>
                  <a:lnTo>
                    <a:pt x="514680" y="3530600"/>
                  </a:lnTo>
                  <a:lnTo>
                    <a:pt x="496116" y="3568700"/>
                  </a:lnTo>
                  <a:lnTo>
                    <a:pt x="477867" y="3606800"/>
                  </a:lnTo>
                  <a:lnTo>
                    <a:pt x="459934" y="3657600"/>
                  </a:lnTo>
                  <a:lnTo>
                    <a:pt x="442319" y="3695700"/>
                  </a:lnTo>
                  <a:lnTo>
                    <a:pt x="425024" y="3733800"/>
                  </a:lnTo>
                  <a:lnTo>
                    <a:pt x="408050" y="3784600"/>
                  </a:lnTo>
                  <a:lnTo>
                    <a:pt x="391399" y="3822700"/>
                  </a:lnTo>
                  <a:lnTo>
                    <a:pt x="375072" y="3873500"/>
                  </a:lnTo>
                  <a:lnTo>
                    <a:pt x="359070" y="3911600"/>
                  </a:lnTo>
                  <a:lnTo>
                    <a:pt x="343395" y="3949700"/>
                  </a:lnTo>
                  <a:lnTo>
                    <a:pt x="328049" y="4000500"/>
                  </a:lnTo>
                  <a:lnTo>
                    <a:pt x="313033" y="4038600"/>
                  </a:lnTo>
                  <a:lnTo>
                    <a:pt x="298348" y="4089400"/>
                  </a:lnTo>
                  <a:lnTo>
                    <a:pt x="283997" y="4127500"/>
                  </a:lnTo>
                  <a:lnTo>
                    <a:pt x="269980" y="4178300"/>
                  </a:lnTo>
                  <a:lnTo>
                    <a:pt x="256298" y="4216400"/>
                  </a:lnTo>
                  <a:lnTo>
                    <a:pt x="242955" y="4267200"/>
                  </a:lnTo>
                  <a:lnTo>
                    <a:pt x="229950" y="4305300"/>
                  </a:lnTo>
                  <a:lnTo>
                    <a:pt x="217286" y="4356100"/>
                  </a:lnTo>
                  <a:lnTo>
                    <a:pt x="204964" y="4394200"/>
                  </a:lnTo>
                  <a:lnTo>
                    <a:pt x="192986" y="4445000"/>
                  </a:lnTo>
                  <a:lnTo>
                    <a:pt x="181352" y="4483100"/>
                  </a:lnTo>
                  <a:lnTo>
                    <a:pt x="170065" y="4533900"/>
                  </a:lnTo>
                  <a:lnTo>
                    <a:pt x="159126" y="4584700"/>
                  </a:lnTo>
                  <a:lnTo>
                    <a:pt x="148537" y="4622800"/>
                  </a:lnTo>
                  <a:lnTo>
                    <a:pt x="138298" y="4673600"/>
                  </a:lnTo>
                  <a:lnTo>
                    <a:pt x="128412" y="4711700"/>
                  </a:lnTo>
                  <a:lnTo>
                    <a:pt x="118880" y="4762500"/>
                  </a:lnTo>
                  <a:lnTo>
                    <a:pt x="109704" y="4813300"/>
                  </a:lnTo>
                  <a:lnTo>
                    <a:pt x="100884" y="4851400"/>
                  </a:lnTo>
                  <a:lnTo>
                    <a:pt x="92423" y="4902200"/>
                  </a:lnTo>
                  <a:lnTo>
                    <a:pt x="84322" y="4953000"/>
                  </a:lnTo>
                  <a:lnTo>
                    <a:pt x="76582" y="4991100"/>
                  </a:lnTo>
                  <a:lnTo>
                    <a:pt x="69205" y="5041900"/>
                  </a:lnTo>
                  <a:lnTo>
                    <a:pt x="62193" y="5092700"/>
                  </a:lnTo>
                  <a:lnTo>
                    <a:pt x="55547" y="5130800"/>
                  </a:lnTo>
                  <a:lnTo>
                    <a:pt x="49268" y="5181600"/>
                  </a:lnTo>
                  <a:lnTo>
                    <a:pt x="43358" y="5232400"/>
                  </a:lnTo>
                  <a:lnTo>
                    <a:pt x="37818" y="5283200"/>
                  </a:lnTo>
                  <a:lnTo>
                    <a:pt x="32651" y="5321300"/>
                  </a:lnTo>
                  <a:lnTo>
                    <a:pt x="27857" y="5372100"/>
                  </a:lnTo>
                  <a:lnTo>
                    <a:pt x="23437" y="5422900"/>
                  </a:lnTo>
                  <a:lnTo>
                    <a:pt x="19395" y="5473700"/>
                  </a:lnTo>
                  <a:lnTo>
                    <a:pt x="15730" y="5511800"/>
                  </a:lnTo>
                  <a:lnTo>
                    <a:pt x="12444" y="5562600"/>
                  </a:lnTo>
                  <a:lnTo>
                    <a:pt x="9540" y="5613400"/>
                  </a:lnTo>
                  <a:lnTo>
                    <a:pt x="7018" y="5664200"/>
                  </a:lnTo>
                  <a:lnTo>
                    <a:pt x="4879" y="5715000"/>
                  </a:lnTo>
                  <a:lnTo>
                    <a:pt x="3127" y="5753100"/>
                  </a:lnTo>
                  <a:lnTo>
                    <a:pt x="1761" y="5803900"/>
                  </a:lnTo>
                  <a:lnTo>
                    <a:pt x="783" y="5854700"/>
                  </a:lnTo>
                  <a:lnTo>
                    <a:pt x="196" y="5905500"/>
                  </a:lnTo>
                  <a:lnTo>
                    <a:pt x="0" y="5956300"/>
                  </a:lnTo>
                  <a:lnTo>
                    <a:pt x="218" y="6007100"/>
                  </a:lnTo>
                  <a:lnTo>
                    <a:pt x="874" y="6057900"/>
                  </a:lnTo>
                  <a:lnTo>
                    <a:pt x="1964" y="6108700"/>
                  </a:lnTo>
                  <a:lnTo>
                    <a:pt x="698278" y="6108700"/>
                  </a:lnTo>
                  <a:lnTo>
                    <a:pt x="697055" y="6057900"/>
                  </a:lnTo>
                  <a:lnTo>
                    <a:pt x="696319" y="6007100"/>
                  </a:lnTo>
                  <a:lnTo>
                    <a:pt x="696074" y="5956300"/>
                  </a:lnTo>
                  <a:lnTo>
                    <a:pt x="696292" y="5905500"/>
                  </a:lnTo>
                  <a:lnTo>
                    <a:pt x="696945" y="5854700"/>
                  </a:lnTo>
                  <a:lnTo>
                    <a:pt x="698031" y="5803900"/>
                  </a:lnTo>
                  <a:lnTo>
                    <a:pt x="699549" y="5765800"/>
                  </a:lnTo>
                  <a:lnTo>
                    <a:pt x="701496" y="5715000"/>
                  </a:lnTo>
                  <a:lnTo>
                    <a:pt x="703870" y="5664200"/>
                  </a:lnTo>
                  <a:lnTo>
                    <a:pt x="706671" y="5613400"/>
                  </a:lnTo>
                  <a:lnTo>
                    <a:pt x="709895" y="5575300"/>
                  </a:lnTo>
                  <a:lnTo>
                    <a:pt x="713541" y="5524500"/>
                  </a:lnTo>
                  <a:lnTo>
                    <a:pt x="717607" y="5473700"/>
                  </a:lnTo>
                  <a:lnTo>
                    <a:pt x="722091" y="5422900"/>
                  </a:lnTo>
                  <a:lnTo>
                    <a:pt x="726992" y="5384800"/>
                  </a:lnTo>
                  <a:lnTo>
                    <a:pt x="732307" y="5334000"/>
                  </a:lnTo>
                  <a:lnTo>
                    <a:pt x="738035" y="5283200"/>
                  </a:lnTo>
                  <a:lnTo>
                    <a:pt x="744173" y="5245100"/>
                  </a:lnTo>
                  <a:lnTo>
                    <a:pt x="750720" y="5194300"/>
                  </a:lnTo>
                  <a:lnTo>
                    <a:pt x="757675" y="5143500"/>
                  </a:lnTo>
                  <a:lnTo>
                    <a:pt x="765034" y="5105400"/>
                  </a:lnTo>
                  <a:lnTo>
                    <a:pt x="772797" y="5054600"/>
                  </a:lnTo>
                  <a:lnTo>
                    <a:pt x="780961" y="5003800"/>
                  </a:lnTo>
                  <a:lnTo>
                    <a:pt x="789525" y="4965700"/>
                  </a:lnTo>
                  <a:lnTo>
                    <a:pt x="798486" y="4914900"/>
                  </a:lnTo>
                  <a:lnTo>
                    <a:pt x="807844" y="4864100"/>
                  </a:lnTo>
                  <a:lnTo>
                    <a:pt x="817595" y="4826000"/>
                  </a:lnTo>
                  <a:lnTo>
                    <a:pt x="827738" y="4775200"/>
                  </a:lnTo>
                  <a:lnTo>
                    <a:pt x="838272" y="4737100"/>
                  </a:lnTo>
                  <a:lnTo>
                    <a:pt x="849193" y="4686300"/>
                  </a:lnTo>
                  <a:lnTo>
                    <a:pt x="860502" y="4648200"/>
                  </a:lnTo>
                  <a:lnTo>
                    <a:pt x="872195" y="4597400"/>
                  </a:lnTo>
                  <a:lnTo>
                    <a:pt x="884270" y="4559300"/>
                  </a:lnTo>
                  <a:lnTo>
                    <a:pt x="896727" y="4508500"/>
                  </a:lnTo>
                  <a:lnTo>
                    <a:pt x="909562" y="4470400"/>
                  </a:lnTo>
                  <a:lnTo>
                    <a:pt x="922775" y="4419600"/>
                  </a:lnTo>
                  <a:lnTo>
                    <a:pt x="936363" y="4381500"/>
                  </a:lnTo>
                  <a:lnTo>
                    <a:pt x="950325" y="4330700"/>
                  </a:lnTo>
                  <a:lnTo>
                    <a:pt x="964658" y="4292600"/>
                  </a:lnTo>
                  <a:lnTo>
                    <a:pt x="979360" y="4241800"/>
                  </a:lnTo>
                  <a:lnTo>
                    <a:pt x="994431" y="4203700"/>
                  </a:lnTo>
                  <a:lnTo>
                    <a:pt x="1009867" y="4152900"/>
                  </a:lnTo>
                  <a:lnTo>
                    <a:pt x="1025667" y="4114800"/>
                  </a:lnTo>
                  <a:lnTo>
                    <a:pt x="1041830" y="4076700"/>
                  </a:lnTo>
                  <a:lnTo>
                    <a:pt x="1058353" y="4025900"/>
                  </a:lnTo>
                  <a:lnTo>
                    <a:pt x="1075235" y="3987800"/>
                  </a:lnTo>
                  <a:lnTo>
                    <a:pt x="1092473" y="3949700"/>
                  </a:lnTo>
                  <a:lnTo>
                    <a:pt x="1110065" y="3898900"/>
                  </a:lnTo>
                  <a:lnTo>
                    <a:pt x="1128011" y="3860800"/>
                  </a:lnTo>
                  <a:lnTo>
                    <a:pt x="1146308" y="3822700"/>
                  </a:lnTo>
                  <a:lnTo>
                    <a:pt x="1164954" y="3771900"/>
                  </a:lnTo>
                  <a:lnTo>
                    <a:pt x="1183947" y="3733800"/>
                  </a:lnTo>
                  <a:lnTo>
                    <a:pt x="1203285" y="3695700"/>
                  </a:lnTo>
                  <a:lnTo>
                    <a:pt x="1222968" y="3657600"/>
                  </a:lnTo>
                  <a:lnTo>
                    <a:pt x="1242991" y="3619500"/>
                  </a:lnTo>
                  <a:lnTo>
                    <a:pt x="1263355" y="3568700"/>
                  </a:lnTo>
                  <a:lnTo>
                    <a:pt x="1284056" y="3530600"/>
                  </a:lnTo>
                  <a:lnTo>
                    <a:pt x="1305094" y="3492500"/>
                  </a:lnTo>
                  <a:lnTo>
                    <a:pt x="1326466" y="3454400"/>
                  </a:lnTo>
                  <a:lnTo>
                    <a:pt x="1348170" y="3416300"/>
                  </a:lnTo>
                  <a:lnTo>
                    <a:pt x="1370205" y="3378200"/>
                  </a:lnTo>
                  <a:lnTo>
                    <a:pt x="1392568" y="3340100"/>
                  </a:lnTo>
                  <a:lnTo>
                    <a:pt x="1415258" y="3289300"/>
                  </a:lnTo>
                  <a:lnTo>
                    <a:pt x="1438273" y="3251200"/>
                  </a:lnTo>
                  <a:lnTo>
                    <a:pt x="1461611" y="3213100"/>
                  </a:lnTo>
                  <a:lnTo>
                    <a:pt x="1485270" y="3175000"/>
                  </a:lnTo>
                  <a:lnTo>
                    <a:pt x="1509248" y="3136900"/>
                  </a:lnTo>
                  <a:lnTo>
                    <a:pt x="1533544" y="3098800"/>
                  </a:lnTo>
                  <a:lnTo>
                    <a:pt x="1558155" y="3060700"/>
                  </a:lnTo>
                  <a:lnTo>
                    <a:pt x="1583080" y="3022600"/>
                  </a:lnTo>
                  <a:lnTo>
                    <a:pt x="1608316" y="2984500"/>
                  </a:lnTo>
                  <a:lnTo>
                    <a:pt x="1633863" y="2946400"/>
                  </a:lnTo>
                  <a:lnTo>
                    <a:pt x="1659718" y="2921000"/>
                  </a:lnTo>
                  <a:lnTo>
                    <a:pt x="1685879" y="2882900"/>
                  </a:lnTo>
                  <a:lnTo>
                    <a:pt x="1712344" y="2844800"/>
                  </a:lnTo>
                  <a:lnTo>
                    <a:pt x="1739112" y="2806700"/>
                  </a:lnTo>
                  <a:lnTo>
                    <a:pt x="1766180" y="2768600"/>
                  </a:lnTo>
                  <a:lnTo>
                    <a:pt x="1793547" y="2730500"/>
                  </a:lnTo>
                  <a:lnTo>
                    <a:pt x="1821211" y="2692400"/>
                  </a:lnTo>
                  <a:lnTo>
                    <a:pt x="1849170" y="2667000"/>
                  </a:lnTo>
                  <a:lnTo>
                    <a:pt x="1877422" y="2628900"/>
                  </a:lnTo>
                  <a:lnTo>
                    <a:pt x="1905966" y="2590800"/>
                  </a:lnTo>
                  <a:lnTo>
                    <a:pt x="1934798" y="2552700"/>
                  </a:lnTo>
                  <a:lnTo>
                    <a:pt x="1963919" y="2527300"/>
                  </a:lnTo>
                  <a:lnTo>
                    <a:pt x="1993325" y="2489200"/>
                  </a:lnTo>
                  <a:lnTo>
                    <a:pt x="2023014" y="2451100"/>
                  </a:lnTo>
                  <a:lnTo>
                    <a:pt x="2052986" y="2425700"/>
                  </a:lnTo>
                  <a:lnTo>
                    <a:pt x="2083238" y="2387600"/>
                  </a:lnTo>
                  <a:lnTo>
                    <a:pt x="2113768" y="2362200"/>
                  </a:lnTo>
                  <a:lnTo>
                    <a:pt x="2144574" y="2324100"/>
                  </a:lnTo>
                  <a:lnTo>
                    <a:pt x="2175655" y="2286000"/>
                  </a:lnTo>
                  <a:lnTo>
                    <a:pt x="2207009" y="2260600"/>
                  </a:lnTo>
                  <a:lnTo>
                    <a:pt x="2238633" y="2222500"/>
                  </a:lnTo>
                  <a:lnTo>
                    <a:pt x="2270526" y="2197100"/>
                  </a:lnTo>
                  <a:lnTo>
                    <a:pt x="2302686" y="2159000"/>
                  </a:lnTo>
                  <a:lnTo>
                    <a:pt x="2335111" y="2133600"/>
                  </a:lnTo>
                  <a:lnTo>
                    <a:pt x="2367800" y="2095500"/>
                  </a:lnTo>
                  <a:lnTo>
                    <a:pt x="2433959" y="2044700"/>
                  </a:lnTo>
                  <a:lnTo>
                    <a:pt x="2467426" y="2006600"/>
                  </a:lnTo>
                  <a:lnTo>
                    <a:pt x="2535126" y="1955800"/>
                  </a:lnTo>
                  <a:lnTo>
                    <a:pt x="2569354" y="1917700"/>
                  </a:lnTo>
                  <a:lnTo>
                    <a:pt x="2673535" y="1841500"/>
                  </a:lnTo>
                  <a:lnTo>
                    <a:pt x="2708753" y="1803400"/>
                  </a:lnTo>
                  <a:lnTo>
                    <a:pt x="2852036" y="1701800"/>
                  </a:lnTo>
                  <a:lnTo>
                    <a:pt x="2961975" y="1625600"/>
                  </a:lnTo>
                  <a:lnTo>
                    <a:pt x="2999083" y="1587500"/>
                  </a:lnTo>
                  <a:lnTo>
                    <a:pt x="3036419" y="1562100"/>
                  </a:lnTo>
                  <a:lnTo>
                    <a:pt x="3073981" y="1549400"/>
                  </a:lnTo>
                  <a:lnTo>
                    <a:pt x="3265114" y="1422400"/>
                  </a:lnTo>
                  <a:lnTo>
                    <a:pt x="3343083" y="1371600"/>
                  </a:lnTo>
                  <a:lnTo>
                    <a:pt x="3382385" y="1358900"/>
                  </a:lnTo>
                  <a:lnTo>
                    <a:pt x="3501539" y="1282700"/>
                  </a:lnTo>
                  <a:lnTo>
                    <a:pt x="3541666" y="1270000"/>
                  </a:lnTo>
                  <a:lnTo>
                    <a:pt x="3581995" y="1244600"/>
                  </a:lnTo>
                  <a:lnTo>
                    <a:pt x="3622524" y="1231900"/>
                  </a:lnTo>
                  <a:lnTo>
                    <a:pt x="3704174" y="1181100"/>
                  </a:lnTo>
                  <a:lnTo>
                    <a:pt x="3745291" y="1168400"/>
                  </a:lnTo>
                  <a:lnTo>
                    <a:pt x="3786601" y="1143000"/>
                  </a:lnTo>
                  <a:lnTo>
                    <a:pt x="3828101" y="1130300"/>
                  </a:lnTo>
                  <a:lnTo>
                    <a:pt x="3869789" y="1104900"/>
                  </a:lnTo>
                  <a:lnTo>
                    <a:pt x="3953725" y="1079500"/>
                  </a:lnTo>
                  <a:lnTo>
                    <a:pt x="3995968" y="1054100"/>
                  </a:lnTo>
                  <a:lnTo>
                    <a:pt x="4080995" y="1028700"/>
                  </a:lnTo>
                  <a:lnTo>
                    <a:pt x="4123776" y="1003300"/>
                  </a:lnTo>
                  <a:lnTo>
                    <a:pt x="4253165" y="965200"/>
                  </a:lnTo>
                  <a:lnTo>
                    <a:pt x="4296637" y="939800"/>
                  </a:lnTo>
                  <a:lnTo>
                    <a:pt x="4740290" y="812800"/>
                  </a:lnTo>
                  <a:lnTo>
                    <a:pt x="4785508" y="812800"/>
                  </a:lnTo>
                  <a:lnTo>
                    <a:pt x="4967836" y="762000"/>
                  </a:lnTo>
                  <a:lnTo>
                    <a:pt x="5013773" y="762000"/>
                  </a:lnTo>
                  <a:lnTo>
                    <a:pt x="5106060" y="736600"/>
                  </a:lnTo>
                  <a:lnTo>
                    <a:pt x="5152406" y="736600"/>
                  </a:lnTo>
                  <a:lnTo>
                    <a:pt x="5198884" y="723900"/>
                  </a:lnTo>
                  <a:lnTo>
                    <a:pt x="5245493" y="723900"/>
                  </a:lnTo>
                  <a:lnTo>
                    <a:pt x="5292231" y="711200"/>
                  </a:lnTo>
                  <a:lnTo>
                    <a:pt x="5339096" y="711200"/>
                  </a:lnTo>
                  <a:lnTo>
                    <a:pt x="5386086" y="698500"/>
                  </a:lnTo>
                  <a:lnTo>
                    <a:pt x="5473482" y="698500"/>
                  </a:lnTo>
                  <a:lnTo>
                    <a:pt x="5473482" y="0"/>
                  </a:lnTo>
                  <a:close/>
                </a:path>
              </a:pathLst>
            </a:custGeom>
            <a:solidFill>
              <a:srgbClr val="F6EDD5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57399" y="160728"/>
            <a:ext cx="252349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Financial</a:t>
            </a:r>
            <a:r>
              <a:rPr dirty="0" sz="2300" spc="-145">
                <a:solidFill>
                  <a:srgbClr val="FFFFFF"/>
                </a:solidFill>
                <a:latin typeface="Arial Black"/>
                <a:cs typeface="Arial Black"/>
              </a:rPr>
              <a:t> Security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5661025" cy="53238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701040">
              <a:lnSpc>
                <a:spcPts val="4400"/>
              </a:lnSpc>
              <a:spcBef>
                <a:spcPts val="680"/>
              </a:spcBef>
            </a:pPr>
            <a:r>
              <a:rPr dirty="0" sz="4100" spc="-23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95">
                <a:solidFill>
                  <a:srgbClr val="40276F"/>
                </a:solidFill>
                <a:latin typeface="Arial Black"/>
                <a:cs typeface="Arial Black"/>
              </a:rPr>
              <a:t>a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quarter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of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">
                <a:solidFill>
                  <a:srgbClr val="40276F"/>
                </a:solidFill>
                <a:latin typeface="Arial Black"/>
                <a:cs typeface="Arial Black"/>
              </a:rPr>
              <a:t>50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and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35">
                <a:solidFill>
                  <a:srgbClr val="40276F"/>
                </a:solidFill>
                <a:latin typeface="Arial Black"/>
                <a:cs typeface="Arial Black"/>
              </a:rPr>
              <a:t>from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Pakistani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Bangladeshi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backgrounds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075"/>
              </a:lnSpc>
            </a:pP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535">
                <a:solidFill>
                  <a:srgbClr val="40276F"/>
                </a:solidFill>
                <a:latin typeface="Arial Black"/>
                <a:cs typeface="Arial Black"/>
              </a:rPr>
              <a:t>UK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were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65">
                <a:solidFill>
                  <a:srgbClr val="40276F"/>
                </a:solidFill>
                <a:latin typeface="Arial Black"/>
                <a:cs typeface="Arial Black"/>
              </a:rPr>
              <a:t>living</a:t>
            </a:r>
            <a:endParaRPr sz="4100">
              <a:latin typeface="Arial Black"/>
              <a:cs typeface="Arial Black"/>
            </a:endParaRPr>
          </a:p>
          <a:p>
            <a:pPr marL="12700" marR="1169035">
              <a:lnSpc>
                <a:spcPts val="4400"/>
              </a:lnSpc>
              <a:spcBef>
                <a:spcPts val="320"/>
              </a:spcBef>
            </a:pP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deep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45">
                <a:solidFill>
                  <a:srgbClr val="40276F"/>
                </a:solidFill>
                <a:latin typeface="Arial Black"/>
                <a:cs typeface="Arial Black"/>
              </a:rPr>
              <a:t>poverty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4100" spc="-10">
                <a:solidFill>
                  <a:srgbClr val="40276F"/>
                </a:solidFill>
                <a:latin typeface="Arial Black"/>
                <a:cs typeface="Arial Black"/>
              </a:rPr>
              <a:t>2021/22.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3760"/>
              </a:spcBef>
            </a:pPr>
            <a:r>
              <a:rPr dirty="0" sz="900" spc="10">
                <a:latin typeface="Arial"/>
                <a:cs typeface="Arial"/>
              </a:rPr>
              <a:t>Deep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45">
                <a:latin typeface="Arial"/>
                <a:cs typeface="Arial"/>
              </a:rPr>
              <a:t>poverty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income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below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50%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of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median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income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after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housing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costs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6.03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better.org.uk/financial-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security-state-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479997" y="4615688"/>
            <a:ext cx="1480820" cy="935990"/>
          </a:xfrm>
          <a:custGeom>
            <a:avLst/>
            <a:gdLst/>
            <a:ahLst/>
            <a:cxnLst/>
            <a:rect l="l" t="t" r="r" b="b"/>
            <a:pathLst>
              <a:path w="1480820" h="935989">
                <a:moveTo>
                  <a:pt x="1480743" y="0"/>
                </a:moveTo>
                <a:lnTo>
                  <a:pt x="0" y="0"/>
                </a:lnTo>
                <a:lnTo>
                  <a:pt x="0" y="935418"/>
                </a:lnTo>
                <a:lnTo>
                  <a:pt x="1480743" y="935418"/>
                </a:lnTo>
                <a:lnTo>
                  <a:pt x="1480743" y="0"/>
                </a:lnTo>
                <a:close/>
              </a:path>
            </a:pathLst>
          </a:custGeom>
          <a:solidFill>
            <a:srgbClr val="40246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479997" y="4615688"/>
            <a:ext cx="1480820" cy="9359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250">
              <a:latin typeface="Times New Roman"/>
              <a:cs typeface="Times New Roman"/>
            </a:endParaRPr>
          </a:p>
          <a:p>
            <a:pPr marL="411480">
              <a:lnSpc>
                <a:spcPct val="100000"/>
              </a:lnSpc>
            </a:pPr>
            <a:r>
              <a:rPr dirty="0" sz="1250" spc="-10">
                <a:solidFill>
                  <a:srgbClr val="FFFFFF"/>
                </a:solidFill>
                <a:latin typeface="Arial"/>
                <a:cs typeface="Arial"/>
              </a:rPr>
              <a:t>Pakistani</a:t>
            </a:r>
            <a:endParaRPr sz="125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241728" y="4682502"/>
            <a:ext cx="1480820" cy="868680"/>
          </a:xfrm>
          <a:custGeom>
            <a:avLst/>
            <a:gdLst/>
            <a:ahLst/>
            <a:cxnLst/>
            <a:rect l="l" t="t" r="r" b="b"/>
            <a:pathLst>
              <a:path w="1480820" h="868679">
                <a:moveTo>
                  <a:pt x="1480743" y="0"/>
                </a:moveTo>
                <a:lnTo>
                  <a:pt x="0" y="0"/>
                </a:lnTo>
                <a:lnTo>
                  <a:pt x="0" y="868603"/>
                </a:lnTo>
                <a:lnTo>
                  <a:pt x="1480743" y="868603"/>
                </a:lnTo>
                <a:lnTo>
                  <a:pt x="1480743" y="0"/>
                </a:lnTo>
                <a:close/>
              </a:path>
            </a:pathLst>
          </a:custGeom>
          <a:solidFill>
            <a:srgbClr val="F066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8241728" y="4682502"/>
            <a:ext cx="1480820" cy="868680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255"/>
              </a:spcBef>
            </a:pPr>
            <a:endParaRPr sz="125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dirty="0" sz="1250" spc="-10">
                <a:solidFill>
                  <a:srgbClr val="FFFFFF"/>
                </a:solidFill>
                <a:latin typeface="Arial"/>
                <a:cs typeface="Arial"/>
              </a:rPr>
              <a:t>Bangladeshi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9989363" y="5116804"/>
            <a:ext cx="1480820" cy="434340"/>
          </a:xfrm>
          <a:custGeom>
            <a:avLst/>
            <a:gdLst/>
            <a:ahLst/>
            <a:cxnLst/>
            <a:rect l="l" t="t" r="r" b="b"/>
            <a:pathLst>
              <a:path w="1480820" h="434339">
                <a:moveTo>
                  <a:pt x="1480743" y="0"/>
                </a:moveTo>
                <a:lnTo>
                  <a:pt x="0" y="0"/>
                </a:lnTo>
                <a:lnTo>
                  <a:pt x="0" y="434301"/>
                </a:lnTo>
                <a:lnTo>
                  <a:pt x="1480743" y="434301"/>
                </a:lnTo>
                <a:lnTo>
                  <a:pt x="1480743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989363" y="5116804"/>
            <a:ext cx="1480820" cy="43434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36525">
              <a:lnSpc>
                <a:spcPct val="100000"/>
              </a:lnSpc>
              <a:spcBef>
                <a:spcPts val="980"/>
              </a:spcBef>
            </a:pPr>
            <a:r>
              <a:rPr dirty="0" sz="1250">
                <a:solidFill>
                  <a:srgbClr val="FFFFFF"/>
                </a:solidFill>
                <a:latin typeface="Arial"/>
                <a:cs typeface="Arial"/>
              </a:rPr>
              <a:t>Total</a:t>
            </a:r>
            <a:r>
              <a:rPr dirty="0" sz="125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50" spc="35">
                <a:solidFill>
                  <a:srgbClr val="FFFFFF"/>
                </a:solidFill>
                <a:latin typeface="Arial"/>
                <a:cs typeface="Arial"/>
              </a:rPr>
              <a:t>population</a:t>
            </a:r>
            <a:endParaRPr sz="125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785957" y="1721079"/>
            <a:ext cx="4389120" cy="3448050"/>
            <a:chOff x="6785957" y="1721079"/>
            <a:chExt cx="4389120" cy="3448050"/>
          </a:xfrm>
        </p:grpSpPr>
        <p:sp>
          <p:nvSpPr>
            <p:cNvPr id="15" name="object 15" descr=""/>
            <p:cNvSpPr/>
            <p:nvPr/>
          </p:nvSpPr>
          <p:spPr>
            <a:xfrm>
              <a:off x="8992208" y="2943209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20" h="45719">
                  <a:moveTo>
                    <a:pt x="22809" y="0"/>
                  </a:moveTo>
                  <a:lnTo>
                    <a:pt x="13930" y="1790"/>
                  </a:lnTo>
                  <a:lnTo>
                    <a:pt x="6680" y="6673"/>
                  </a:lnTo>
                  <a:lnTo>
                    <a:pt x="1792" y="13919"/>
                  </a:lnTo>
                  <a:lnTo>
                    <a:pt x="0" y="22796"/>
                  </a:lnTo>
                  <a:lnTo>
                    <a:pt x="1792" y="31675"/>
                  </a:lnTo>
                  <a:lnTo>
                    <a:pt x="6680" y="38925"/>
                  </a:lnTo>
                  <a:lnTo>
                    <a:pt x="13930" y="43813"/>
                  </a:lnTo>
                  <a:lnTo>
                    <a:pt x="22809" y="45605"/>
                  </a:lnTo>
                  <a:lnTo>
                    <a:pt x="31688" y="43813"/>
                  </a:lnTo>
                  <a:lnTo>
                    <a:pt x="38938" y="38925"/>
                  </a:lnTo>
                  <a:lnTo>
                    <a:pt x="43826" y="31675"/>
                  </a:lnTo>
                  <a:lnTo>
                    <a:pt x="45618" y="22796"/>
                  </a:lnTo>
                  <a:lnTo>
                    <a:pt x="43826" y="13919"/>
                  </a:lnTo>
                  <a:lnTo>
                    <a:pt x="38938" y="6673"/>
                  </a:lnTo>
                  <a:lnTo>
                    <a:pt x="31688" y="1790"/>
                  </a:lnTo>
                  <a:lnTo>
                    <a:pt x="22809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858999" y="1814156"/>
              <a:ext cx="333375" cy="534035"/>
            </a:xfrm>
            <a:custGeom>
              <a:avLst/>
              <a:gdLst/>
              <a:ahLst/>
              <a:cxnLst/>
              <a:rect l="l" t="t" r="r" b="b"/>
              <a:pathLst>
                <a:path w="333375" h="534035">
                  <a:moveTo>
                    <a:pt x="333146" y="197993"/>
                  </a:moveTo>
                  <a:lnTo>
                    <a:pt x="332155" y="183603"/>
                  </a:lnTo>
                  <a:lnTo>
                    <a:pt x="327748" y="173101"/>
                  </a:lnTo>
                  <a:lnTo>
                    <a:pt x="320230" y="167982"/>
                  </a:lnTo>
                  <a:lnTo>
                    <a:pt x="310908" y="169481"/>
                  </a:lnTo>
                  <a:lnTo>
                    <a:pt x="301574" y="177025"/>
                  </a:lnTo>
                  <a:lnTo>
                    <a:pt x="296964" y="183934"/>
                  </a:lnTo>
                  <a:lnTo>
                    <a:pt x="293547" y="127647"/>
                  </a:lnTo>
                  <a:lnTo>
                    <a:pt x="282130" y="80086"/>
                  </a:lnTo>
                  <a:lnTo>
                    <a:pt x="263029" y="44132"/>
                  </a:lnTo>
                  <a:lnTo>
                    <a:pt x="202184" y="4699"/>
                  </a:lnTo>
                  <a:lnTo>
                    <a:pt x="160655" y="0"/>
                  </a:lnTo>
                  <a:lnTo>
                    <a:pt x="119126" y="6680"/>
                  </a:lnTo>
                  <a:lnTo>
                    <a:pt x="84988" y="25742"/>
                  </a:lnTo>
                  <a:lnTo>
                    <a:pt x="58331" y="55727"/>
                  </a:lnTo>
                  <a:lnTo>
                    <a:pt x="39230" y="95161"/>
                  </a:lnTo>
                  <a:lnTo>
                    <a:pt x="27762" y="142570"/>
                  </a:lnTo>
                  <a:lnTo>
                    <a:pt x="25704" y="172300"/>
                  </a:lnTo>
                  <a:lnTo>
                    <a:pt x="22225" y="169481"/>
                  </a:lnTo>
                  <a:lnTo>
                    <a:pt x="12903" y="167982"/>
                  </a:lnTo>
                  <a:lnTo>
                    <a:pt x="5397" y="173101"/>
                  </a:lnTo>
                  <a:lnTo>
                    <a:pt x="977" y="183603"/>
                  </a:lnTo>
                  <a:lnTo>
                    <a:pt x="0" y="197993"/>
                  </a:lnTo>
                  <a:lnTo>
                    <a:pt x="2768" y="214757"/>
                  </a:lnTo>
                  <a:lnTo>
                    <a:pt x="8216" y="253187"/>
                  </a:lnTo>
                  <a:lnTo>
                    <a:pt x="16421" y="266115"/>
                  </a:lnTo>
                  <a:lnTo>
                    <a:pt x="28841" y="266611"/>
                  </a:lnTo>
                  <a:lnTo>
                    <a:pt x="40081" y="318897"/>
                  </a:lnTo>
                  <a:lnTo>
                    <a:pt x="59334" y="362242"/>
                  </a:lnTo>
                  <a:lnTo>
                    <a:pt x="83337" y="390867"/>
                  </a:lnTo>
                  <a:lnTo>
                    <a:pt x="81851" y="400913"/>
                  </a:lnTo>
                  <a:lnTo>
                    <a:pt x="80683" y="447967"/>
                  </a:lnTo>
                  <a:lnTo>
                    <a:pt x="89446" y="490778"/>
                  </a:lnTo>
                  <a:lnTo>
                    <a:pt x="112712" y="521919"/>
                  </a:lnTo>
                  <a:lnTo>
                    <a:pt x="155054" y="533946"/>
                  </a:lnTo>
                  <a:lnTo>
                    <a:pt x="198602" y="524687"/>
                  </a:lnTo>
                  <a:lnTo>
                    <a:pt x="224853" y="500164"/>
                  </a:lnTo>
                  <a:lnTo>
                    <a:pt x="237337" y="465302"/>
                  </a:lnTo>
                  <a:lnTo>
                    <a:pt x="239585" y="424992"/>
                  </a:lnTo>
                  <a:lnTo>
                    <a:pt x="236131" y="393573"/>
                  </a:lnTo>
                  <a:lnTo>
                    <a:pt x="253530" y="376720"/>
                  </a:lnTo>
                  <a:lnTo>
                    <a:pt x="272821" y="342607"/>
                  </a:lnTo>
                  <a:lnTo>
                    <a:pt x="286346" y="299402"/>
                  </a:lnTo>
                  <a:lnTo>
                    <a:pt x="292176" y="261645"/>
                  </a:lnTo>
                  <a:lnTo>
                    <a:pt x="297268" y="266877"/>
                  </a:lnTo>
                  <a:lnTo>
                    <a:pt x="316725" y="266115"/>
                  </a:lnTo>
                  <a:lnTo>
                    <a:pt x="324929" y="253187"/>
                  </a:lnTo>
                  <a:lnTo>
                    <a:pt x="330377" y="214757"/>
                  </a:lnTo>
                  <a:lnTo>
                    <a:pt x="333146" y="197993"/>
                  </a:lnTo>
                  <a:close/>
                </a:path>
              </a:pathLst>
            </a:custGeom>
            <a:solidFill>
              <a:srgbClr val="8A5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883776" y="1980103"/>
              <a:ext cx="275590" cy="266065"/>
            </a:xfrm>
            <a:custGeom>
              <a:avLst/>
              <a:gdLst/>
              <a:ahLst/>
              <a:cxnLst/>
              <a:rect l="l" t="t" r="r" b="b"/>
              <a:pathLst>
                <a:path w="275590" h="266064">
                  <a:moveTo>
                    <a:pt x="977" y="0"/>
                  </a:moveTo>
                  <a:lnTo>
                    <a:pt x="5892" y="152895"/>
                  </a:lnTo>
                  <a:lnTo>
                    <a:pt x="15163" y="196531"/>
                  </a:lnTo>
                  <a:lnTo>
                    <a:pt x="41440" y="232097"/>
                  </a:lnTo>
                  <a:lnTo>
                    <a:pt x="82023" y="256220"/>
                  </a:lnTo>
                  <a:lnTo>
                    <a:pt x="134213" y="265531"/>
                  </a:lnTo>
                  <a:lnTo>
                    <a:pt x="152298" y="265531"/>
                  </a:lnTo>
                  <a:lnTo>
                    <a:pt x="197866" y="256717"/>
                  </a:lnTo>
                  <a:lnTo>
                    <a:pt x="235078" y="232679"/>
                  </a:lnTo>
                  <a:lnTo>
                    <a:pt x="260167" y="197026"/>
                  </a:lnTo>
                  <a:lnTo>
                    <a:pt x="269367" y="153365"/>
                  </a:lnTo>
                  <a:lnTo>
                    <a:pt x="275526" y="12496"/>
                  </a:lnTo>
                  <a:lnTo>
                    <a:pt x="272656" y="7810"/>
                  </a:lnTo>
                  <a:lnTo>
                    <a:pt x="264515" y="71488"/>
                  </a:lnTo>
                  <a:lnTo>
                    <a:pt x="256162" y="95609"/>
                  </a:lnTo>
                  <a:lnTo>
                    <a:pt x="245630" y="111429"/>
                  </a:lnTo>
                  <a:lnTo>
                    <a:pt x="231707" y="120087"/>
                  </a:lnTo>
                  <a:lnTo>
                    <a:pt x="213182" y="122720"/>
                  </a:lnTo>
                  <a:lnTo>
                    <a:pt x="73431" y="122720"/>
                  </a:lnTo>
                  <a:lnTo>
                    <a:pt x="54850" y="118623"/>
                  </a:lnTo>
                  <a:lnTo>
                    <a:pt x="40760" y="107546"/>
                  </a:lnTo>
                  <a:lnTo>
                    <a:pt x="30175" y="91312"/>
                  </a:lnTo>
                  <a:lnTo>
                    <a:pt x="22110" y="71742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8B9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944739" y="2082731"/>
              <a:ext cx="163830" cy="56515"/>
            </a:xfrm>
            <a:custGeom>
              <a:avLst/>
              <a:gdLst/>
              <a:ahLst/>
              <a:cxnLst/>
              <a:rect l="l" t="t" r="r" b="b"/>
              <a:pathLst>
                <a:path w="163829" h="56514">
                  <a:moveTo>
                    <a:pt x="95657" y="0"/>
                  </a:moveTo>
                  <a:lnTo>
                    <a:pt x="81699" y="2257"/>
                  </a:lnTo>
                  <a:lnTo>
                    <a:pt x="67733" y="0"/>
                  </a:lnTo>
                  <a:lnTo>
                    <a:pt x="46907" y="940"/>
                  </a:lnTo>
                  <a:lnTo>
                    <a:pt x="23052" y="9619"/>
                  </a:lnTo>
                  <a:lnTo>
                    <a:pt x="0" y="30578"/>
                  </a:lnTo>
                  <a:lnTo>
                    <a:pt x="22772" y="50275"/>
                  </a:lnTo>
                  <a:lnTo>
                    <a:pt x="38873" y="56085"/>
                  </a:lnTo>
                  <a:lnTo>
                    <a:pt x="55962" y="47329"/>
                  </a:lnTo>
                  <a:lnTo>
                    <a:pt x="81699" y="23327"/>
                  </a:lnTo>
                  <a:lnTo>
                    <a:pt x="112802" y="42376"/>
                  </a:lnTo>
                  <a:lnTo>
                    <a:pt x="138844" y="42878"/>
                  </a:lnTo>
                  <a:lnTo>
                    <a:pt x="156735" y="35417"/>
                  </a:lnTo>
                  <a:lnTo>
                    <a:pt x="163385" y="30578"/>
                  </a:lnTo>
                  <a:lnTo>
                    <a:pt x="140333" y="9619"/>
                  </a:lnTo>
                  <a:lnTo>
                    <a:pt x="116479" y="940"/>
                  </a:lnTo>
                  <a:lnTo>
                    <a:pt x="95657" y="0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71278" y="4552347"/>
              <a:ext cx="271780" cy="169545"/>
            </a:xfrm>
            <a:custGeom>
              <a:avLst/>
              <a:gdLst/>
              <a:ahLst/>
              <a:cxnLst/>
              <a:rect l="l" t="t" r="r" b="b"/>
              <a:pathLst>
                <a:path w="271779" h="169545">
                  <a:moveTo>
                    <a:pt x="29591" y="0"/>
                  </a:moveTo>
                  <a:lnTo>
                    <a:pt x="18280" y="1223"/>
                  </a:lnTo>
                  <a:lnTo>
                    <a:pt x="8851" y="6480"/>
                  </a:lnTo>
                  <a:lnTo>
                    <a:pt x="2394" y="14837"/>
                  </a:lnTo>
                  <a:lnTo>
                    <a:pt x="0" y="25361"/>
                  </a:lnTo>
                  <a:lnTo>
                    <a:pt x="0" y="78981"/>
                  </a:lnTo>
                  <a:lnTo>
                    <a:pt x="59772" y="121562"/>
                  </a:lnTo>
                  <a:lnTo>
                    <a:pt x="116436" y="139690"/>
                  </a:lnTo>
                  <a:lnTo>
                    <a:pt x="171543" y="155775"/>
                  </a:lnTo>
                  <a:lnTo>
                    <a:pt x="209816" y="166446"/>
                  </a:lnTo>
                  <a:lnTo>
                    <a:pt x="232535" y="169543"/>
                  </a:lnTo>
                  <a:lnTo>
                    <a:pt x="240207" y="169151"/>
                  </a:lnTo>
                  <a:lnTo>
                    <a:pt x="260309" y="163270"/>
                  </a:lnTo>
                  <a:lnTo>
                    <a:pt x="269430" y="152501"/>
                  </a:lnTo>
                  <a:lnTo>
                    <a:pt x="271293" y="138979"/>
                  </a:lnTo>
                  <a:lnTo>
                    <a:pt x="269621" y="124841"/>
                  </a:lnTo>
                  <a:lnTo>
                    <a:pt x="262894" y="110322"/>
                  </a:lnTo>
                  <a:lnTo>
                    <a:pt x="249766" y="96824"/>
                  </a:lnTo>
                  <a:lnTo>
                    <a:pt x="233725" y="85318"/>
                  </a:lnTo>
                  <a:lnTo>
                    <a:pt x="218262" y="76771"/>
                  </a:lnTo>
                  <a:lnTo>
                    <a:pt x="126022" y="17322"/>
                  </a:lnTo>
                  <a:lnTo>
                    <a:pt x="118295" y="12980"/>
                  </a:lnTo>
                  <a:lnTo>
                    <a:pt x="110082" y="9598"/>
                  </a:lnTo>
                  <a:lnTo>
                    <a:pt x="101485" y="7210"/>
                  </a:lnTo>
                  <a:lnTo>
                    <a:pt x="92608" y="5854"/>
                  </a:lnTo>
                  <a:lnTo>
                    <a:pt x="29591" y="0"/>
                  </a:lnTo>
                  <a:close/>
                </a:path>
              </a:pathLst>
            </a:custGeom>
            <a:solidFill>
              <a:srgbClr val="0021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0875" y="4495178"/>
              <a:ext cx="77203" cy="94907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638697" y="4551446"/>
              <a:ext cx="287655" cy="180340"/>
            </a:xfrm>
            <a:custGeom>
              <a:avLst/>
              <a:gdLst/>
              <a:ahLst/>
              <a:cxnLst/>
              <a:rect l="l" t="t" r="r" b="b"/>
              <a:pathLst>
                <a:path w="287654" h="180339">
                  <a:moveTo>
                    <a:pt x="256260" y="0"/>
                  </a:moveTo>
                  <a:lnTo>
                    <a:pt x="189445" y="6210"/>
                  </a:lnTo>
                  <a:lnTo>
                    <a:pt x="56235" y="81394"/>
                  </a:lnTo>
                  <a:lnTo>
                    <a:pt x="39830" y="90457"/>
                  </a:lnTo>
                  <a:lnTo>
                    <a:pt x="22819" y="102658"/>
                  </a:lnTo>
                  <a:lnTo>
                    <a:pt x="8902" y="116971"/>
                  </a:lnTo>
                  <a:lnTo>
                    <a:pt x="1777" y="132372"/>
                  </a:lnTo>
                  <a:lnTo>
                    <a:pt x="0" y="147357"/>
                  </a:lnTo>
                  <a:lnTo>
                    <a:pt x="1969" y="161694"/>
                  </a:lnTo>
                  <a:lnTo>
                    <a:pt x="11637" y="173114"/>
                  </a:lnTo>
                  <a:lnTo>
                    <a:pt x="32955" y="179349"/>
                  </a:lnTo>
                  <a:lnTo>
                    <a:pt x="41087" y="179765"/>
                  </a:lnTo>
                  <a:lnTo>
                    <a:pt x="49208" y="179398"/>
                  </a:lnTo>
                  <a:lnTo>
                    <a:pt x="105750" y="165161"/>
                  </a:lnTo>
                  <a:lnTo>
                    <a:pt x="164177" y="148108"/>
                  </a:lnTo>
                  <a:lnTo>
                    <a:pt x="224258" y="128887"/>
                  </a:lnTo>
                  <a:lnTo>
                    <a:pt x="269798" y="111074"/>
                  </a:lnTo>
                  <a:lnTo>
                    <a:pt x="287629" y="83743"/>
                  </a:lnTo>
                  <a:lnTo>
                    <a:pt x="287629" y="26885"/>
                  </a:lnTo>
                  <a:lnTo>
                    <a:pt x="285090" y="15732"/>
                  </a:lnTo>
                  <a:lnTo>
                    <a:pt x="278245" y="6875"/>
                  </a:lnTo>
                  <a:lnTo>
                    <a:pt x="268249" y="1302"/>
                  </a:lnTo>
                  <a:lnTo>
                    <a:pt x="256260" y="0"/>
                  </a:lnTo>
                  <a:close/>
                </a:path>
              </a:pathLst>
            </a:custGeom>
            <a:solidFill>
              <a:srgbClr val="0021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10233" y="4332208"/>
              <a:ext cx="112278" cy="244967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758396" y="3030711"/>
              <a:ext cx="528955" cy="1467485"/>
            </a:xfrm>
            <a:custGeom>
              <a:avLst/>
              <a:gdLst/>
              <a:ahLst/>
              <a:cxnLst/>
              <a:rect l="l" t="t" r="r" b="b"/>
              <a:pathLst>
                <a:path w="528954" h="1467485">
                  <a:moveTo>
                    <a:pt x="528459" y="0"/>
                  </a:moveTo>
                  <a:lnTo>
                    <a:pt x="301218" y="3975"/>
                  </a:lnTo>
                  <a:lnTo>
                    <a:pt x="0" y="8902"/>
                  </a:lnTo>
                  <a:lnTo>
                    <a:pt x="16725" y="763689"/>
                  </a:lnTo>
                  <a:lnTo>
                    <a:pt x="39560" y="1466900"/>
                  </a:lnTo>
                  <a:lnTo>
                    <a:pt x="181394" y="1463230"/>
                  </a:lnTo>
                  <a:lnTo>
                    <a:pt x="255612" y="504570"/>
                  </a:lnTo>
                  <a:lnTo>
                    <a:pt x="287261" y="943787"/>
                  </a:lnTo>
                  <a:lnTo>
                    <a:pt x="438657" y="939838"/>
                  </a:lnTo>
                  <a:lnTo>
                    <a:pt x="528459" y="0"/>
                  </a:lnTo>
                  <a:close/>
                </a:path>
              </a:pathLst>
            </a:custGeom>
            <a:solidFill>
              <a:srgbClr val="8C7D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914152" y="2268489"/>
              <a:ext cx="265430" cy="795020"/>
            </a:xfrm>
            <a:custGeom>
              <a:avLst/>
              <a:gdLst/>
              <a:ahLst/>
              <a:cxnLst/>
              <a:rect l="l" t="t" r="r" b="b"/>
              <a:pathLst>
                <a:path w="265429" h="795019">
                  <a:moveTo>
                    <a:pt x="210007" y="0"/>
                  </a:moveTo>
                  <a:lnTo>
                    <a:pt x="103530" y="293827"/>
                  </a:lnTo>
                  <a:lnTo>
                    <a:pt x="3238" y="0"/>
                  </a:lnTo>
                  <a:lnTo>
                    <a:pt x="0" y="794740"/>
                  </a:lnTo>
                  <a:lnTo>
                    <a:pt x="265150" y="794740"/>
                  </a:lnTo>
                  <a:lnTo>
                    <a:pt x="210007" y="0"/>
                  </a:lnTo>
                  <a:close/>
                </a:path>
              </a:pathLst>
            </a:custGeom>
            <a:solidFill>
              <a:srgbClr val="86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53333" y="2441496"/>
              <a:ext cx="273685" cy="866140"/>
            </a:xfrm>
            <a:custGeom>
              <a:avLst/>
              <a:gdLst/>
              <a:ahLst/>
              <a:cxnLst/>
              <a:rect l="l" t="t" r="r" b="b"/>
              <a:pathLst>
                <a:path w="273684" h="866139">
                  <a:moveTo>
                    <a:pt x="143662" y="0"/>
                  </a:moveTo>
                  <a:lnTo>
                    <a:pt x="0" y="820877"/>
                  </a:lnTo>
                  <a:lnTo>
                    <a:pt x="2959" y="839950"/>
                  </a:lnTo>
                  <a:lnTo>
                    <a:pt x="14655" y="850638"/>
                  </a:lnTo>
                  <a:lnTo>
                    <a:pt x="33257" y="855751"/>
                  </a:lnTo>
                  <a:lnTo>
                    <a:pt x="56934" y="858100"/>
                  </a:lnTo>
                  <a:lnTo>
                    <a:pt x="153403" y="865657"/>
                  </a:lnTo>
                  <a:lnTo>
                    <a:pt x="273329" y="19367"/>
                  </a:lnTo>
                  <a:lnTo>
                    <a:pt x="143662" y="0"/>
                  </a:lnTo>
                  <a:close/>
                </a:path>
              </a:pathLst>
            </a:custGeom>
            <a:solidFill>
              <a:srgbClr val="5B5C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64770" y="3287831"/>
              <a:ext cx="102166" cy="121729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8789478" y="4484622"/>
              <a:ext cx="158750" cy="48895"/>
            </a:xfrm>
            <a:custGeom>
              <a:avLst/>
              <a:gdLst/>
              <a:ahLst/>
              <a:cxnLst/>
              <a:rect l="l" t="t" r="r" b="b"/>
              <a:pathLst>
                <a:path w="158750" h="48895">
                  <a:moveTo>
                    <a:pt x="153733" y="0"/>
                  </a:moveTo>
                  <a:lnTo>
                    <a:pt x="4559" y="0"/>
                  </a:lnTo>
                  <a:lnTo>
                    <a:pt x="0" y="4648"/>
                  </a:lnTo>
                  <a:lnTo>
                    <a:pt x="3289" y="45034"/>
                  </a:lnTo>
                  <a:lnTo>
                    <a:pt x="7594" y="48806"/>
                  </a:lnTo>
                  <a:lnTo>
                    <a:pt x="146875" y="48806"/>
                  </a:lnTo>
                  <a:lnTo>
                    <a:pt x="152209" y="48806"/>
                  </a:lnTo>
                  <a:lnTo>
                    <a:pt x="156591" y="44830"/>
                  </a:lnTo>
                  <a:lnTo>
                    <a:pt x="158229" y="4419"/>
                  </a:lnTo>
                  <a:lnTo>
                    <a:pt x="153733" y="0"/>
                  </a:lnTo>
                  <a:close/>
                </a:path>
              </a:pathLst>
            </a:custGeom>
            <a:solidFill>
              <a:srgbClr val="664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940279" y="3030711"/>
              <a:ext cx="301625" cy="1463040"/>
            </a:xfrm>
            <a:custGeom>
              <a:avLst/>
              <a:gdLst/>
              <a:ahLst/>
              <a:cxnLst/>
              <a:rect l="l" t="t" r="r" b="b"/>
              <a:pathLst>
                <a:path w="301625" h="1463039">
                  <a:moveTo>
                    <a:pt x="0" y="0"/>
                  </a:moveTo>
                  <a:lnTo>
                    <a:pt x="45605" y="500595"/>
                  </a:lnTo>
                  <a:lnTo>
                    <a:pt x="119811" y="1459255"/>
                  </a:lnTo>
                  <a:lnTo>
                    <a:pt x="261645" y="1462925"/>
                  </a:lnTo>
                  <a:lnTo>
                    <a:pt x="284492" y="759726"/>
                  </a:lnTo>
                  <a:lnTo>
                    <a:pt x="301205" y="49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7D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9052180" y="4480641"/>
              <a:ext cx="158750" cy="48895"/>
            </a:xfrm>
            <a:custGeom>
              <a:avLst/>
              <a:gdLst/>
              <a:ahLst/>
              <a:cxnLst/>
              <a:rect l="l" t="t" r="r" b="b"/>
              <a:pathLst>
                <a:path w="158750" h="48895">
                  <a:moveTo>
                    <a:pt x="153670" y="0"/>
                  </a:moveTo>
                  <a:lnTo>
                    <a:pt x="4495" y="0"/>
                  </a:lnTo>
                  <a:lnTo>
                    <a:pt x="0" y="4432"/>
                  </a:lnTo>
                  <a:lnTo>
                    <a:pt x="1638" y="44830"/>
                  </a:lnTo>
                  <a:lnTo>
                    <a:pt x="6019" y="48818"/>
                  </a:lnTo>
                  <a:lnTo>
                    <a:pt x="11353" y="48818"/>
                  </a:lnTo>
                  <a:lnTo>
                    <a:pt x="150634" y="48818"/>
                  </a:lnTo>
                  <a:lnTo>
                    <a:pt x="154952" y="45046"/>
                  </a:lnTo>
                  <a:lnTo>
                    <a:pt x="158229" y="4648"/>
                  </a:lnTo>
                  <a:lnTo>
                    <a:pt x="153670" y="0"/>
                  </a:lnTo>
                  <a:close/>
                </a:path>
              </a:pathLst>
            </a:custGeom>
            <a:solidFill>
              <a:srgbClr val="664F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218131" y="2494425"/>
              <a:ext cx="268605" cy="849630"/>
            </a:xfrm>
            <a:custGeom>
              <a:avLst/>
              <a:gdLst/>
              <a:ahLst/>
              <a:cxnLst/>
              <a:rect l="l" t="t" r="r" b="b"/>
              <a:pathLst>
                <a:path w="268604" h="849629">
                  <a:moveTo>
                    <a:pt x="127190" y="0"/>
                  </a:moveTo>
                  <a:lnTo>
                    <a:pt x="0" y="18999"/>
                  </a:lnTo>
                  <a:lnTo>
                    <a:pt x="117640" y="849109"/>
                  </a:lnTo>
                  <a:lnTo>
                    <a:pt x="212267" y="841692"/>
                  </a:lnTo>
                  <a:lnTo>
                    <a:pt x="235487" y="839384"/>
                  </a:lnTo>
                  <a:lnTo>
                    <a:pt x="253734" y="834370"/>
                  </a:lnTo>
                  <a:lnTo>
                    <a:pt x="265211" y="823890"/>
                  </a:lnTo>
                  <a:lnTo>
                    <a:pt x="268122" y="805179"/>
                  </a:lnTo>
                  <a:lnTo>
                    <a:pt x="127190" y="0"/>
                  </a:lnTo>
                  <a:close/>
                </a:path>
              </a:pathLst>
            </a:custGeom>
            <a:solidFill>
              <a:srgbClr val="5B5C5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74813" y="3324574"/>
              <a:ext cx="100215" cy="119405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8908807" y="3037464"/>
              <a:ext cx="223520" cy="69215"/>
            </a:xfrm>
            <a:custGeom>
              <a:avLst/>
              <a:gdLst/>
              <a:ahLst/>
              <a:cxnLst/>
              <a:rect l="l" t="t" r="r" b="b"/>
              <a:pathLst>
                <a:path w="223520" h="69214">
                  <a:moveTo>
                    <a:pt x="223100" y="0"/>
                  </a:moveTo>
                  <a:lnTo>
                    <a:pt x="5346" y="0"/>
                  </a:lnTo>
                  <a:lnTo>
                    <a:pt x="0" y="68986"/>
                  </a:lnTo>
                  <a:lnTo>
                    <a:pt x="223100" y="68986"/>
                  </a:lnTo>
                  <a:lnTo>
                    <a:pt x="223100" y="0"/>
                  </a:lnTo>
                  <a:close/>
                </a:path>
              </a:pathLst>
            </a:custGeom>
            <a:solidFill>
              <a:srgbClr val="86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693569" y="2249347"/>
              <a:ext cx="655955" cy="1099185"/>
            </a:xfrm>
            <a:custGeom>
              <a:avLst/>
              <a:gdLst/>
              <a:ahLst/>
              <a:cxnLst/>
              <a:rect l="l" t="t" r="r" b="b"/>
              <a:pathLst>
                <a:path w="655954" h="1099185">
                  <a:moveTo>
                    <a:pt x="655701" y="319697"/>
                  </a:moveTo>
                  <a:lnTo>
                    <a:pt x="655205" y="270040"/>
                  </a:lnTo>
                  <a:lnTo>
                    <a:pt x="653491" y="222427"/>
                  </a:lnTo>
                  <a:lnTo>
                    <a:pt x="650341" y="177253"/>
                  </a:lnTo>
                  <a:lnTo>
                    <a:pt x="629018" y="117525"/>
                  </a:lnTo>
                  <a:lnTo>
                    <a:pt x="580834" y="73901"/>
                  </a:lnTo>
                  <a:lnTo>
                    <a:pt x="505764" y="35775"/>
                  </a:lnTo>
                  <a:lnTo>
                    <a:pt x="460082" y="14973"/>
                  </a:lnTo>
                  <a:lnTo>
                    <a:pt x="420903" y="0"/>
                  </a:lnTo>
                  <a:lnTo>
                    <a:pt x="417144" y="10248"/>
                  </a:lnTo>
                  <a:lnTo>
                    <a:pt x="404126" y="86512"/>
                  </a:lnTo>
                  <a:lnTo>
                    <a:pt x="395655" y="145440"/>
                  </a:lnTo>
                  <a:lnTo>
                    <a:pt x="386397" y="213512"/>
                  </a:lnTo>
                  <a:lnTo>
                    <a:pt x="376745" y="287159"/>
                  </a:lnTo>
                  <a:lnTo>
                    <a:pt x="357847" y="437045"/>
                  </a:lnTo>
                  <a:lnTo>
                    <a:pt x="336397" y="615086"/>
                  </a:lnTo>
                  <a:lnTo>
                    <a:pt x="332600" y="649211"/>
                  </a:lnTo>
                  <a:lnTo>
                    <a:pt x="332447" y="647776"/>
                  </a:lnTo>
                  <a:lnTo>
                    <a:pt x="321779" y="566712"/>
                  </a:lnTo>
                  <a:lnTo>
                    <a:pt x="304025" y="437045"/>
                  </a:lnTo>
                  <a:lnTo>
                    <a:pt x="282778" y="287172"/>
                  </a:lnTo>
                  <a:lnTo>
                    <a:pt x="271970" y="213512"/>
                  </a:lnTo>
                  <a:lnTo>
                    <a:pt x="261632" y="145453"/>
                  </a:lnTo>
                  <a:lnTo>
                    <a:pt x="252222" y="86512"/>
                  </a:lnTo>
                  <a:lnTo>
                    <a:pt x="244195" y="40271"/>
                  </a:lnTo>
                  <a:lnTo>
                    <a:pt x="234048" y="12"/>
                  </a:lnTo>
                  <a:lnTo>
                    <a:pt x="194868" y="14973"/>
                  </a:lnTo>
                  <a:lnTo>
                    <a:pt x="149186" y="35775"/>
                  </a:lnTo>
                  <a:lnTo>
                    <a:pt x="105956" y="57162"/>
                  </a:lnTo>
                  <a:lnTo>
                    <a:pt x="47078" y="93129"/>
                  </a:lnTo>
                  <a:lnTo>
                    <a:pt x="11518" y="145948"/>
                  </a:lnTo>
                  <a:lnTo>
                    <a:pt x="1117" y="231178"/>
                  </a:lnTo>
                  <a:lnTo>
                    <a:pt x="0" y="285051"/>
                  </a:lnTo>
                  <a:lnTo>
                    <a:pt x="863" y="338785"/>
                  </a:lnTo>
                  <a:lnTo>
                    <a:pt x="3352" y="392303"/>
                  </a:lnTo>
                  <a:lnTo>
                    <a:pt x="7061" y="445490"/>
                  </a:lnTo>
                  <a:lnTo>
                    <a:pt x="11620" y="498271"/>
                  </a:lnTo>
                  <a:lnTo>
                    <a:pt x="26517" y="653211"/>
                  </a:lnTo>
                  <a:lnTo>
                    <a:pt x="30619" y="703427"/>
                  </a:lnTo>
                  <a:lnTo>
                    <a:pt x="33655" y="752767"/>
                  </a:lnTo>
                  <a:lnTo>
                    <a:pt x="35229" y="801141"/>
                  </a:lnTo>
                  <a:lnTo>
                    <a:pt x="34975" y="848474"/>
                  </a:lnTo>
                  <a:lnTo>
                    <a:pt x="35090" y="885317"/>
                  </a:lnTo>
                  <a:lnTo>
                    <a:pt x="37642" y="939025"/>
                  </a:lnTo>
                  <a:lnTo>
                    <a:pt x="43916" y="996950"/>
                  </a:lnTo>
                  <a:lnTo>
                    <a:pt x="55219" y="1046416"/>
                  </a:lnTo>
                  <a:lnTo>
                    <a:pt x="97307" y="1077480"/>
                  </a:lnTo>
                  <a:lnTo>
                    <a:pt x="139255" y="1061021"/>
                  </a:lnTo>
                  <a:lnTo>
                    <a:pt x="228917" y="998918"/>
                  </a:lnTo>
                  <a:lnTo>
                    <a:pt x="311937" y="872020"/>
                  </a:lnTo>
                  <a:lnTo>
                    <a:pt x="331774" y="682396"/>
                  </a:lnTo>
                  <a:lnTo>
                    <a:pt x="335915" y="856513"/>
                  </a:lnTo>
                  <a:lnTo>
                    <a:pt x="407123" y="989050"/>
                  </a:lnTo>
                  <a:lnTo>
                    <a:pt x="490054" y="1064463"/>
                  </a:lnTo>
                  <a:lnTo>
                    <a:pt x="529882" y="1088351"/>
                  </a:lnTo>
                  <a:lnTo>
                    <a:pt x="538721" y="1097915"/>
                  </a:lnTo>
                  <a:lnTo>
                    <a:pt x="599846" y="1069911"/>
                  </a:lnTo>
                  <a:lnTo>
                    <a:pt x="628446" y="1026083"/>
                  </a:lnTo>
                  <a:lnTo>
                    <a:pt x="630478" y="998575"/>
                  </a:lnTo>
                  <a:lnTo>
                    <a:pt x="629691" y="968971"/>
                  </a:lnTo>
                  <a:lnTo>
                    <a:pt x="629234" y="929259"/>
                  </a:lnTo>
                  <a:lnTo>
                    <a:pt x="629818" y="886358"/>
                  </a:lnTo>
                  <a:lnTo>
                    <a:pt x="631291" y="840676"/>
                  </a:lnTo>
                  <a:lnTo>
                    <a:pt x="633476" y="792619"/>
                  </a:lnTo>
                  <a:lnTo>
                    <a:pt x="636193" y="742594"/>
                  </a:lnTo>
                  <a:lnTo>
                    <a:pt x="645731" y="584720"/>
                  </a:lnTo>
                  <a:lnTo>
                    <a:pt x="648779" y="530834"/>
                  </a:lnTo>
                  <a:lnTo>
                    <a:pt x="651484" y="476986"/>
                  </a:lnTo>
                  <a:lnTo>
                    <a:pt x="653656" y="423583"/>
                  </a:lnTo>
                  <a:lnTo>
                    <a:pt x="655116" y="371017"/>
                  </a:lnTo>
                  <a:lnTo>
                    <a:pt x="655701" y="319697"/>
                  </a:lnTo>
                  <a:close/>
                </a:path>
              </a:pathLst>
            </a:custGeom>
            <a:solidFill>
              <a:srgbClr val="5B5C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013880" y="3034756"/>
              <a:ext cx="40005" cy="13970"/>
            </a:xfrm>
            <a:custGeom>
              <a:avLst/>
              <a:gdLst/>
              <a:ahLst/>
              <a:cxnLst/>
              <a:rect l="l" t="t" r="r" b="b"/>
              <a:pathLst>
                <a:path w="40004" h="13969">
                  <a:moveTo>
                    <a:pt x="30619" y="0"/>
                  </a:moveTo>
                  <a:lnTo>
                    <a:pt x="8826" y="0"/>
                  </a:lnTo>
                  <a:lnTo>
                    <a:pt x="0" y="3060"/>
                  </a:lnTo>
                  <a:lnTo>
                    <a:pt x="0" y="10591"/>
                  </a:lnTo>
                  <a:lnTo>
                    <a:pt x="8826" y="13652"/>
                  </a:lnTo>
                  <a:lnTo>
                    <a:pt x="19723" y="13652"/>
                  </a:lnTo>
                  <a:lnTo>
                    <a:pt x="30619" y="13652"/>
                  </a:lnTo>
                  <a:lnTo>
                    <a:pt x="39446" y="10591"/>
                  </a:lnTo>
                  <a:lnTo>
                    <a:pt x="39446" y="3060"/>
                  </a:lnTo>
                  <a:lnTo>
                    <a:pt x="30619" y="0"/>
                  </a:lnTo>
                  <a:close/>
                </a:path>
              </a:pathLst>
            </a:custGeom>
            <a:solidFill>
              <a:srgbClr val="FDD0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9021427" y="2996046"/>
              <a:ext cx="12065" cy="13335"/>
            </a:xfrm>
            <a:custGeom>
              <a:avLst/>
              <a:gdLst/>
              <a:ahLst/>
              <a:cxnLst/>
              <a:rect l="l" t="t" r="r" b="b"/>
              <a:pathLst>
                <a:path w="12065" h="13335">
                  <a:moveTo>
                    <a:pt x="11798" y="0"/>
                  </a:moveTo>
                  <a:lnTo>
                    <a:pt x="10667" y="330"/>
                  </a:lnTo>
                  <a:lnTo>
                    <a:pt x="8648" y="2781"/>
                  </a:lnTo>
                  <a:lnTo>
                    <a:pt x="8013" y="3441"/>
                  </a:lnTo>
                  <a:lnTo>
                    <a:pt x="6235" y="5359"/>
                  </a:lnTo>
                  <a:lnTo>
                    <a:pt x="4571" y="7404"/>
                  </a:lnTo>
                  <a:lnTo>
                    <a:pt x="2793" y="9321"/>
                  </a:lnTo>
                  <a:lnTo>
                    <a:pt x="1917" y="10274"/>
                  </a:lnTo>
                  <a:lnTo>
                    <a:pt x="1473" y="11112"/>
                  </a:lnTo>
                  <a:lnTo>
                    <a:pt x="774" y="12166"/>
                  </a:lnTo>
                  <a:lnTo>
                    <a:pt x="482" y="12598"/>
                  </a:lnTo>
                  <a:lnTo>
                    <a:pt x="165" y="12611"/>
                  </a:lnTo>
                  <a:lnTo>
                    <a:pt x="0" y="13195"/>
                  </a:lnTo>
                </a:path>
              </a:pathLst>
            </a:custGeom>
            <a:ln w="3175">
              <a:solidFill>
                <a:srgbClr val="FEC2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9021810" y="2996098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70" h="13335">
                  <a:moveTo>
                    <a:pt x="13944" y="13131"/>
                  </a:moveTo>
                  <a:lnTo>
                    <a:pt x="12598" y="12801"/>
                  </a:lnTo>
                  <a:lnTo>
                    <a:pt x="10223" y="10375"/>
                  </a:lnTo>
                  <a:lnTo>
                    <a:pt x="9474" y="9702"/>
                  </a:lnTo>
                  <a:lnTo>
                    <a:pt x="7365" y="7797"/>
                  </a:lnTo>
                  <a:lnTo>
                    <a:pt x="5410" y="5765"/>
                  </a:lnTo>
                  <a:lnTo>
                    <a:pt x="3314" y="3860"/>
                  </a:lnTo>
                  <a:lnTo>
                    <a:pt x="2273" y="2908"/>
                  </a:lnTo>
                  <a:lnTo>
                    <a:pt x="1739" y="2082"/>
                  </a:lnTo>
                  <a:lnTo>
                    <a:pt x="927" y="1041"/>
                  </a:lnTo>
                  <a:lnTo>
                    <a:pt x="584" y="596"/>
                  </a:lnTo>
                  <a:lnTo>
                    <a:pt x="203" y="596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FEC23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025441" y="3002384"/>
              <a:ext cx="13335" cy="36830"/>
            </a:xfrm>
            <a:custGeom>
              <a:avLst/>
              <a:gdLst/>
              <a:ahLst/>
              <a:cxnLst/>
              <a:rect l="l" t="t" r="r" b="b"/>
              <a:pathLst>
                <a:path w="13334" h="36830">
                  <a:moveTo>
                    <a:pt x="0" y="0"/>
                  </a:moveTo>
                  <a:lnTo>
                    <a:pt x="3454" y="1244"/>
                  </a:lnTo>
                  <a:lnTo>
                    <a:pt x="7594" y="2870"/>
                  </a:lnTo>
                  <a:lnTo>
                    <a:pt x="9690" y="6083"/>
                  </a:lnTo>
                  <a:lnTo>
                    <a:pt x="13131" y="11379"/>
                  </a:lnTo>
                  <a:lnTo>
                    <a:pt x="9867" y="17843"/>
                  </a:lnTo>
                  <a:lnTo>
                    <a:pt x="7861" y="22936"/>
                  </a:lnTo>
                  <a:lnTo>
                    <a:pt x="6235" y="27012"/>
                  </a:lnTo>
                  <a:lnTo>
                    <a:pt x="3670" y="32550"/>
                  </a:lnTo>
                  <a:lnTo>
                    <a:pt x="7073" y="36461"/>
                  </a:lnTo>
                </a:path>
              </a:pathLst>
            </a:custGeom>
            <a:ln w="3175">
              <a:solidFill>
                <a:srgbClr val="FEC23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87465" y="2599570"/>
              <a:ext cx="128521" cy="159807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0469118" y="2551391"/>
              <a:ext cx="487045" cy="615315"/>
            </a:xfrm>
            <a:custGeom>
              <a:avLst/>
              <a:gdLst/>
              <a:ahLst/>
              <a:cxnLst/>
              <a:rect l="l" t="t" r="r" b="b"/>
              <a:pathLst>
                <a:path w="487045" h="615314">
                  <a:moveTo>
                    <a:pt x="487006" y="411264"/>
                  </a:moveTo>
                  <a:lnTo>
                    <a:pt x="479628" y="365531"/>
                  </a:lnTo>
                  <a:lnTo>
                    <a:pt x="459092" y="325818"/>
                  </a:lnTo>
                  <a:lnTo>
                    <a:pt x="427774" y="294500"/>
                  </a:lnTo>
                  <a:lnTo>
                    <a:pt x="412089" y="286397"/>
                  </a:lnTo>
                  <a:lnTo>
                    <a:pt x="415747" y="262420"/>
                  </a:lnTo>
                  <a:lnTo>
                    <a:pt x="417093" y="208165"/>
                  </a:lnTo>
                  <a:lnTo>
                    <a:pt x="411340" y="154571"/>
                  </a:lnTo>
                  <a:lnTo>
                    <a:pt x="398043" y="104698"/>
                  </a:lnTo>
                  <a:lnTo>
                    <a:pt x="376809" y="61658"/>
                  </a:lnTo>
                  <a:lnTo>
                    <a:pt x="347179" y="28536"/>
                  </a:lnTo>
                  <a:lnTo>
                    <a:pt x="311937" y="11303"/>
                  </a:lnTo>
                  <a:lnTo>
                    <a:pt x="272135" y="7467"/>
                  </a:lnTo>
                  <a:lnTo>
                    <a:pt x="231432" y="12674"/>
                  </a:lnTo>
                  <a:lnTo>
                    <a:pt x="193471" y="22618"/>
                  </a:lnTo>
                  <a:lnTo>
                    <a:pt x="172961" y="20942"/>
                  </a:lnTo>
                  <a:lnTo>
                    <a:pt x="158343" y="9118"/>
                  </a:lnTo>
                  <a:lnTo>
                    <a:pt x="144754" y="0"/>
                  </a:lnTo>
                  <a:lnTo>
                    <a:pt x="127381" y="6451"/>
                  </a:lnTo>
                  <a:lnTo>
                    <a:pt x="92036" y="46088"/>
                  </a:lnTo>
                  <a:lnTo>
                    <a:pt x="63855" y="109664"/>
                  </a:lnTo>
                  <a:lnTo>
                    <a:pt x="49326" y="183349"/>
                  </a:lnTo>
                  <a:lnTo>
                    <a:pt x="46685" y="215620"/>
                  </a:lnTo>
                  <a:lnTo>
                    <a:pt x="46812" y="221932"/>
                  </a:lnTo>
                  <a:lnTo>
                    <a:pt x="27914" y="240830"/>
                  </a:lnTo>
                  <a:lnTo>
                    <a:pt x="7378" y="280543"/>
                  </a:lnTo>
                  <a:lnTo>
                    <a:pt x="0" y="326275"/>
                  </a:lnTo>
                  <a:lnTo>
                    <a:pt x="7378" y="372008"/>
                  </a:lnTo>
                  <a:lnTo>
                    <a:pt x="27914" y="411721"/>
                  </a:lnTo>
                  <a:lnTo>
                    <a:pt x="51142" y="434962"/>
                  </a:lnTo>
                  <a:lnTo>
                    <a:pt x="49784" y="438137"/>
                  </a:lnTo>
                  <a:lnTo>
                    <a:pt x="38544" y="475640"/>
                  </a:lnTo>
                  <a:lnTo>
                    <a:pt x="28892" y="517309"/>
                  </a:lnTo>
                  <a:lnTo>
                    <a:pt x="19316" y="563295"/>
                  </a:lnTo>
                  <a:lnTo>
                    <a:pt x="63487" y="604697"/>
                  </a:lnTo>
                  <a:lnTo>
                    <a:pt x="177495" y="615276"/>
                  </a:lnTo>
                  <a:lnTo>
                    <a:pt x="294728" y="610374"/>
                  </a:lnTo>
                  <a:lnTo>
                    <a:pt x="348602" y="605332"/>
                  </a:lnTo>
                  <a:lnTo>
                    <a:pt x="383997" y="549224"/>
                  </a:lnTo>
                  <a:lnTo>
                    <a:pt x="388048" y="548563"/>
                  </a:lnTo>
                  <a:lnTo>
                    <a:pt x="427774" y="528027"/>
                  </a:lnTo>
                  <a:lnTo>
                    <a:pt x="459092" y="496709"/>
                  </a:lnTo>
                  <a:lnTo>
                    <a:pt x="479628" y="456996"/>
                  </a:lnTo>
                  <a:lnTo>
                    <a:pt x="487006" y="411264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411991" y="4996863"/>
              <a:ext cx="260350" cy="172085"/>
            </a:xfrm>
            <a:custGeom>
              <a:avLst/>
              <a:gdLst/>
              <a:ahLst/>
              <a:cxnLst/>
              <a:rect l="l" t="t" r="r" b="b"/>
              <a:pathLst>
                <a:path w="260350" h="172085">
                  <a:moveTo>
                    <a:pt x="231617" y="0"/>
                  </a:moveTo>
                  <a:lnTo>
                    <a:pt x="171229" y="5930"/>
                  </a:lnTo>
                  <a:lnTo>
                    <a:pt x="50820" y="77812"/>
                  </a:lnTo>
                  <a:lnTo>
                    <a:pt x="35999" y="86478"/>
                  </a:lnTo>
                  <a:lnTo>
                    <a:pt x="20627" y="98142"/>
                  </a:lnTo>
                  <a:lnTo>
                    <a:pt x="8049" y="111820"/>
                  </a:lnTo>
                  <a:lnTo>
                    <a:pt x="1608" y="126530"/>
                  </a:lnTo>
                  <a:lnTo>
                    <a:pt x="0" y="140864"/>
                  </a:lnTo>
                  <a:lnTo>
                    <a:pt x="1782" y="154571"/>
                  </a:lnTo>
                  <a:lnTo>
                    <a:pt x="10523" y="165488"/>
                  </a:lnTo>
                  <a:lnTo>
                    <a:pt x="29789" y="171450"/>
                  </a:lnTo>
                  <a:lnTo>
                    <a:pt x="37138" y="171848"/>
                  </a:lnTo>
                  <a:lnTo>
                    <a:pt x="44478" y="171502"/>
                  </a:lnTo>
                  <a:lnTo>
                    <a:pt x="95584" y="157889"/>
                  </a:lnTo>
                  <a:lnTo>
                    <a:pt x="148393" y="141584"/>
                  </a:lnTo>
                  <a:lnTo>
                    <a:pt x="202694" y="123210"/>
                  </a:lnTo>
                  <a:lnTo>
                    <a:pt x="243847" y="106184"/>
                  </a:lnTo>
                  <a:lnTo>
                    <a:pt x="259964" y="80048"/>
                  </a:lnTo>
                  <a:lnTo>
                    <a:pt x="259964" y="25704"/>
                  </a:lnTo>
                  <a:lnTo>
                    <a:pt x="257671" y="15039"/>
                  </a:lnTo>
                  <a:lnTo>
                    <a:pt x="251486" y="6570"/>
                  </a:lnTo>
                  <a:lnTo>
                    <a:pt x="242454" y="1242"/>
                  </a:lnTo>
                  <a:lnTo>
                    <a:pt x="231617" y="0"/>
                  </a:lnTo>
                  <a:close/>
                </a:path>
              </a:pathLst>
            </a:custGeom>
            <a:solidFill>
              <a:srgbClr val="2473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5145" y="4879998"/>
              <a:ext cx="83362" cy="150778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0711779" y="4996863"/>
              <a:ext cx="260350" cy="172085"/>
            </a:xfrm>
            <a:custGeom>
              <a:avLst/>
              <a:gdLst/>
              <a:ahLst/>
              <a:cxnLst/>
              <a:rect l="l" t="t" r="r" b="b"/>
              <a:pathLst>
                <a:path w="260350" h="172085">
                  <a:moveTo>
                    <a:pt x="28346" y="0"/>
                  </a:moveTo>
                  <a:lnTo>
                    <a:pt x="17509" y="1242"/>
                  </a:lnTo>
                  <a:lnTo>
                    <a:pt x="8477" y="6570"/>
                  </a:lnTo>
                  <a:lnTo>
                    <a:pt x="2293" y="15039"/>
                  </a:lnTo>
                  <a:lnTo>
                    <a:pt x="0" y="25704"/>
                  </a:lnTo>
                  <a:lnTo>
                    <a:pt x="0" y="80048"/>
                  </a:lnTo>
                  <a:lnTo>
                    <a:pt x="57264" y="123210"/>
                  </a:lnTo>
                  <a:lnTo>
                    <a:pt x="111569" y="141584"/>
                  </a:lnTo>
                  <a:lnTo>
                    <a:pt x="164379" y="157889"/>
                  </a:lnTo>
                  <a:lnTo>
                    <a:pt x="201053" y="168706"/>
                  </a:lnTo>
                  <a:lnTo>
                    <a:pt x="222826" y="171848"/>
                  </a:lnTo>
                  <a:lnTo>
                    <a:pt x="230174" y="171450"/>
                  </a:lnTo>
                  <a:lnTo>
                    <a:pt x="249440" y="165488"/>
                  </a:lnTo>
                  <a:lnTo>
                    <a:pt x="258181" y="154571"/>
                  </a:lnTo>
                  <a:lnTo>
                    <a:pt x="259964" y="140864"/>
                  </a:lnTo>
                  <a:lnTo>
                    <a:pt x="258356" y="126530"/>
                  </a:lnTo>
                  <a:lnTo>
                    <a:pt x="251915" y="111820"/>
                  </a:lnTo>
                  <a:lnTo>
                    <a:pt x="239336" y="98142"/>
                  </a:lnTo>
                  <a:lnTo>
                    <a:pt x="223964" y="86478"/>
                  </a:lnTo>
                  <a:lnTo>
                    <a:pt x="209143" y="77812"/>
                  </a:lnTo>
                  <a:lnTo>
                    <a:pt x="120764" y="17551"/>
                  </a:lnTo>
                  <a:lnTo>
                    <a:pt x="113350" y="13156"/>
                  </a:lnTo>
                  <a:lnTo>
                    <a:pt x="105478" y="9731"/>
                  </a:lnTo>
                  <a:lnTo>
                    <a:pt x="97241" y="7310"/>
                  </a:lnTo>
                  <a:lnTo>
                    <a:pt x="88734" y="5930"/>
                  </a:lnTo>
                  <a:lnTo>
                    <a:pt x="28346" y="0"/>
                  </a:lnTo>
                  <a:close/>
                </a:path>
              </a:pathLst>
            </a:custGeom>
            <a:solidFill>
              <a:srgbClr val="2473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25544" y="4919538"/>
              <a:ext cx="81165" cy="111239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0487812" y="3668013"/>
              <a:ext cx="437515" cy="1309370"/>
            </a:xfrm>
            <a:custGeom>
              <a:avLst/>
              <a:gdLst/>
              <a:ahLst/>
              <a:cxnLst/>
              <a:rect l="l" t="t" r="r" b="b"/>
              <a:pathLst>
                <a:path w="437515" h="1309370">
                  <a:moveTo>
                    <a:pt x="437400" y="0"/>
                  </a:moveTo>
                  <a:lnTo>
                    <a:pt x="244335" y="3568"/>
                  </a:lnTo>
                  <a:lnTo>
                    <a:pt x="244348" y="3263"/>
                  </a:lnTo>
                  <a:lnTo>
                    <a:pt x="0" y="8001"/>
                  </a:lnTo>
                  <a:lnTo>
                    <a:pt x="33934" y="1268437"/>
                  </a:lnTo>
                  <a:lnTo>
                    <a:pt x="192836" y="1234567"/>
                  </a:lnTo>
                  <a:lnTo>
                    <a:pt x="205765" y="925258"/>
                  </a:lnTo>
                  <a:lnTo>
                    <a:pt x="216027" y="1308836"/>
                  </a:lnTo>
                  <a:lnTo>
                    <a:pt x="381876" y="1305369"/>
                  </a:lnTo>
                  <a:lnTo>
                    <a:pt x="437400" y="0"/>
                  </a:lnTo>
                  <a:close/>
                </a:path>
              </a:pathLst>
            </a:custGeom>
            <a:solidFill>
              <a:srgbClr val="B8B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0307533" y="2908920"/>
              <a:ext cx="792480" cy="1505585"/>
            </a:xfrm>
            <a:custGeom>
              <a:avLst/>
              <a:gdLst/>
              <a:ahLst/>
              <a:cxnLst/>
              <a:rect l="l" t="t" r="r" b="b"/>
              <a:pathLst>
                <a:path w="792479" h="1505585">
                  <a:moveTo>
                    <a:pt x="382282" y="0"/>
                  </a:moveTo>
                  <a:lnTo>
                    <a:pt x="303291" y="25035"/>
                  </a:lnTo>
                  <a:lnTo>
                    <a:pt x="251644" y="50024"/>
                  </a:lnTo>
                  <a:lnTo>
                    <a:pt x="199717" y="77726"/>
                  </a:lnTo>
                  <a:lnTo>
                    <a:pt x="153377" y="103936"/>
                  </a:lnTo>
                  <a:lnTo>
                    <a:pt x="112433" y="143136"/>
                  </a:lnTo>
                  <a:lnTo>
                    <a:pt x="94310" y="196824"/>
                  </a:lnTo>
                  <a:lnTo>
                    <a:pt x="80963" y="356114"/>
                  </a:lnTo>
                  <a:lnTo>
                    <a:pt x="66690" y="532504"/>
                  </a:lnTo>
                  <a:lnTo>
                    <a:pt x="0" y="1380439"/>
                  </a:lnTo>
                  <a:lnTo>
                    <a:pt x="25000" y="1397096"/>
                  </a:lnTo>
                  <a:lnTo>
                    <a:pt x="89619" y="1435242"/>
                  </a:lnTo>
                  <a:lnTo>
                    <a:pt x="178281" y="1477136"/>
                  </a:lnTo>
                  <a:lnTo>
                    <a:pt x="275412" y="1505038"/>
                  </a:lnTo>
                  <a:lnTo>
                    <a:pt x="293976" y="1493141"/>
                  </a:lnTo>
                  <a:lnTo>
                    <a:pt x="312800" y="1457842"/>
                  </a:lnTo>
                  <a:lnTo>
                    <a:pt x="331526" y="1408301"/>
                  </a:lnTo>
                  <a:lnTo>
                    <a:pt x="349796" y="1353677"/>
                  </a:lnTo>
                  <a:lnTo>
                    <a:pt x="367253" y="1303131"/>
                  </a:lnTo>
                  <a:lnTo>
                    <a:pt x="383540" y="1265822"/>
                  </a:lnTo>
                  <a:lnTo>
                    <a:pt x="398297" y="1250911"/>
                  </a:lnTo>
                  <a:lnTo>
                    <a:pt x="415988" y="1264504"/>
                  </a:lnTo>
                  <a:lnTo>
                    <a:pt x="434522" y="1300812"/>
                  </a:lnTo>
                  <a:lnTo>
                    <a:pt x="453928" y="1350662"/>
                  </a:lnTo>
                  <a:lnTo>
                    <a:pt x="474239" y="1404881"/>
                  </a:lnTo>
                  <a:lnTo>
                    <a:pt x="495487" y="1454297"/>
                  </a:lnTo>
                  <a:lnTo>
                    <a:pt x="517703" y="1489737"/>
                  </a:lnTo>
                  <a:lnTo>
                    <a:pt x="540918" y="1502029"/>
                  </a:lnTo>
                  <a:lnTo>
                    <a:pt x="613738" y="1493880"/>
                  </a:lnTo>
                  <a:lnTo>
                    <a:pt x="664184" y="1482039"/>
                  </a:lnTo>
                  <a:lnTo>
                    <a:pt x="715811" y="1458291"/>
                  </a:lnTo>
                  <a:lnTo>
                    <a:pt x="792175" y="1414424"/>
                  </a:lnTo>
                  <a:lnTo>
                    <a:pt x="779744" y="1221574"/>
                  </a:lnTo>
                  <a:lnTo>
                    <a:pt x="750314" y="794529"/>
                  </a:lnTo>
                  <a:lnTo>
                    <a:pt x="715681" y="360548"/>
                  </a:lnTo>
                  <a:lnTo>
                    <a:pt x="687641" y="146888"/>
                  </a:lnTo>
                  <a:lnTo>
                    <a:pt x="633304" y="101583"/>
                  </a:lnTo>
                  <a:lnTo>
                    <a:pt x="588815" y="73538"/>
                  </a:lnTo>
                  <a:lnTo>
                    <a:pt x="537745" y="46160"/>
                  </a:lnTo>
                  <a:lnTo>
                    <a:pt x="483817" y="22647"/>
                  </a:lnTo>
                  <a:lnTo>
                    <a:pt x="430755" y="6194"/>
                  </a:lnTo>
                  <a:lnTo>
                    <a:pt x="382282" y="0"/>
                  </a:lnTo>
                  <a:close/>
                </a:path>
              </a:pathLst>
            </a:custGeom>
            <a:solidFill>
              <a:srgbClr val="86C2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6604" y="2652612"/>
              <a:ext cx="70307" cy="18851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636073" y="2830263"/>
              <a:ext cx="128270" cy="336550"/>
            </a:xfrm>
            <a:custGeom>
              <a:avLst/>
              <a:gdLst/>
              <a:ahLst/>
              <a:cxnLst/>
              <a:rect l="l" t="t" r="r" b="b"/>
              <a:pathLst>
                <a:path w="128270" h="336550">
                  <a:moveTo>
                    <a:pt x="121716" y="0"/>
                  </a:moveTo>
                  <a:lnTo>
                    <a:pt x="2133" y="14566"/>
                  </a:lnTo>
                  <a:lnTo>
                    <a:pt x="0" y="90982"/>
                  </a:lnTo>
                  <a:lnTo>
                    <a:pt x="3561" y="120007"/>
                  </a:lnTo>
                  <a:lnTo>
                    <a:pt x="13300" y="181161"/>
                  </a:lnTo>
                  <a:lnTo>
                    <a:pt x="27342" y="252345"/>
                  </a:lnTo>
                  <a:lnTo>
                    <a:pt x="43811" y="311457"/>
                  </a:lnTo>
                  <a:lnTo>
                    <a:pt x="60833" y="336397"/>
                  </a:lnTo>
                  <a:lnTo>
                    <a:pt x="77806" y="312225"/>
                  </a:lnTo>
                  <a:lnTo>
                    <a:pt x="95880" y="253471"/>
                  </a:lnTo>
                  <a:lnTo>
                    <a:pt x="112190" y="182152"/>
                  </a:lnTo>
                  <a:lnTo>
                    <a:pt x="123869" y="120287"/>
                  </a:lnTo>
                  <a:lnTo>
                    <a:pt x="128054" y="89890"/>
                  </a:lnTo>
                  <a:lnTo>
                    <a:pt x="121716" y="0"/>
                  </a:lnTo>
                  <a:close/>
                </a:path>
              </a:pathLst>
            </a:custGeom>
            <a:solidFill>
              <a:srgbClr val="87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636073" y="2830263"/>
              <a:ext cx="128270" cy="336550"/>
            </a:xfrm>
            <a:custGeom>
              <a:avLst/>
              <a:gdLst/>
              <a:ahLst/>
              <a:cxnLst/>
              <a:rect l="l" t="t" r="r" b="b"/>
              <a:pathLst>
                <a:path w="128270" h="336550">
                  <a:moveTo>
                    <a:pt x="121716" y="0"/>
                  </a:moveTo>
                  <a:lnTo>
                    <a:pt x="2133" y="14566"/>
                  </a:lnTo>
                  <a:lnTo>
                    <a:pt x="0" y="90982"/>
                  </a:lnTo>
                  <a:lnTo>
                    <a:pt x="3561" y="120007"/>
                  </a:lnTo>
                  <a:lnTo>
                    <a:pt x="13300" y="181161"/>
                  </a:lnTo>
                  <a:lnTo>
                    <a:pt x="27342" y="252345"/>
                  </a:lnTo>
                  <a:lnTo>
                    <a:pt x="43811" y="311457"/>
                  </a:lnTo>
                  <a:lnTo>
                    <a:pt x="60833" y="336397"/>
                  </a:lnTo>
                  <a:lnTo>
                    <a:pt x="77806" y="312225"/>
                  </a:lnTo>
                  <a:lnTo>
                    <a:pt x="95880" y="253471"/>
                  </a:lnTo>
                  <a:lnTo>
                    <a:pt x="112190" y="182152"/>
                  </a:lnTo>
                  <a:lnTo>
                    <a:pt x="123869" y="120287"/>
                  </a:lnTo>
                  <a:lnTo>
                    <a:pt x="128054" y="89890"/>
                  </a:lnTo>
                  <a:lnTo>
                    <a:pt x="121716" y="0"/>
                  </a:lnTo>
                  <a:close/>
                </a:path>
              </a:pathLst>
            </a:custGeom>
            <a:solidFill>
              <a:srgbClr val="8A5D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44950" y="2983641"/>
              <a:ext cx="106318" cy="183027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0587871" y="2562231"/>
              <a:ext cx="224154" cy="353060"/>
            </a:xfrm>
            <a:custGeom>
              <a:avLst/>
              <a:gdLst/>
              <a:ahLst/>
              <a:cxnLst/>
              <a:rect l="l" t="t" r="r" b="b"/>
              <a:pathLst>
                <a:path w="224154" h="353060">
                  <a:moveTo>
                    <a:pt x="116014" y="0"/>
                  </a:moveTo>
                  <a:lnTo>
                    <a:pt x="75520" y="7819"/>
                  </a:lnTo>
                  <a:lnTo>
                    <a:pt x="43147" y="29890"/>
                  </a:lnTo>
                  <a:lnTo>
                    <a:pt x="19420" y="64136"/>
                  </a:lnTo>
                  <a:lnTo>
                    <a:pt x="4862" y="108476"/>
                  </a:lnTo>
                  <a:lnTo>
                    <a:pt x="0" y="160832"/>
                  </a:lnTo>
                  <a:lnTo>
                    <a:pt x="4533" y="226523"/>
                  </a:lnTo>
                  <a:lnTo>
                    <a:pt x="17751" y="279456"/>
                  </a:lnTo>
                  <a:lnTo>
                    <a:pt x="39676" y="318718"/>
                  </a:lnTo>
                  <a:lnTo>
                    <a:pt x="70332" y="343396"/>
                  </a:lnTo>
                  <a:lnTo>
                    <a:pt x="109740" y="352577"/>
                  </a:lnTo>
                  <a:lnTo>
                    <a:pt x="147162" y="347074"/>
                  </a:lnTo>
                  <a:lnTo>
                    <a:pt x="197792" y="299691"/>
                  </a:lnTo>
                  <a:lnTo>
                    <a:pt x="212383" y="259913"/>
                  </a:lnTo>
                  <a:lnTo>
                    <a:pt x="220746" y="210813"/>
                  </a:lnTo>
                  <a:lnTo>
                    <a:pt x="223570" y="153441"/>
                  </a:lnTo>
                  <a:lnTo>
                    <a:pt x="219675" y="95918"/>
                  </a:lnTo>
                  <a:lnTo>
                    <a:pt x="207226" y="52669"/>
                  </a:lnTo>
                  <a:lnTo>
                    <a:pt x="185969" y="22837"/>
                  </a:lnTo>
                  <a:lnTo>
                    <a:pt x="155650" y="5566"/>
                  </a:lnTo>
                  <a:lnTo>
                    <a:pt x="116014" y="0"/>
                  </a:lnTo>
                  <a:close/>
                </a:path>
              </a:pathLst>
            </a:custGeom>
            <a:solidFill>
              <a:srgbClr val="8A5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523092" y="2518954"/>
              <a:ext cx="352425" cy="276225"/>
            </a:xfrm>
            <a:custGeom>
              <a:avLst/>
              <a:gdLst/>
              <a:ahLst/>
              <a:cxnLst/>
              <a:rect l="l" t="t" r="r" b="b"/>
              <a:pathLst>
                <a:path w="352425" h="276225">
                  <a:moveTo>
                    <a:pt x="197277" y="0"/>
                  </a:moveTo>
                  <a:lnTo>
                    <a:pt x="126376" y="8528"/>
                  </a:lnTo>
                  <a:lnTo>
                    <a:pt x="65210" y="44831"/>
                  </a:lnTo>
                  <a:lnTo>
                    <a:pt x="23653" y="125756"/>
                  </a:lnTo>
                  <a:lnTo>
                    <a:pt x="7825" y="182361"/>
                  </a:lnTo>
                  <a:lnTo>
                    <a:pt x="0" y="235820"/>
                  </a:lnTo>
                  <a:lnTo>
                    <a:pt x="3704" y="275704"/>
                  </a:lnTo>
                  <a:lnTo>
                    <a:pt x="6552" y="265876"/>
                  </a:lnTo>
                  <a:lnTo>
                    <a:pt x="16459" y="214330"/>
                  </a:lnTo>
                  <a:lnTo>
                    <a:pt x="19808" y="204266"/>
                  </a:lnTo>
                  <a:lnTo>
                    <a:pt x="21268" y="213544"/>
                  </a:lnTo>
                  <a:lnTo>
                    <a:pt x="26237" y="250835"/>
                  </a:lnTo>
                  <a:lnTo>
                    <a:pt x="28240" y="259105"/>
                  </a:lnTo>
                  <a:lnTo>
                    <a:pt x="59310" y="244172"/>
                  </a:lnTo>
                  <a:lnTo>
                    <a:pt x="86529" y="212388"/>
                  </a:lnTo>
                  <a:lnTo>
                    <a:pt x="111263" y="175298"/>
                  </a:lnTo>
                  <a:lnTo>
                    <a:pt x="134882" y="144449"/>
                  </a:lnTo>
                  <a:lnTo>
                    <a:pt x="162776" y="170056"/>
                  </a:lnTo>
                  <a:lnTo>
                    <a:pt x="195183" y="190963"/>
                  </a:lnTo>
                  <a:lnTo>
                    <a:pt x="234832" y="202849"/>
                  </a:lnTo>
                  <a:lnTo>
                    <a:pt x="284450" y="201396"/>
                  </a:lnTo>
                  <a:lnTo>
                    <a:pt x="309136" y="199752"/>
                  </a:lnTo>
                  <a:lnTo>
                    <a:pt x="331518" y="199132"/>
                  </a:lnTo>
                  <a:lnTo>
                    <a:pt x="347235" y="193402"/>
                  </a:lnTo>
                  <a:lnTo>
                    <a:pt x="351925" y="176428"/>
                  </a:lnTo>
                  <a:lnTo>
                    <a:pt x="341638" y="126402"/>
                  </a:lnTo>
                  <a:lnTo>
                    <a:pt x="320455" y="79744"/>
                  </a:lnTo>
                  <a:lnTo>
                    <a:pt x="288951" y="40457"/>
                  </a:lnTo>
                  <a:lnTo>
                    <a:pt x="247701" y="12541"/>
                  </a:lnTo>
                  <a:lnTo>
                    <a:pt x="197277" y="0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278771" y="3119123"/>
              <a:ext cx="232410" cy="801370"/>
            </a:xfrm>
            <a:custGeom>
              <a:avLst/>
              <a:gdLst/>
              <a:ahLst/>
              <a:cxnLst/>
              <a:rect l="l" t="t" r="r" b="b"/>
              <a:pathLst>
                <a:path w="232409" h="801370">
                  <a:moveTo>
                    <a:pt x="122072" y="0"/>
                  </a:moveTo>
                  <a:lnTo>
                    <a:pt x="0" y="737743"/>
                  </a:lnTo>
                  <a:lnTo>
                    <a:pt x="2514" y="758511"/>
                  </a:lnTo>
                  <a:lnTo>
                    <a:pt x="12452" y="776090"/>
                  </a:lnTo>
                  <a:lnTo>
                    <a:pt x="28257" y="788660"/>
                  </a:lnTo>
                  <a:lnTo>
                    <a:pt x="48374" y="794397"/>
                  </a:lnTo>
                  <a:lnTo>
                    <a:pt x="130340" y="800862"/>
                  </a:lnTo>
                  <a:lnTo>
                    <a:pt x="232244" y="17411"/>
                  </a:lnTo>
                  <a:lnTo>
                    <a:pt x="122072" y="0"/>
                  </a:lnTo>
                  <a:close/>
                </a:path>
              </a:pathLst>
            </a:custGeom>
            <a:solidFill>
              <a:srgbClr val="86C2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80001" y="3877674"/>
              <a:ext cx="101849" cy="137414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10624642" y="3219716"/>
              <a:ext cx="137795" cy="887730"/>
            </a:xfrm>
            <a:custGeom>
              <a:avLst/>
              <a:gdLst/>
              <a:ahLst/>
              <a:cxnLst/>
              <a:rect l="l" t="t" r="r" b="b"/>
              <a:pathLst>
                <a:path w="137795" h="887729">
                  <a:moveTo>
                    <a:pt x="43662" y="249783"/>
                  </a:moveTo>
                  <a:lnTo>
                    <a:pt x="41948" y="241287"/>
                  </a:lnTo>
                  <a:lnTo>
                    <a:pt x="37274" y="234340"/>
                  </a:lnTo>
                  <a:lnTo>
                    <a:pt x="30327" y="229666"/>
                  </a:lnTo>
                  <a:lnTo>
                    <a:pt x="21831" y="227952"/>
                  </a:lnTo>
                  <a:lnTo>
                    <a:pt x="13322" y="229666"/>
                  </a:lnTo>
                  <a:lnTo>
                    <a:pt x="6388" y="234340"/>
                  </a:lnTo>
                  <a:lnTo>
                    <a:pt x="1714" y="241287"/>
                  </a:lnTo>
                  <a:lnTo>
                    <a:pt x="0" y="249783"/>
                  </a:lnTo>
                  <a:lnTo>
                    <a:pt x="1714" y="258279"/>
                  </a:lnTo>
                  <a:lnTo>
                    <a:pt x="6388" y="265226"/>
                  </a:lnTo>
                  <a:lnTo>
                    <a:pt x="13322" y="269913"/>
                  </a:lnTo>
                  <a:lnTo>
                    <a:pt x="21831" y="271627"/>
                  </a:lnTo>
                  <a:lnTo>
                    <a:pt x="30327" y="269913"/>
                  </a:lnTo>
                  <a:lnTo>
                    <a:pt x="37274" y="265226"/>
                  </a:lnTo>
                  <a:lnTo>
                    <a:pt x="41948" y="258279"/>
                  </a:lnTo>
                  <a:lnTo>
                    <a:pt x="43662" y="249783"/>
                  </a:lnTo>
                  <a:close/>
                </a:path>
                <a:path w="137795" h="887729">
                  <a:moveTo>
                    <a:pt x="93522" y="865276"/>
                  </a:moveTo>
                  <a:lnTo>
                    <a:pt x="91808" y="856792"/>
                  </a:lnTo>
                  <a:lnTo>
                    <a:pt x="87122" y="849845"/>
                  </a:lnTo>
                  <a:lnTo>
                    <a:pt x="80187" y="845172"/>
                  </a:lnTo>
                  <a:lnTo>
                    <a:pt x="71691" y="843445"/>
                  </a:lnTo>
                  <a:lnTo>
                    <a:pt x="63182" y="845172"/>
                  </a:lnTo>
                  <a:lnTo>
                    <a:pt x="56248" y="849845"/>
                  </a:lnTo>
                  <a:lnTo>
                    <a:pt x="51574" y="856792"/>
                  </a:lnTo>
                  <a:lnTo>
                    <a:pt x="49860" y="865276"/>
                  </a:lnTo>
                  <a:lnTo>
                    <a:pt x="51574" y="873785"/>
                  </a:lnTo>
                  <a:lnTo>
                    <a:pt x="56248" y="880732"/>
                  </a:lnTo>
                  <a:lnTo>
                    <a:pt x="63182" y="885405"/>
                  </a:lnTo>
                  <a:lnTo>
                    <a:pt x="71691" y="887120"/>
                  </a:lnTo>
                  <a:lnTo>
                    <a:pt x="80187" y="885405"/>
                  </a:lnTo>
                  <a:lnTo>
                    <a:pt x="87122" y="880732"/>
                  </a:lnTo>
                  <a:lnTo>
                    <a:pt x="91808" y="873785"/>
                  </a:lnTo>
                  <a:lnTo>
                    <a:pt x="93522" y="865276"/>
                  </a:lnTo>
                  <a:close/>
                </a:path>
                <a:path w="137795" h="887729">
                  <a:moveTo>
                    <a:pt x="93522" y="646912"/>
                  </a:moveTo>
                  <a:lnTo>
                    <a:pt x="91808" y="638416"/>
                  </a:lnTo>
                  <a:lnTo>
                    <a:pt x="87122" y="631482"/>
                  </a:lnTo>
                  <a:lnTo>
                    <a:pt x="80187" y="626795"/>
                  </a:lnTo>
                  <a:lnTo>
                    <a:pt x="71691" y="625081"/>
                  </a:lnTo>
                  <a:lnTo>
                    <a:pt x="63182" y="626795"/>
                  </a:lnTo>
                  <a:lnTo>
                    <a:pt x="56248" y="631482"/>
                  </a:lnTo>
                  <a:lnTo>
                    <a:pt x="51574" y="638416"/>
                  </a:lnTo>
                  <a:lnTo>
                    <a:pt x="49860" y="646912"/>
                  </a:lnTo>
                  <a:lnTo>
                    <a:pt x="51574" y="655421"/>
                  </a:lnTo>
                  <a:lnTo>
                    <a:pt x="56248" y="662355"/>
                  </a:lnTo>
                  <a:lnTo>
                    <a:pt x="63182" y="667042"/>
                  </a:lnTo>
                  <a:lnTo>
                    <a:pt x="71691" y="668756"/>
                  </a:lnTo>
                  <a:lnTo>
                    <a:pt x="80187" y="667042"/>
                  </a:lnTo>
                  <a:lnTo>
                    <a:pt x="87122" y="662355"/>
                  </a:lnTo>
                  <a:lnTo>
                    <a:pt x="91808" y="655421"/>
                  </a:lnTo>
                  <a:lnTo>
                    <a:pt x="93522" y="646912"/>
                  </a:lnTo>
                  <a:close/>
                </a:path>
                <a:path w="137795" h="887729">
                  <a:moveTo>
                    <a:pt x="93522" y="428548"/>
                  </a:moveTo>
                  <a:lnTo>
                    <a:pt x="91808" y="420052"/>
                  </a:lnTo>
                  <a:lnTo>
                    <a:pt x="87122" y="413118"/>
                  </a:lnTo>
                  <a:lnTo>
                    <a:pt x="80187" y="408444"/>
                  </a:lnTo>
                  <a:lnTo>
                    <a:pt x="71691" y="406717"/>
                  </a:lnTo>
                  <a:lnTo>
                    <a:pt x="63182" y="408444"/>
                  </a:lnTo>
                  <a:lnTo>
                    <a:pt x="56248" y="413118"/>
                  </a:lnTo>
                  <a:lnTo>
                    <a:pt x="51574" y="420052"/>
                  </a:lnTo>
                  <a:lnTo>
                    <a:pt x="49860" y="428548"/>
                  </a:lnTo>
                  <a:lnTo>
                    <a:pt x="51574" y="437057"/>
                  </a:lnTo>
                  <a:lnTo>
                    <a:pt x="56248" y="444004"/>
                  </a:lnTo>
                  <a:lnTo>
                    <a:pt x="63182" y="448678"/>
                  </a:lnTo>
                  <a:lnTo>
                    <a:pt x="71691" y="450392"/>
                  </a:lnTo>
                  <a:lnTo>
                    <a:pt x="80187" y="448678"/>
                  </a:lnTo>
                  <a:lnTo>
                    <a:pt x="87122" y="444004"/>
                  </a:lnTo>
                  <a:lnTo>
                    <a:pt x="91808" y="437057"/>
                  </a:lnTo>
                  <a:lnTo>
                    <a:pt x="93522" y="428548"/>
                  </a:lnTo>
                  <a:close/>
                </a:path>
                <a:path w="137795" h="887729">
                  <a:moveTo>
                    <a:pt x="137439" y="21831"/>
                  </a:moveTo>
                  <a:lnTo>
                    <a:pt x="135724" y="13347"/>
                  </a:lnTo>
                  <a:lnTo>
                    <a:pt x="131051" y="6400"/>
                  </a:lnTo>
                  <a:lnTo>
                    <a:pt x="124117" y="1727"/>
                  </a:lnTo>
                  <a:lnTo>
                    <a:pt x="115608" y="0"/>
                  </a:lnTo>
                  <a:lnTo>
                    <a:pt x="107111" y="1727"/>
                  </a:lnTo>
                  <a:lnTo>
                    <a:pt x="100164" y="6400"/>
                  </a:lnTo>
                  <a:lnTo>
                    <a:pt x="95491" y="13347"/>
                  </a:lnTo>
                  <a:lnTo>
                    <a:pt x="93776" y="21831"/>
                  </a:lnTo>
                  <a:lnTo>
                    <a:pt x="95491" y="30340"/>
                  </a:lnTo>
                  <a:lnTo>
                    <a:pt x="100164" y="37287"/>
                  </a:lnTo>
                  <a:lnTo>
                    <a:pt x="107111" y="41960"/>
                  </a:lnTo>
                  <a:lnTo>
                    <a:pt x="115608" y="43675"/>
                  </a:lnTo>
                  <a:lnTo>
                    <a:pt x="124117" y="41960"/>
                  </a:lnTo>
                  <a:lnTo>
                    <a:pt x="131051" y="37287"/>
                  </a:lnTo>
                  <a:lnTo>
                    <a:pt x="135724" y="30340"/>
                  </a:lnTo>
                  <a:lnTo>
                    <a:pt x="137439" y="21831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026024" y="3877673"/>
              <a:ext cx="101849" cy="13741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0984348" y="3055807"/>
              <a:ext cx="190500" cy="862965"/>
            </a:xfrm>
            <a:custGeom>
              <a:avLst/>
              <a:gdLst/>
              <a:ahLst/>
              <a:cxnLst/>
              <a:rect l="l" t="t" r="r" b="b"/>
              <a:pathLst>
                <a:path w="190500" h="862964">
                  <a:moveTo>
                    <a:pt x="10820" y="0"/>
                  </a:moveTo>
                  <a:lnTo>
                    <a:pt x="0" y="840930"/>
                  </a:lnTo>
                  <a:lnTo>
                    <a:pt x="129813" y="862761"/>
                  </a:lnTo>
                  <a:lnTo>
                    <a:pt x="188642" y="859275"/>
                  </a:lnTo>
                  <a:lnTo>
                    <a:pt x="190488" y="820785"/>
                  </a:lnTo>
                  <a:lnTo>
                    <a:pt x="149351" y="737603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86C2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17667" y="4627186"/>
              <a:ext cx="126580" cy="134102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6785957" y="3418400"/>
              <a:ext cx="123189" cy="558800"/>
            </a:xfrm>
            <a:custGeom>
              <a:avLst/>
              <a:gdLst/>
              <a:ahLst/>
              <a:cxnLst/>
              <a:rect l="l" t="t" r="r" b="b"/>
              <a:pathLst>
                <a:path w="123190" h="558800">
                  <a:moveTo>
                    <a:pt x="105448" y="0"/>
                  </a:moveTo>
                  <a:lnTo>
                    <a:pt x="102031" y="3886"/>
                  </a:lnTo>
                  <a:lnTo>
                    <a:pt x="80000" y="19761"/>
                  </a:lnTo>
                  <a:lnTo>
                    <a:pt x="54417" y="24293"/>
                  </a:lnTo>
                  <a:lnTo>
                    <a:pt x="29299" y="17650"/>
                  </a:lnTo>
                  <a:lnTo>
                    <a:pt x="8661" y="0"/>
                  </a:lnTo>
                  <a:lnTo>
                    <a:pt x="0" y="515302"/>
                  </a:lnTo>
                  <a:lnTo>
                    <a:pt x="3401" y="532148"/>
                  </a:lnTo>
                  <a:lnTo>
                    <a:pt x="12679" y="545906"/>
                  </a:lnTo>
                  <a:lnTo>
                    <a:pt x="26440" y="555182"/>
                  </a:lnTo>
                  <a:lnTo>
                    <a:pt x="43294" y="558584"/>
                  </a:lnTo>
                  <a:lnTo>
                    <a:pt x="79476" y="558584"/>
                  </a:lnTo>
                  <a:lnTo>
                    <a:pt x="96328" y="555182"/>
                  </a:lnTo>
                  <a:lnTo>
                    <a:pt x="110085" y="545906"/>
                  </a:lnTo>
                  <a:lnTo>
                    <a:pt x="119358" y="532148"/>
                  </a:lnTo>
                  <a:lnTo>
                    <a:pt x="122758" y="515302"/>
                  </a:lnTo>
                  <a:lnTo>
                    <a:pt x="105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7027494" y="1811205"/>
              <a:ext cx="576580" cy="473075"/>
            </a:xfrm>
            <a:custGeom>
              <a:avLst/>
              <a:gdLst/>
              <a:ahLst/>
              <a:cxnLst/>
              <a:rect l="l" t="t" r="r" b="b"/>
              <a:pathLst>
                <a:path w="576579" h="473075">
                  <a:moveTo>
                    <a:pt x="164763" y="0"/>
                  </a:moveTo>
                  <a:lnTo>
                    <a:pt x="110852" y="7790"/>
                  </a:lnTo>
                  <a:lnTo>
                    <a:pt x="34845" y="64978"/>
                  </a:lnTo>
                  <a:lnTo>
                    <a:pt x="6635" y="101965"/>
                  </a:lnTo>
                  <a:lnTo>
                    <a:pt x="1603" y="146831"/>
                  </a:lnTo>
                  <a:lnTo>
                    <a:pt x="12076" y="218466"/>
                  </a:lnTo>
                  <a:lnTo>
                    <a:pt x="0" y="298107"/>
                  </a:lnTo>
                  <a:lnTo>
                    <a:pt x="2382" y="346857"/>
                  </a:lnTo>
                  <a:lnTo>
                    <a:pt x="24992" y="384702"/>
                  </a:lnTo>
                  <a:lnTo>
                    <a:pt x="73594" y="431623"/>
                  </a:lnTo>
                  <a:lnTo>
                    <a:pt x="171278" y="468188"/>
                  </a:lnTo>
                  <a:lnTo>
                    <a:pt x="303603" y="473073"/>
                  </a:lnTo>
                  <a:lnTo>
                    <a:pt x="420047" y="463427"/>
                  </a:lnTo>
                  <a:lnTo>
                    <a:pt x="470088" y="456401"/>
                  </a:lnTo>
                  <a:lnTo>
                    <a:pt x="555283" y="347834"/>
                  </a:lnTo>
                  <a:lnTo>
                    <a:pt x="576570" y="275283"/>
                  </a:lnTo>
                  <a:lnTo>
                    <a:pt x="527551" y="206023"/>
                  </a:lnTo>
                  <a:lnTo>
                    <a:pt x="401826" y="107329"/>
                  </a:lnTo>
                  <a:lnTo>
                    <a:pt x="260224" y="23287"/>
                  </a:lnTo>
                  <a:lnTo>
                    <a:pt x="164763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886189" y="4495284"/>
              <a:ext cx="256540" cy="169545"/>
            </a:xfrm>
            <a:custGeom>
              <a:avLst/>
              <a:gdLst/>
              <a:ahLst/>
              <a:cxnLst/>
              <a:rect l="l" t="t" r="r" b="b"/>
              <a:pathLst>
                <a:path w="256540" h="169545">
                  <a:moveTo>
                    <a:pt x="228496" y="0"/>
                  </a:moveTo>
                  <a:lnTo>
                    <a:pt x="168920" y="5854"/>
                  </a:lnTo>
                  <a:lnTo>
                    <a:pt x="50137" y="76771"/>
                  </a:lnTo>
                  <a:lnTo>
                    <a:pt x="35511" y="85318"/>
                  </a:lnTo>
                  <a:lnTo>
                    <a:pt x="20346" y="96823"/>
                  </a:lnTo>
                  <a:lnTo>
                    <a:pt x="7939" y="110316"/>
                  </a:lnTo>
                  <a:lnTo>
                    <a:pt x="1585" y="124828"/>
                  </a:lnTo>
                  <a:lnTo>
                    <a:pt x="0" y="138968"/>
                  </a:lnTo>
                  <a:lnTo>
                    <a:pt x="1760" y="152493"/>
                  </a:lnTo>
                  <a:lnTo>
                    <a:pt x="10383" y="163263"/>
                  </a:lnTo>
                  <a:lnTo>
                    <a:pt x="29385" y="169138"/>
                  </a:lnTo>
                  <a:lnTo>
                    <a:pt x="36637" y="169537"/>
                  </a:lnTo>
                  <a:lnTo>
                    <a:pt x="43878" y="169195"/>
                  </a:lnTo>
                  <a:lnTo>
                    <a:pt x="94296" y="155763"/>
                  </a:lnTo>
                  <a:lnTo>
                    <a:pt x="146395" y="139679"/>
                  </a:lnTo>
                  <a:lnTo>
                    <a:pt x="199968" y="121554"/>
                  </a:lnTo>
                  <a:lnTo>
                    <a:pt x="240574" y="104762"/>
                  </a:lnTo>
                  <a:lnTo>
                    <a:pt x="256461" y="78981"/>
                  </a:lnTo>
                  <a:lnTo>
                    <a:pt x="256461" y="25361"/>
                  </a:lnTo>
                  <a:lnTo>
                    <a:pt x="254199" y="14837"/>
                  </a:lnTo>
                  <a:lnTo>
                    <a:pt x="248098" y="6480"/>
                  </a:lnTo>
                  <a:lnTo>
                    <a:pt x="239188" y="1223"/>
                  </a:lnTo>
                  <a:lnTo>
                    <a:pt x="228496" y="0"/>
                  </a:lnTo>
                  <a:close/>
                </a:path>
              </a:pathLst>
            </a:custGeom>
            <a:solidFill>
              <a:srgbClr val="1C3B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48187" y="4394973"/>
              <a:ext cx="90843" cy="124498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7280511" y="4494493"/>
              <a:ext cx="258445" cy="170815"/>
            </a:xfrm>
            <a:custGeom>
              <a:avLst/>
              <a:gdLst/>
              <a:ahLst/>
              <a:cxnLst/>
              <a:rect l="l" t="t" r="r" b="b"/>
              <a:pathLst>
                <a:path w="258445" h="170814">
                  <a:moveTo>
                    <a:pt x="28130" y="0"/>
                  </a:moveTo>
                  <a:lnTo>
                    <a:pt x="17375" y="1234"/>
                  </a:lnTo>
                  <a:lnTo>
                    <a:pt x="8412" y="6523"/>
                  </a:lnTo>
                  <a:lnTo>
                    <a:pt x="2275" y="14928"/>
                  </a:lnTo>
                  <a:lnTo>
                    <a:pt x="0" y="25514"/>
                  </a:lnTo>
                  <a:lnTo>
                    <a:pt x="0" y="79451"/>
                  </a:lnTo>
                  <a:lnTo>
                    <a:pt x="56833" y="122282"/>
                  </a:lnTo>
                  <a:lnTo>
                    <a:pt x="110721" y="140519"/>
                  </a:lnTo>
                  <a:lnTo>
                    <a:pt x="163129" y="156698"/>
                  </a:lnTo>
                  <a:lnTo>
                    <a:pt x="206628" y="169154"/>
                  </a:lnTo>
                  <a:lnTo>
                    <a:pt x="221135" y="170553"/>
                  </a:lnTo>
                  <a:lnTo>
                    <a:pt x="228434" y="170154"/>
                  </a:lnTo>
                  <a:lnTo>
                    <a:pt x="247549" y="164243"/>
                  </a:lnTo>
                  <a:lnTo>
                    <a:pt x="256219" y="153409"/>
                  </a:lnTo>
                  <a:lnTo>
                    <a:pt x="257988" y="139804"/>
                  </a:lnTo>
                  <a:lnTo>
                    <a:pt x="256400" y="125577"/>
                  </a:lnTo>
                  <a:lnTo>
                    <a:pt x="250004" y="110973"/>
                  </a:lnTo>
                  <a:lnTo>
                    <a:pt x="237521" y="97397"/>
                  </a:lnTo>
                  <a:lnTo>
                    <a:pt x="222267" y="85824"/>
                  </a:lnTo>
                  <a:lnTo>
                    <a:pt x="207556" y="77228"/>
                  </a:lnTo>
                  <a:lnTo>
                    <a:pt x="119837" y="17424"/>
                  </a:lnTo>
                  <a:lnTo>
                    <a:pt x="112488" y="13063"/>
                  </a:lnTo>
                  <a:lnTo>
                    <a:pt x="104678" y="9663"/>
                  </a:lnTo>
                  <a:lnTo>
                    <a:pt x="96503" y="7260"/>
                  </a:lnTo>
                  <a:lnTo>
                    <a:pt x="88061" y="5892"/>
                  </a:lnTo>
                  <a:lnTo>
                    <a:pt x="28130" y="0"/>
                  </a:lnTo>
                  <a:close/>
                </a:path>
              </a:pathLst>
            </a:custGeom>
            <a:solidFill>
              <a:srgbClr val="1C3B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292318" y="4407960"/>
              <a:ext cx="90843" cy="12449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6982961" y="2963877"/>
              <a:ext cx="502920" cy="1513840"/>
            </a:xfrm>
            <a:custGeom>
              <a:avLst/>
              <a:gdLst/>
              <a:ahLst/>
              <a:cxnLst/>
              <a:rect l="l" t="t" r="r" b="b"/>
              <a:pathLst>
                <a:path w="502920" h="1513839">
                  <a:moveTo>
                    <a:pt x="502551" y="0"/>
                  </a:moveTo>
                  <a:lnTo>
                    <a:pt x="286448" y="4000"/>
                  </a:lnTo>
                  <a:lnTo>
                    <a:pt x="0" y="8953"/>
                  </a:lnTo>
                  <a:lnTo>
                    <a:pt x="15900" y="768210"/>
                  </a:lnTo>
                  <a:lnTo>
                    <a:pt x="56502" y="1513319"/>
                  </a:lnTo>
                  <a:lnTo>
                    <a:pt x="172504" y="1509623"/>
                  </a:lnTo>
                  <a:lnTo>
                    <a:pt x="243077" y="507555"/>
                  </a:lnTo>
                  <a:lnTo>
                    <a:pt x="293738" y="1508213"/>
                  </a:lnTo>
                  <a:lnTo>
                    <a:pt x="401446" y="1504340"/>
                  </a:lnTo>
                  <a:lnTo>
                    <a:pt x="502551" y="0"/>
                  </a:lnTo>
                  <a:close/>
                </a:path>
              </a:pathLst>
            </a:custGeom>
            <a:solidFill>
              <a:srgbClr val="1C3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131080" y="2205179"/>
              <a:ext cx="252729" cy="767080"/>
            </a:xfrm>
            <a:custGeom>
              <a:avLst/>
              <a:gdLst/>
              <a:ahLst/>
              <a:cxnLst/>
              <a:rect l="l" t="t" r="r" b="b"/>
              <a:pathLst>
                <a:path w="252729" h="767080">
                  <a:moveTo>
                    <a:pt x="0" y="0"/>
                  </a:moveTo>
                  <a:lnTo>
                    <a:pt x="0" y="767029"/>
                  </a:lnTo>
                  <a:lnTo>
                    <a:pt x="252158" y="767029"/>
                  </a:lnTo>
                  <a:lnTo>
                    <a:pt x="252158" y="274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7138966" y="2069513"/>
              <a:ext cx="194310" cy="376555"/>
            </a:xfrm>
            <a:custGeom>
              <a:avLst/>
              <a:gdLst/>
              <a:ahLst/>
              <a:cxnLst/>
              <a:rect l="l" t="t" r="r" b="b"/>
              <a:pathLst>
                <a:path w="194309" h="376555">
                  <a:moveTo>
                    <a:pt x="159148" y="0"/>
                  </a:moveTo>
                  <a:lnTo>
                    <a:pt x="25303" y="16306"/>
                  </a:lnTo>
                  <a:lnTo>
                    <a:pt x="22928" y="101841"/>
                  </a:lnTo>
                  <a:lnTo>
                    <a:pt x="13896" y="140710"/>
                  </a:lnTo>
                  <a:lnTo>
                    <a:pt x="6687" y="177687"/>
                  </a:lnTo>
                  <a:lnTo>
                    <a:pt x="1180" y="220674"/>
                  </a:lnTo>
                  <a:lnTo>
                    <a:pt x="0" y="265407"/>
                  </a:lnTo>
                  <a:lnTo>
                    <a:pt x="5768" y="307621"/>
                  </a:lnTo>
                  <a:lnTo>
                    <a:pt x="21108" y="343054"/>
                  </a:lnTo>
                  <a:lnTo>
                    <a:pt x="48645" y="367440"/>
                  </a:lnTo>
                  <a:lnTo>
                    <a:pt x="91000" y="376516"/>
                  </a:lnTo>
                  <a:lnTo>
                    <a:pt x="139313" y="367505"/>
                  </a:lnTo>
                  <a:lnTo>
                    <a:pt x="170587" y="343273"/>
                  </a:lnTo>
                  <a:lnTo>
                    <a:pt x="187843" y="308024"/>
                  </a:lnTo>
                  <a:lnTo>
                    <a:pt x="194104" y="265963"/>
                  </a:lnTo>
                  <a:lnTo>
                    <a:pt x="192392" y="221294"/>
                  </a:lnTo>
                  <a:lnTo>
                    <a:pt x="185728" y="178220"/>
                  </a:lnTo>
                  <a:lnTo>
                    <a:pt x="177134" y="140945"/>
                  </a:lnTo>
                  <a:lnTo>
                    <a:pt x="169634" y="113673"/>
                  </a:lnTo>
                  <a:lnTo>
                    <a:pt x="166247" y="100609"/>
                  </a:lnTo>
                  <a:lnTo>
                    <a:pt x="159148" y="0"/>
                  </a:lnTo>
                  <a:close/>
                </a:path>
              </a:pathLst>
            </a:custGeom>
            <a:solidFill>
              <a:srgbClr val="CAA89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7107927" y="1769529"/>
              <a:ext cx="250825" cy="384810"/>
            </a:xfrm>
            <a:custGeom>
              <a:avLst/>
              <a:gdLst/>
              <a:ahLst/>
              <a:cxnLst/>
              <a:rect l="l" t="t" r="r" b="b"/>
              <a:pathLst>
                <a:path w="250825" h="384810">
                  <a:moveTo>
                    <a:pt x="129857" y="0"/>
                  </a:moveTo>
                  <a:lnTo>
                    <a:pt x="84532" y="8750"/>
                  </a:lnTo>
                  <a:lnTo>
                    <a:pt x="48297" y="33450"/>
                  </a:lnTo>
                  <a:lnTo>
                    <a:pt x="21739" y="71775"/>
                  </a:lnTo>
                  <a:lnTo>
                    <a:pt x="5445" y="121399"/>
                  </a:lnTo>
                  <a:lnTo>
                    <a:pt x="0" y="179997"/>
                  </a:lnTo>
                  <a:lnTo>
                    <a:pt x="3558" y="241466"/>
                  </a:lnTo>
                  <a:lnTo>
                    <a:pt x="13862" y="291980"/>
                  </a:lnTo>
                  <a:lnTo>
                    <a:pt x="30927" y="331527"/>
                  </a:lnTo>
                  <a:lnTo>
                    <a:pt x="85398" y="377663"/>
                  </a:lnTo>
                  <a:lnTo>
                    <a:pt x="122834" y="384225"/>
                  </a:lnTo>
                  <a:lnTo>
                    <a:pt x="164714" y="378834"/>
                  </a:lnTo>
                  <a:lnTo>
                    <a:pt x="221384" y="330226"/>
                  </a:lnTo>
                  <a:lnTo>
                    <a:pt x="237718" y="288207"/>
                  </a:lnTo>
                  <a:lnTo>
                    <a:pt x="247080" y="235175"/>
                  </a:lnTo>
                  <a:lnTo>
                    <a:pt x="250240" y="171729"/>
                  </a:lnTo>
                  <a:lnTo>
                    <a:pt x="245883" y="107349"/>
                  </a:lnTo>
                  <a:lnTo>
                    <a:pt x="231951" y="58945"/>
                  </a:lnTo>
                  <a:lnTo>
                    <a:pt x="208159" y="25558"/>
                  </a:lnTo>
                  <a:lnTo>
                    <a:pt x="174222" y="6229"/>
                  </a:lnTo>
                  <a:lnTo>
                    <a:pt x="129857" y="0"/>
                  </a:lnTo>
                  <a:close/>
                </a:path>
              </a:pathLst>
            </a:custGeom>
            <a:solidFill>
              <a:srgbClr val="C693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7042874" y="1721091"/>
              <a:ext cx="386715" cy="1295400"/>
            </a:xfrm>
            <a:custGeom>
              <a:avLst/>
              <a:gdLst/>
              <a:ahLst/>
              <a:cxnLst/>
              <a:rect l="l" t="t" r="r" b="b"/>
              <a:pathLst>
                <a:path w="386715" h="1295400">
                  <a:moveTo>
                    <a:pt x="289318" y="1274864"/>
                  </a:moveTo>
                  <a:lnTo>
                    <a:pt x="73787" y="1274864"/>
                  </a:lnTo>
                  <a:lnTo>
                    <a:pt x="73787" y="1295171"/>
                  </a:lnTo>
                  <a:lnTo>
                    <a:pt x="289318" y="1295171"/>
                  </a:lnTo>
                  <a:lnTo>
                    <a:pt x="289318" y="1274864"/>
                  </a:lnTo>
                  <a:close/>
                </a:path>
                <a:path w="386715" h="1295400">
                  <a:moveTo>
                    <a:pt x="386435" y="197459"/>
                  </a:moveTo>
                  <a:lnTo>
                    <a:pt x="377710" y="150660"/>
                  </a:lnTo>
                  <a:lnTo>
                    <a:pt x="360438" y="105968"/>
                  </a:lnTo>
                  <a:lnTo>
                    <a:pt x="334987" y="65951"/>
                  </a:lnTo>
                  <a:lnTo>
                    <a:pt x="301752" y="33223"/>
                  </a:lnTo>
                  <a:lnTo>
                    <a:pt x="261073" y="10375"/>
                  </a:lnTo>
                  <a:lnTo>
                    <a:pt x="213347" y="0"/>
                  </a:lnTo>
                  <a:lnTo>
                    <a:pt x="172745" y="1016"/>
                  </a:lnTo>
                  <a:lnTo>
                    <a:pt x="133997" y="9537"/>
                  </a:lnTo>
                  <a:lnTo>
                    <a:pt x="97967" y="25831"/>
                  </a:lnTo>
                  <a:lnTo>
                    <a:pt x="65532" y="50177"/>
                  </a:lnTo>
                  <a:lnTo>
                    <a:pt x="42608" y="83947"/>
                  </a:lnTo>
                  <a:lnTo>
                    <a:pt x="21945" y="135343"/>
                  </a:lnTo>
                  <a:lnTo>
                    <a:pt x="6692" y="194157"/>
                  </a:lnTo>
                  <a:lnTo>
                    <a:pt x="0" y="250177"/>
                  </a:lnTo>
                  <a:lnTo>
                    <a:pt x="5003" y="293230"/>
                  </a:lnTo>
                  <a:lnTo>
                    <a:pt x="6896" y="284619"/>
                  </a:lnTo>
                  <a:lnTo>
                    <a:pt x="12268" y="237490"/>
                  </a:lnTo>
                  <a:lnTo>
                    <a:pt x="14706" y="228625"/>
                  </a:lnTo>
                  <a:lnTo>
                    <a:pt x="16344" y="239001"/>
                  </a:lnTo>
                  <a:lnTo>
                    <a:pt x="21907" y="280746"/>
                  </a:lnTo>
                  <a:lnTo>
                    <a:pt x="24155" y="290004"/>
                  </a:lnTo>
                  <a:lnTo>
                    <a:pt x="58928" y="273291"/>
                  </a:lnTo>
                  <a:lnTo>
                    <a:pt x="89395" y="237718"/>
                  </a:lnTo>
                  <a:lnTo>
                    <a:pt x="117081" y="196202"/>
                  </a:lnTo>
                  <a:lnTo>
                    <a:pt x="143510" y="161671"/>
                  </a:lnTo>
                  <a:lnTo>
                    <a:pt x="174739" y="190334"/>
                  </a:lnTo>
                  <a:lnTo>
                    <a:pt x="211010" y="213728"/>
                  </a:lnTo>
                  <a:lnTo>
                    <a:pt x="255384" y="227025"/>
                  </a:lnTo>
                  <a:lnTo>
                    <a:pt x="310921" y="225412"/>
                  </a:lnTo>
                  <a:lnTo>
                    <a:pt x="338556" y="223570"/>
                  </a:lnTo>
                  <a:lnTo>
                    <a:pt x="363601" y="222872"/>
                  </a:lnTo>
                  <a:lnTo>
                    <a:pt x="381190" y="216458"/>
                  </a:lnTo>
                  <a:lnTo>
                    <a:pt x="386435" y="197459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7276401" y="2179421"/>
              <a:ext cx="405765" cy="1591310"/>
            </a:xfrm>
            <a:custGeom>
              <a:avLst/>
              <a:gdLst/>
              <a:ahLst/>
              <a:cxnLst/>
              <a:rect l="l" t="t" r="r" b="b"/>
              <a:pathLst>
                <a:path w="405765" h="1591310">
                  <a:moveTo>
                    <a:pt x="405206" y="1013167"/>
                  </a:moveTo>
                  <a:lnTo>
                    <a:pt x="268643" y="187896"/>
                  </a:lnTo>
                  <a:lnTo>
                    <a:pt x="267462" y="172466"/>
                  </a:lnTo>
                  <a:lnTo>
                    <a:pt x="260883" y="140970"/>
                  </a:lnTo>
                  <a:lnTo>
                    <a:pt x="227076" y="87833"/>
                  </a:lnTo>
                  <a:lnTo>
                    <a:pt x="165950" y="51168"/>
                  </a:lnTo>
                  <a:lnTo>
                    <a:pt x="122288" y="33413"/>
                  </a:lnTo>
                  <a:lnTo>
                    <a:pt x="76835" y="16078"/>
                  </a:lnTo>
                  <a:lnTo>
                    <a:pt x="36042" y="0"/>
                  </a:lnTo>
                  <a:lnTo>
                    <a:pt x="20993" y="55587"/>
                  </a:lnTo>
                  <a:lnTo>
                    <a:pt x="14986" y="124460"/>
                  </a:lnTo>
                  <a:lnTo>
                    <a:pt x="12369" y="167411"/>
                  </a:lnTo>
                  <a:lnTo>
                    <a:pt x="9994" y="215392"/>
                  </a:lnTo>
                  <a:lnTo>
                    <a:pt x="7886" y="267881"/>
                  </a:lnTo>
                  <a:lnTo>
                    <a:pt x="6019" y="324396"/>
                  </a:lnTo>
                  <a:lnTo>
                    <a:pt x="4406" y="384429"/>
                  </a:lnTo>
                  <a:lnTo>
                    <a:pt x="3048" y="447497"/>
                  </a:lnTo>
                  <a:lnTo>
                    <a:pt x="1930" y="513080"/>
                  </a:lnTo>
                  <a:lnTo>
                    <a:pt x="1079" y="580694"/>
                  </a:lnTo>
                  <a:lnTo>
                    <a:pt x="469" y="649833"/>
                  </a:lnTo>
                  <a:lnTo>
                    <a:pt x="0" y="790702"/>
                  </a:lnTo>
                  <a:lnTo>
                    <a:pt x="533" y="931710"/>
                  </a:lnTo>
                  <a:lnTo>
                    <a:pt x="1181" y="1001014"/>
                  </a:lnTo>
                  <a:lnTo>
                    <a:pt x="2070" y="1068857"/>
                  </a:lnTo>
                  <a:lnTo>
                    <a:pt x="3200" y="1134745"/>
                  </a:lnTo>
                  <a:lnTo>
                    <a:pt x="4597" y="1198168"/>
                  </a:lnTo>
                  <a:lnTo>
                    <a:pt x="6223" y="1258633"/>
                  </a:lnTo>
                  <a:lnTo>
                    <a:pt x="8115" y="1315643"/>
                  </a:lnTo>
                  <a:lnTo>
                    <a:pt x="10236" y="1368704"/>
                  </a:lnTo>
                  <a:lnTo>
                    <a:pt x="12611" y="1417307"/>
                  </a:lnTo>
                  <a:lnTo>
                    <a:pt x="15240" y="1460957"/>
                  </a:lnTo>
                  <a:lnTo>
                    <a:pt x="18110" y="1499158"/>
                  </a:lnTo>
                  <a:lnTo>
                    <a:pt x="24587" y="1557223"/>
                  </a:lnTo>
                  <a:lnTo>
                    <a:pt x="36156" y="1590992"/>
                  </a:lnTo>
                  <a:lnTo>
                    <a:pt x="73533" y="1575955"/>
                  </a:lnTo>
                  <a:lnTo>
                    <a:pt x="109613" y="1546250"/>
                  </a:lnTo>
                  <a:lnTo>
                    <a:pt x="144056" y="1507172"/>
                  </a:lnTo>
                  <a:lnTo>
                    <a:pt x="176530" y="1464068"/>
                  </a:lnTo>
                  <a:lnTo>
                    <a:pt x="206692" y="1422260"/>
                  </a:lnTo>
                  <a:lnTo>
                    <a:pt x="234200" y="1387068"/>
                  </a:lnTo>
                  <a:lnTo>
                    <a:pt x="258724" y="1363827"/>
                  </a:lnTo>
                  <a:lnTo>
                    <a:pt x="281203" y="1344041"/>
                  </a:lnTo>
                  <a:lnTo>
                    <a:pt x="297789" y="1319669"/>
                  </a:lnTo>
                  <a:lnTo>
                    <a:pt x="307860" y="1291945"/>
                  </a:lnTo>
                  <a:lnTo>
                    <a:pt x="310832" y="1262126"/>
                  </a:lnTo>
                  <a:lnTo>
                    <a:pt x="305587" y="1080160"/>
                  </a:lnTo>
                  <a:lnTo>
                    <a:pt x="351053" y="1076579"/>
                  </a:lnTo>
                  <a:lnTo>
                    <a:pt x="373570" y="1070152"/>
                  </a:lnTo>
                  <a:lnTo>
                    <a:pt x="391261" y="1056093"/>
                  </a:lnTo>
                  <a:lnTo>
                    <a:pt x="402386" y="1036408"/>
                  </a:lnTo>
                  <a:lnTo>
                    <a:pt x="405206" y="1013167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571990" y="3218637"/>
              <a:ext cx="92828" cy="125247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6787921" y="2177249"/>
              <a:ext cx="410209" cy="1373505"/>
            </a:xfrm>
            <a:custGeom>
              <a:avLst/>
              <a:gdLst/>
              <a:ahLst/>
              <a:cxnLst/>
              <a:rect l="l" t="t" r="r" b="b"/>
              <a:pathLst>
                <a:path w="410209" h="1373504">
                  <a:moveTo>
                    <a:pt x="409638" y="1021308"/>
                  </a:moveTo>
                  <a:lnTo>
                    <a:pt x="409486" y="968324"/>
                  </a:lnTo>
                  <a:lnTo>
                    <a:pt x="408851" y="911199"/>
                  </a:lnTo>
                  <a:lnTo>
                    <a:pt x="407771" y="850633"/>
                  </a:lnTo>
                  <a:lnTo>
                    <a:pt x="406323" y="787361"/>
                  </a:lnTo>
                  <a:lnTo>
                    <a:pt x="404558" y="722096"/>
                  </a:lnTo>
                  <a:lnTo>
                    <a:pt x="400304" y="588403"/>
                  </a:lnTo>
                  <a:lnTo>
                    <a:pt x="395452" y="455269"/>
                  </a:lnTo>
                  <a:lnTo>
                    <a:pt x="380314" y="76327"/>
                  </a:lnTo>
                  <a:lnTo>
                    <a:pt x="378396" y="16471"/>
                  </a:lnTo>
                  <a:lnTo>
                    <a:pt x="376313" y="8661"/>
                  </a:lnTo>
                  <a:lnTo>
                    <a:pt x="371170" y="2908"/>
                  </a:lnTo>
                  <a:lnTo>
                    <a:pt x="364032" y="0"/>
                  </a:lnTo>
                  <a:lnTo>
                    <a:pt x="355968" y="660"/>
                  </a:lnTo>
                  <a:lnTo>
                    <a:pt x="318706" y="15722"/>
                  </a:lnTo>
                  <a:lnTo>
                    <a:pt x="275272" y="36639"/>
                  </a:lnTo>
                  <a:lnTo>
                    <a:pt x="234149" y="58153"/>
                  </a:lnTo>
                  <a:lnTo>
                    <a:pt x="178142" y="94335"/>
                  </a:lnTo>
                  <a:lnTo>
                    <a:pt x="144335" y="147459"/>
                  </a:lnTo>
                  <a:lnTo>
                    <a:pt x="136575" y="194322"/>
                  </a:lnTo>
                  <a:lnTo>
                    <a:pt x="0" y="1019670"/>
                  </a:lnTo>
                  <a:lnTo>
                    <a:pt x="2819" y="1038860"/>
                  </a:lnTo>
                  <a:lnTo>
                    <a:pt x="13944" y="1049604"/>
                  </a:lnTo>
                  <a:lnTo>
                    <a:pt x="31635" y="1054747"/>
                  </a:lnTo>
                  <a:lnTo>
                    <a:pt x="54152" y="1057109"/>
                  </a:lnTo>
                  <a:lnTo>
                    <a:pt x="99999" y="1073708"/>
                  </a:lnTo>
                  <a:lnTo>
                    <a:pt x="94399" y="1268717"/>
                  </a:lnTo>
                  <a:lnTo>
                    <a:pt x="97345" y="1298498"/>
                  </a:lnTo>
                  <a:lnTo>
                    <a:pt x="107403" y="1326172"/>
                  </a:lnTo>
                  <a:lnTo>
                    <a:pt x="123964" y="1350518"/>
                  </a:lnTo>
                  <a:lnTo>
                    <a:pt x="146418" y="1370253"/>
                  </a:lnTo>
                  <a:lnTo>
                    <a:pt x="168694" y="1373454"/>
                  </a:lnTo>
                  <a:lnTo>
                    <a:pt x="194932" y="1359509"/>
                  </a:lnTo>
                  <a:lnTo>
                    <a:pt x="224358" y="1333766"/>
                  </a:lnTo>
                  <a:lnTo>
                    <a:pt x="256197" y="1301610"/>
                  </a:lnTo>
                  <a:lnTo>
                    <a:pt x="289674" y="1268412"/>
                  </a:lnTo>
                  <a:lnTo>
                    <a:pt x="324015" y="1239532"/>
                  </a:lnTo>
                  <a:lnTo>
                    <a:pt x="358470" y="1220330"/>
                  </a:lnTo>
                  <a:lnTo>
                    <a:pt x="392264" y="1216190"/>
                  </a:lnTo>
                  <a:lnTo>
                    <a:pt x="397116" y="1212215"/>
                  </a:lnTo>
                  <a:lnTo>
                    <a:pt x="406590" y="1148270"/>
                  </a:lnTo>
                  <a:lnTo>
                    <a:pt x="409244" y="1069441"/>
                  </a:lnTo>
                  <a:lnTo>
                    <a:pt x="409638" y="1021308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112647" y="2144674"/>
              <a:ext cx="239395" cy="116205"/>
            </a:xfrm>
            <a:custGeom>
              <a:avLst/>
              <a:gdLst/>
              <a:ahLst/>
              <a:cxnLst/>
              <a:rect l="l" t="t" r="r" b="b"/>
              <a:pathLst>
                <a:path w="239395" h="116205">
                  <a:moveTo>
                    <a:pt x="58585" y="69049"/>
                  </a:moveTo>
                  <a:lnTo>
                    <a:pt x="57416" y="33134"/>
                  </a:lnTo>
                  <a:lnTo>
                    <a:pt x="49720" y="9144"/>
                  </a:lnTo>
                  <a:lnTo>
                    <a:pt x="39865" y="0"/>
                  </a:lnTo>
                  <a:lnTo>
                    <a:pt x="31394" y="749"/>
                  </a:lnTo>
                  <a:lnTo>
                    <a:pt x="19659" y="14808"/>
                  </a:lnTo>
                  <a:lnTo>
                    <a:pt x="0" y="45605"/>
                  </a:lnTo>
                  <a:lnTo>
                    <a:pt x="55346" y="115976"/>
                  </a:lnTo>
                  <a:lnTo>
                    <a:pt x="56730" y="101714"/>
                  </a:lnTo>
                  <a:lnTo>
                    <a:pt x="58585" y="69049"/>
                  </a:lnTo>
                  <a:close/>
                </a:path>
                <a:path w="239395" h="116205">
                  <a:moveTo>
                    <a:pt x="238925" y="54267"/>
                  </a:moveTo>
                  <a:lnTo>
                    <a:pt x="219265" y="18465"/>
                  </a:lnTo>
                  <a:lnTo>
                    <a:pt x="207530" y="1828"/>
                  </a:lnTo>
                  <a:lnTo>
                    <a:pt x="199059" y="127"/>
                  </a:lnTo>
                  <a:lnTo>
                    <a:pt x="189204" y="9144"/>
                  </a:lnTo>
                  <a:lnTo>
                    <a:pt x="181508" y="33134"/>
                  </a:lnTo>
                  <a:lnTo>
                    <a:pt x="180340" y="69049"/>
                  </a:lnTo>
                  <a:lnTo>
                    <a:pt x="182194" y="101714"/>
                  </a:lnTo>
                  <a:lnTo>
                    <a:pt x="183578" y="115976"/>
                  </a:lnTo>
                  <a:lnTo>
                    <a:pt x="238925" y="54267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3" name="object 7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787621" y="3222528"/>
              <a:ext cx="108353" cy="263392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297666" y="3426221"/>
              <a:ext cx="132129" cy="166014"/>
            </a:xfrm>
            <a:prstGeom prst="rect">
              <a:avLst/>
            </a:prstGeom>
          </p:spPr>
        </p:pic>
      </p:grp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6549302" y="1008807"/>
            <a:ext cx="3147695" cy="782320"/>
          </a:xfrm>
          <a:prstGeom prst="rect"/>
        </p:spPr>
        <p:txBody>
          <a:bodyPr wrap="square" lIns="0" tIns="146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5"/>
              </a:spcBef>
              <a:tabLst>
                <a:tab pos="1841500" algn="l"/>
              </a:tabLst>
            </a:pPr>
            <a:r>
              <a:rPr dirty="0" sz="4950" spc="-530">
                <a:solidFill>
                  <a:srgbClr val="40276F"/>
                </a:solidFill>
              </a:rPr>
              <a:t>28%</a:t>
            </a:r>
            <a:r>
              <a:rPr dirty="0" sz="4950">
                <a:solidFill>
                  <a:srgbClr val="40276F"/>
                </a:solidFill>
              </a:rPr>
              <a:t>	</a:t>
            </a:r>
            <a:r>
              <a:rPr dirty="0" baseline="-8417" sz="7425" spc="-855">
                <a:solidFill>
                  <a:srgbClr val="F16782"/>
                </a:solidFill>
              </a:rPr>
              <a:t>26%</a:t>
            </a:r>
            <a:endParaRPr baseline="-8417" sz="7425"/>
          </a:p>
        </p:txBody>
      </p:sp>
      <p:sp>
        <p:nvSpPr>
          <p:cNvPr id="76" name="object 76" descr=""/>
          <p:cNvSpPr txBox="1"/>
          <p:nvPr/>
        </p:nvSpPr>
        <p:spPr>
          <a:xfrm>
            <a:off x="10143183" y="1809509"/>
            <a:ext cx="1172210" cy="7823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4950" spc="-915">
                <a:solidFill>
                  <a:srgbClr val="62C3A5"/>
                </a:solidFill>
                <a:latin typeface="Arial Black"/>
                <a:cs typeface="Arial Black"/>
              </a:rPr>
              <a:t>13%</a:t>
            </a:r>
            <a:endParaRPr sz="4950">
              <a:latin typeface="Arial Black"/>
              <a:cs typeface="Arial Black"/>
            </a:endParaRPr>
          </a:p>
        </p:txBody>
      </p:sp>
      <p:grpSp>
        <p:nvGrpSpPr>
          <p:cNvPr id="77" name="object 77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78" name="object 78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441606" y="1674787"/>
            <a:ext cx="5567045" cy="0"/>
          </a:xfrm>
          <a:custGeom>
            <a:avLst/>
            <a:gdLst/>
            <a:ahLst/>
            <a:cxnLst/>
            <a:rect l="l" t="t" r="r" b="b"/>
            <a:pathLst>
              <a:path w="5567045" h="0">
                <a:moveTo>
                  <a:pt x="0" y="0"/>
                </a:moveTo>
                <a:lnTo>
                  <a:pt x="5566587" y="0"/>
                </a:lnTo>
              </a:path>
            </a:pathLst>
          </a:custGeom>
          <a:ln w="50800">
            <a:solidFill>
              <a:srgbClr val="F0667F"/>
            </a:solidFill>
            <a:prstDash val="dot"/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6314067" y="164938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25400"/>
                </a:moveTo>
                <a:lnTo>
                  <a:pt x="7439" y="7439"/>
                </a:lnTo>
                <a:lnTo>
                  <a:pt x="25400" y="0"/>
                </a:lnTo>
                <a:lnTo>
                  <a:pt x="43360" y="7439"/>
                </a:lnTo>
                <a:lnTo>
                  <a:pt x="50800" y="25400"/>
                </a:lnTo>
                <a:lnTo>
                  <a:pt x="43360" y="43360"/>
                </a:lnTo>
                <a:lnTo>
                  <a:pt x="25400" y="50800"/>
                </a:lnTo>
                <a:lnTo>
                  <a:pt x="7439" y="43360"/>
                </a:lnTo>
                <a:lnTo>
                  <a:pt x="0" y="25400"/>
                </a:lnTo>
                <a:close/>
              </a:path>
            </a:pathLst>
          </a:custGeom>
          <a:solidFill>
            <a:srgbClr val="F0667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object 5" descr=""/>
            <p:cNvSpPr/>
            <p:nvPr/>
          </p:nvSpPr>
          <p:spPr>
            <a:xfrm>
              <a:off x="12033868" y="1649387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0" y="25400"/>
                  </a:moveTo>
                  <a:lnTo>
                    <a:pt x="7439" y="7439"/>
                  </a:lnTo>
                  <a:lnTo>
                    <a:pt x="25399" y="0"/>
                  </a:lnTo>
                  <a:lnTo>
                    <a:pt x="43360" y="7439"/>
                  </a:lnTo>
                  <a:lnTo>
                    <a:pt x="50799" y="25400"/>
                  </a:lnTo>
                  <a:lnTo>
                    <a:pt x="43360" y="43360"/>
                  </a:lnTo>
                  <a:lnTo>
                    <a:pt x="25399" y="50800"/>
                  </a:lnTo>
                  <a:lnTo>
                    <a:pt x="7439" y="43360"/>
                  </a:lnTo>
                  <a:lnTo>
                    <a:pt x="0" y="2540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00700" y="127000"/>
              <a:ext cx="6090920" cy="6731000"/>
            </a:xfrm>
            <a:custGeom>
              <a:avLst/>
              <a:gdLst/>
              <a:ahLst/>
              <a:cxnLst/>
              <a:rect l="l" t="t" r="r" b="b"/>
              <a:pathLst>
                <a:path w="6090920" h="6731000">
                  <a:moveTo>
                    <a:pt x="6090702" y="0"/>
                  </a:moveTo>
                  <a:lnTo>
                    <a:pt x="6003063" y="0"/>
                  </a:lnTo>
                  <a:lnTo>
                    <a:pt x="5949709" y="12700"/>
                  </a:lnTo>
                  <a:lnTo>
                    <a:pt x="5896478" y="12700"/>
                  </a:lnTo>
                  <a:lnTo>
                    <a:pt x="5843373" y="25400"/>
                  </a:lnTo>
                  <a:lnTo>
                    <a:pt x="5790396" y="25400"/>
                  </a:lnTo>
                  <a:lnTo>
                    <a:pt x="5737547" y="38100"/>
                  </a:lnTo>
                  <a:lnTo>
                    <a:pt x="5684829" y="38100"/>
                  </a:lnTo>
                  <a:lnTo>
                    <a:pt x="5632244" y="50800"/>
                  </a:lnTo>
                  <a:lnTo>
                    <a:pt x="5579792" y="50800"/>
                  </a:lnTo>
                  <a:lnTo>
                    <a:pt x="5475298" y="76200"/>
                  </a:lnTo>
                  <a:lnTo>
                    <a:pt x="5423259" y="76200"/>
                  </a:lnTo>
                  <a:lnTo>
                    <a:pt x="5165209" y="139700"/>
                  </a:lnTo>
                  <a:lnTo>
                    <a:pt x="5114040" y="139700"/>
                  </a:lnTo>
                  <a:lnTo>
                    <a:pt x="4860496" y="203200"/>
                  </a:lnTo>
                  <a:lnTo>
                    <a:pt x="4810259" y="228600"/>
                  </a:lnTo>
                  <a:lnTo>
                    <a:pt x="4610940" y="279400"/>
                  </a:lnTo>
                  <a:lnTo>
                    <a:pt x="4561526" y="304800"/>
                  </a:lnTo>
                  <a:lnTo>
                    <a:pt x="4414309" y="342900"/>
                  </a:lnTo>
                  <a:lnTo>
                    <a:pt x="4365584" y="368300"/>
                  </a:lnTo>
                  <a:lnTo>
                    <a:pt x="4317035" y="381000"/>
                  </a:lnTo>
                  <a:lnTo>
                    <a:pt x="4268665" y="406400"/>
                  </a:lnTo>
                  <a:lnTo>
                    <a:pt x="4220475" y="419100"/>
                  </a:lnTo>
                  <a:lnTo>
                    <a:pt x="4172466" y="444500"/>
                  </a:lnTo>
                  <a:lnTo>
                    <a:pt x="4124640" y="457200"/>
                  </a:lnTo>
                  <a:lnTo>
                    <a:pt x="4077000" y="482600"/>
                  </a:lnTo>
                  <a:lnTo>
                    <a:pt x="4029546" y="495300"/>
                  </a:lnTo>
                  <a:lnTo>
                    <a:pt x="3982281" y="520700"/>
                  </a:lnTo>
                  <a:lnTo>
                    <a:pt x="3935205" y="533400"/>
                  </a:lnTo>
                  <a:lnTo>
                    <a:pt x="3841632" y="584200"/>
                  </a:lnTo>
                  <a:lnTo>
                    <a:pt x="3795137" y="596900"/>
                  </a:lnTo>
                  <a:lnTo>
                    <a:pt x="3656840" y="673100"/>
                  </a:lnTo>
                  <a:lnTo>
                    <a:pt x="3611143" y="685800"/>
                  </a:lnTo>
                  <a:lnTo>
                    <a:pt x="3297060" y="863600"/>
                  </a:lnTo>
                  <a:lnTo>
                    <a:pt x="3036230" y="1016000"/>
                  </a:lnTo>
                  <a:lnTo>
                    <a:pt x="2993539" y="1054100"/>
                  </a:lnTo>
                  <a:lnTo>
                    <a:pt x="2866836" y="1130300"/>
                  </a:lnTo>
                  <a:lnTo>
                    <a:pt x="2825065" y="1168400"/>
                  </a:lnTo>
                  <a:lnTo>
                    <a:pt x="2742226" y="1219200"/>
                  </a:lnTo>
                  <a:lnTo>
                    <a:pt x="2701163" y="1257300"/>
                  </a:lnTo>
                  <a:lnTo>
                    <a:pt x="2619755" y="1308100"/>
                  </a:lnTo>
                  <a:lnTo>
                    <a:pt x="2579414" y="1346200"/>
                  </a:lnTo>
                  <a:lnTo>
                    <a:pt x="2539318" y="1371600"/>
                  </a:lnTo>
                  <a:lnTo>
                    <a:pt x="2499468" y="1409700"/>
                  </a:lnTo>
                  <a:lnTo>
                    <a:pt x="2459866" y="1435100"/>
                  </a:lnTo>
                  <a:lnTo>
                    <a:pt x="2420513" y="1473200"/>
                  </a:lnTo>
                  <a:lnTo>
                    <a:pt x="2381412" y="1498600"/>
                  </a:lnTo>
                  <a:lnTo>
                    <a:pt x="2342563" y="1536700"/>
                  </a:lnTo>
                  <a:lnTo>
                    <a:pt x="2303969" y="1562100"/>
                  </a:lnTo>
                  <a:lnTo>
                    <a:pt x="2227552" y="1638300"/>
                  </a:lnTo>
                  <a:lnTo>
                    <a:pt x="2189732" y="1663700"/>
                  </a:lnTo>
                  <a:lnTo>
                    <a:pt x="2114878" y="1739900"/>
                  </a:lnTo>
                  <a:lnTo>
                    <a:pt x="2077847" y="1765300"/>
                  </a:lnTo>
                  <a:lnTo>
                    <a:pt x="2041083" y="1803400"/>
                  </a:lnTo>
                  <a:lnTo>
                    <a:pt x="1968361" y="1879600"/>
                  </a:lnTo>
                  <a:lnTo>
                    <a:pt x="1932406" y="1905000"/>
                  </a:lnTo>
                  <a:lnTo>
                    <a:pt x="1861319" y="1981200"/>
                  </a:lnTo>
                  <a:lnTo>
                    <a:pt x="1791338" y="2057400"/>
                  </a:lnTo>
                  <a:lnTo>
                    <a:pt x="1722477" y="2133600"/>
                  </a:lnTo>
                  <a:lnTo>
                    <a:pt x="1654751" y="2209800"/>
                  </a:lnTo>
                  <a:lnTo>
                    <a:pt x="1588171" y="2286000"/>
                  </a:lnTo>
                  <a:lnTo>
                    <a:pt x="1555316" y="2324100"/>
                  </a:lnTo>
                  <a:lnTo>
                    <a:pt x="1522753" y="2362200"/>
                  </a:lnTo>
                  <a:lnTo>
                    <a:pt x="1490484" y="2400300"/>
                  </a:lnTo>
                  <a:lnTo>
                    <a:pt x="1458510" y="2438400"/>
                  </a:lnTo>
                  <a:lnTo>
                    <a:pt x="1426833" y="2476500"/>
                  </a:lnTo>
                  <a:lnTo>
                    <a:pt x="1395454" y="2514600"/>
                  </a:lnTo>
                  <a:lnTo>
                    <a:pt x="1364377" y="2552700"/>
                  </a:lnTo>
                  <a:lnTo>
                    <a:pt x="1333601" y="2603500"/>
                  </a:lnTo>
                  <a:lnTo>
                    <a:pt x="1303129" y="2641600"/>
                  </a:lnTo>
                  <a:lnTo>
                    <a:pt x="1272963" y="2679700"/>
                  </a:lnTo>
                  <a:lnTo>
                    <a:pt x="1243104" y="2717800"/>
                  </a:lnTo>
                  <a:lnTo>
                    <a:pt x="1213554" y="2755900"/>
                  </a:lnTo>
                  <a:lnTo>
                    <a:pt x="1184314" y="2806700"/>
                  </a:lnTo>
                  <a:lnTo>
                    <a:pt x="1155387" y="2844800"/>
                  </a:lnTo>
                  <a:lnTo>
                    <a:pt x="1126774" y="2882900"/>
                  </a:lnTo>
                  <a:lnTo>
                    <a:pt x="1098477" y="2933700"/>
                  </a:lnTo>
                  <a:lnTo>
                    <a:pt x="1070497" y="2971800"/>
                  </a:lnTo>
                  <a:lnTo>
                    <a:pt x="1042836" y="3009900"/>
                  </a:lnTo>
                  <a:lnTo>
                    <a:pt x="1015496" y="3060700"/>
                  </a:lnTo>
                  <a:lnTo>
                    <a:pt x="988479" y="3098800"/>
                  </a:lnTo>
                  <a:lnTo>
                    <a:pt x="961786" y="3149600"/>
                  </a:lnTo>
                  <a:lnTo>
                    <a:pt x="935418" y="3187700"/>
                  </a:lnTo>
                  <a:lnTo>
                    <a:pt x="909379" y="3225800"/>
                  </a:lnTo>
                  <a:lnTo>
                    <a:pt x="883668" y="3276600"/>
                  </a:lnTo>
                  <a:lnTo>
                    <a:pt x="858289" y="3314700"/>
                  </a:lnTo>
                  <a:lnTo>
                    <a:pt x="833242" y="3365500"/>
                  </a:lnTo>
                  <a:lnTo>
                    <a:pt x="808530" y="3403600"/>
                  </a:lnTo>
                  <a:lnTo>
                    <a:pt x="784154" y="3454400"/>
                  </a:lnTo>
                  <a:lnTo>
                    <a:pt x="760116" y="3492500"/>
                  </a:lnTo>
                  <a:lnTo>
                    <a:pt x="736417" y="3543300"/>
                  </a:lnTo>
                  <a:lnTo>
                    <a:pt x="713059" y="3594100"/>
                  </a:lnTo>
                  <a:lnTo>
                    <a:pt x="690045" y="3632200"/>
                  </a:lnTo>
                  <a:lnTo>
                    <a:pt x="667375" y="3683000"/>
                  </a:lnTo>
                  <a:lnTo>
                    <a:pt x="645051" y="3721100"/>
                  </a:lnTo>
                  <a:lnTo>
                    <a:pt x="623075" y="3771900"/>
                  </a:lnTo>
                  <a:lnTo>
                    <a:pt x="601449" y="3822700"/>
                  </a:lnTo>
                  <a:lnTo>
                    <a:pt x="580174" y="3860800"/>
                  </a:lnTo>
                  <a:lnTo>
                    <a:pt x="559253" y="3911600"/>
                  </a:lnTo>
                  <a:lnTo>
                    <a:pt x="538686" y="3962400"/>
                  </a:lnTo>
                  <a:lnTo>
                    <a:pt x="518475" y="4013200"/>
                  </a:lnTo>
                  <a:lnTo>
                    <a:pt x="498623" y="4051300"/>
                  </a:lnTo>
                  <a:lnTo>
                    <a:pt x="479131" y="4102100"/>
                  </a:lnTo>
                  <a:lnTo>
                    <a:pt x="460000" y="4152900"/>
                  </a:lnTo>
                  <a:lnTo>
                    <a:pt x="441233" y="4203700"/>
                  </a:lnTo>
                  <a:lnTo>
                    <a:pt x="422830" y="4241800"/>
                  </a:lnTo>
                  <a:lnTo>
                    <a:pt x="404795" y="4292600"/>
                  </a:lnTo>
                  <a:lnTo>
                    <a:pt x="387127" y="4343400"/>
                  </a:lnTo>
                  <a:lnTo>
                    <a:pt x="369830" y="4394200"/>
                  </a:lnTo>
                  <a:lnTo>
                    <a:pt x="352904" y="4445000"/>
                  </a:lnTo>
                  <a:lnTo>
                    <a:pt x="336352" y="4495800"/>
                  </a:lnTo>
                  <a:lnTo>
                    <a:pt x="320175" y="4533900"/>
                  </a:lnTo>
                  <a:lnTo>
                    <a:pt x="304375" y="4584700"/>
                  </a:lnTo>
                  <a:lnTo>
                    <a:pt x="288953" y="4635500"/>
                  </a:lnTo>
                  <a:lnTo>
                    <a:pt x="273912" y="4686300"/>
                  </a:lnTo>
                  <a:lnTo>
                    <a:pt x="259253" y="4737100"/>
                  </a:lnTo>
                  <a:lnTo>
                    <a:pt x="244977" y="4787900"/>
                  </a:lnTo>
                  <a:lnTo>
                    <a:pt x="231087" y="4838700"/>
                  </a:lnTo>
                  <a:lnTo>
                    <a:pt x="217583" y="4889500"/>
                  </a:lnTo>
                  <a:lnTo>
                    <a:pt x="204469" y="4940300"/>
                  </a:lnTo>
                  <a:lnTo>
                    <a:pt x="191745" y="4991100"/>
                  </a:lnTo>
                  <a:lnTo>
                    <a:pt x="179413" y="5041900"/>
                  </a:lnTo>
                  <a:lnTo>
                    <a:pt x="167475" y="5092700"/>
                  </a:lnTo>
                  <a:lnTo>
                    <a:pt x="155932" y="5143500"/>
                  </a:lnTo>
                  <a:lnTo>
                    <a:pt x="144787" y="5194300"/>
                  </a:lnTo>
                  <a:lnTo>
                    <a:pt x="134040" y="5245100"/>
                  </a:lnTo>
                  <a:lnTo>
                    <a:pt x="123694" y="5295900"/>
                  </a:lnTo>
                  <a:lnTo>
                    <a:pt x="113751" y="5346700"/>
                  </a:lnTo>
                  <a:lnTo>
                    <a:pt x="104212" y="5397500"/>
                  </a:lnTo>
                  <a:lnTo>
                    <a:pt x="95078" y="5448300"/>
                  </a:lnTo>
                  <a:lnTo>
                    <a:pt x="86352" y="5511800"/>
                  </a:lnTo>
                  <a:lnTo>
                    <a:pt x="78034" y="5562600"/>
                  </a:lnTo>
                  <a:lnTo>
                    <a:pt x="70128" y="5613400"/>
                  </a:lnTo>
                  <a:lnTo>
                    <a:pt x="62634" y="5664200"/>
                  </a:lnTo>
                  <a:lnTo>
                    <a:pt x="55555" y="5715000"/>
                  </a:lnTo>
                  <a:lnTo>
                    <a:pt x="48891" y="5765800"/>
                  </a:lnTo>
                  <a:lnTo>
                    <a:pt x="42645" y="5816600"/>
                  </a:lnTo>
                  <a:lnTo>
                    <a:pt x="36818" y="5880100"/>
                  </a:lnTo>
                  <a:lnTo>
                    <a:pt x="31412" y="5930900"/>
                  </a:lnTo>
                  <a:lnTo>
                    <a:pt x="26429" y="5981700"/>
                  </a:lnTo>
                  <a:lnTo>
                    <a:pt x="21871" y="6032500"/>
                  </a:lnTo>
                  <a:lnTo>
                    <a:pt x="17738" y="6083300"/>
                  </a:lnTo>
                  <a:lnTo>
                    <a:pt x="14033" y="6146800"/>
                  </a:lnTo>
                  <a:lnTo>
                    <a:pt x="10758" y="6197600"/>
                  </a:lnTo>
                  <a:lnTo>
                    <a:pt x="7914" y="6248400"/>
                  </a:lnTo>
                  <a:lnTo>
                    <a:pt x="5503" y="6299200"/>
                  </a:lnTo>
                  <a:lnTo>
                    <a:pt x="3526" y="6362700"/>
                  </a:lnTo>
                  <a:lnTo>
                    <a:pt x="1986" y="6413500"/>
                  </a:lnTo>
                  <a:lnTo>
                    <a:pt x="883" y="6464300"/>
                  </a:lnTo>
                  <a:lnTo>
                    <a:pt x="221" y="6515100"/>
                  </a:lnTo>
                  <a:lnTo>
                    <a:pt x="0" y="6578600"/>
                  </a:lnTo>
                  <a:lnTo>
                    <a:pt x="221" y="6629400"/>
                  </a:lnTo>
                  <a:lnTo>
                    <a:pt x="883" y="6680200"/>
                  </a:lnTo>
                  <a:lnTo>
                    <a:pt x="1943" y="6731000"/>
                  </a:lnTo>
                  <a:lnTo>
                    <a:pt x="1021191" y="6731000"/>
                  </a:lnTo>
                  <a:lnTo>
                    <a:pt x="1020685" y="6718300"/>
                  </a:lnTo>
                  <a:lnTo>
                    <a:pt x="1019664" y="6667500"/>
                  </a:lnTo>
                  <a:lnTo>
                    <a:pt x="1019049" y="6629400"/>
                  </a:lnTo>
                  <a:lnTo>
                    <a:pt x="1018844" y="6578600"/>
                  </a:lnTo>
                  <a:lnTo>
                    <a:pt x="1019049" y="6527800"/>
                  </a:lnTo>
                  <a:lnTo>
                    <a:pt x="1019664" y="6477000"/>
                  </a:lnTo>
                  <a:lnTo>
                    <a:pt x="1020685" y="6426200"/>
                  </a:lnTo>
                  <a:lnTo>
                    <a:pt x="1022112" y="6388100"/>
                  </a:lnTo>
                  <a:lnTo>
                    <a:pt x="1023944" y="6337300"/>
                  </a:lnTo>
                  <a:lnTo>
                    <a:pt x="1026178" y="6286500"/>
                  </a:lnTo>
                  <a:lnTo>
                    <a:pt x="1028812" y="6235700"/>
                  </a:lnTo>
                  <a:lnTo>
                    <a:pt x="1031846" y="6197600"/>
                  </a:lnTo>
                  <a:lnTo>
                    <a:pt x="1035278" y="6146800"/>
                  </a:lnTo>
                  <a:lnTo>
                    <a:pt x="1039105" y="6096000"/>
                  </a:lnTo>
                  <a:lnTo>
                    <a:pt x="1043327" y="6045200"/>
                  </a:lnTo>
                  <a:lnTo>
                    <a:pt x="1047941" y="6007100"/>
                  </a:lnTo>
                  <a:lnTo>
                    <a:pt x="1052946" y="5956300"/>
                  </a:lnTo>
                  <a:lnTo>
                    <a:pt x="1058340" y="5905500"/>
                  </a:lnTo>
                  <a:lnTo>
                    <a:pt x="1064122" y="5867400"/>
                  </a:lnTo>
                  <a:lnTo>
                    <a:pt x="1070290" y="5816600"/>
                  </a:lnTo>
                  <a:lnTo>
                    <a:pt x="1076842" y="5765800"/>
                  </a:lnTo>
                  <a:lnTo>
                    <a:pt x="1083777" y="5727700"/>
                  </a:lnTo>
                  <a:lnTo>
                    <a:pt x="1091093" y="5676900"/>
                  </a:lnTo>
                  <a:lnTo>
                    <a:pt x="1098789" y="5626100"/>
                  </a:lnTo>
                  <a:lnTo>
                    <a:pt x="1106862" y="5588000"/>
                  </a:lnTo>
                  <a:lnTo>
                    <a:pt x="1115311" y="5537200"/>
                  </a:lnTo>
                  <a:lnTo>
                    <a:pt x="1124135" y="5499100"/>
                  </a:lnTo>
                  <a:lnTo>
                    <a:pt x="1133331" y="5448300"/>
                  </a:lnTo>
                  <a:lnTo>
                    <a:pt x="1142899" y="5397500"/>
                  </a:lnTo>
                  <a:lnTo>
                    <a:pt x="1152836" y="5359400"/>
                  </a:lnTo>
                  <a:lnTo>
                    <a:pt x="1163141" y="5308600"/>
                  </a:lnTo>
                  <a:lnTo>
                    <a:pt x="1173812" y="5270500"/>
                  </a:lnTo>
                  <a:lnTo>
                    <a:pt x="1184848" y="5219700"/>
                  </a:lnTo>
                  <a:lnTo>
                    <a:pt x="1196247" y="5181600"/>
                  </a:lnTo>
                  <a:lnTo>
                    <a:pt x="1208007" y="5130800"/>
                  </a:lnTo>
                  <a:lnTo>
                    <a:pt x="1220126" y="5092700"/>
                  </a:lnTo>
                  <a:lnTo>
                    <a:pt x="1232604" y="5041900"/>
                  </a:lnTo>
                  <a:lnTo>
                    <a:pt x="1245438" y="5003800"/>
                  </a:lnTo>
                  <a:lnTo>
                    <a:pt x="1258626" y="4953000"/>
                  </a:lnTo>
                  <a:lnTo>
                    <a:pt x="1272168" y="4914900"/>
                  </a:lnTo>
                  <a:lnTo>
                    <a:pt x="1286061" y="4864100"/>
                  </a:lnTo>
                  <a:lnTo>
                    <a:pt x="1300304" y="4826000"/>
                  </a:lnTo>
                  <a:lnTo>
                    <a:pt x="1314894" y="4775200"/>
                  </a:lnTo>
                  <a:lnTo>
                    <a:pt x="1329832" y="4737100"/>
                  </a:lnTo>
                  <a:lnTo>
                    <a:pt x="1345114" y="4699000"/>
                  </a:lnTo>
                  <a:lnTo>
                    <a:pt x="1360739" y="4648200"/>
                  </a:lnTo>
                  <a:lnTo>
                    <a:pt x="1376705" y="4610100"/>
                  </a:lnTo>
                  <a:lnTo>
                    <a:pt x="1393012" y="4572000"/>
                  </a:lnTo>
                  <a:lnTo>
                    <a:pt x="1409656" y="4521200"/>
                  </a:lnTo>
                  <a:lnTo>
                    <a:pt x="1426638" y="4483100"/>
                  </a:lnTo>
                  <a:lnTo>
                    <a:pt x="1443954" y="4445000"/>
                  </a:lnTo>
                  <a:lnTo>
                    <a:pt x="1461603" y="4394200"/>
                  </a:lnTo>
                  <a:lnTo>
                    <a:pt x="1479584" y="4356100"/>
                  </a:lnTo>
                  <a:lnTo>
                    <a:pt x="1497895" y="4318000"/>
                  </a:lnTo>
                  <a:lnTo>
                    <a:pt x="1516534" y="4279900"/>
                  </a:lnTo>
                  <a:lnTo>
                    <a:pt x="1535500" y="4229100"/>
                  </a:lnTo>
                  <a:lnTo>
                    <a:pt x="1554791" y="4191000"/>
                  </a:lnTo>
                  <a:lnTo>
                    <a:pt x="1574405" y="4152900"/>
                  </a:lnTo>
                  <a:lnTo>
                    <a:pt x="1594341" y="4114800"/>
                  </a:lnTo>
                  <a:lnTo>
                    <a:pt x="1614597" y="4064000"/>
                  </a:lnTo>
                  <a:lnTo>
                    <a:pt x="1635171" y="4025900"/>
                  </a:lnTo>
                  <a:lnTo>
                    <a:pt x="1656063" y="3987800"/>
                  </a:lnTo>
                  <a:lnTo>
                    <a:pt x="1677269" y="3949700"/>
                  </a:lnTo>
                  <a:lnTo>
                    <a:pt x="1698789" y="3911600"/>
                  </a:lnTo>
                  <a:lnTo>
                    <a:pt x="1720620" y="3873500"/>
                  </a:lnTo>
                  <a:lnTo>
                    <a:pt x="1742762" y="3835400"/>
                  </a:lnTo>
                  <a:lnTo>
                    <a:pt x="1765212" y="3797300"/>
                  </a:lnTo>
                  <a:lnTo>
                    <a:pt x="1787970" y="3759200"/>
                  </a:lnTo>
                  <a:lnTo>
                    <a:pt x="1811032" y="3708400"/>
                  </a:lnTo>
                  <a:lnTo>
                    <a:pt x="1834398" y="3670300"/>
                  </a:lnTo>
                  <a:lnTo>
                    <a:pt x="1858066" y="3632200"/>
                  </a:lnTo>
                  <a:lnTo>
                    <a:pt x="1882034" y="3594100"/>
                  </a:lnTo>
                  <a:lnTo>
                    <a:pt x="1906301" y="3556000"/>
                  </a:lnTo>
                  <a:lnTo>
                    <a:pt x="1930865" y="3517900"/>
                  </a:lnTo>
                  <a:lnTo>
                    <a:pt x="1955724" y="3492500"/>
                  </a:lnTo>
                  <a:lnTo>
                    <a:pt x="1980877" y="3454400"/>
                  </a:lnTo>
                  <a:lnTo>
                    <a:pt x="2006322" y="3416300"/>
                  </a:lnTo>
                  <a:lnTo>
                    <a:pt x="2032057" y="3378200"/>
                  </a:lnTo>
                  <a:lnTo>
                    <a:pt x="2058081" y="3340100"/>
                  </a:lnTo>
                  <a:lnTo>
                    <a:pt x="2084393" y="3302000"/>
                  </a:lnTo>
                  <a:lnTo>
                    <a:pt x="2110989" y="3263900"/>
                  </a:lnTo>
                  <a:lnTo>
                    <a:pt x="2137870" y="3225800"/>
                  </a:lnTo>
                  <a:lnTo>
                    <a:pt x="2165032" y="3200400"/>
                  </a:lnTo>
                  <a:lnTo>
                    <a:pt x="2192476" y="3162300"/>
                  </a:lnTo>
                  <a:lnTo>
                    <a:pt x="2220198" y="3124200"/>
                  </a:lnTo>
                  <a:lnTo>
                    <a:pt x="2248197" y="3086100"/>
                  </a:lnTo>
                  <a:lnTo>
                    <a:pt x="2276472" y="3048000"/>
                  </a:lnTo>
                  <a:lnTo>
                    <a:pt x="2305020" y="3022600"/>
                  </a:lnTo>
                  <a:lnTo>
                    <a:pt x="2333841" y="2984500"/>
                  </a:lnTo>
                  <a:lnTo>
                    <a:pt x="2362933" y="2946400"/>
                  </a:lnTo>
                  <a:lnTo>
                    <a:pt x="2392293" y="2921000"/>
                  </a:lnTo>
                  <a:lnTo>
                    <a:pt x="2421921" y="2882900"/>
                  </a:lnTo>
                  <a:lnTo>
                    <a:pt x="2451815" y="2844800"/>
                  </a:lnTo>
                  <a:lnTo>
                    <a:pt x="2481972" y="2819400"/>
                  </a:lnTo>
                  <a:lnTo>
                    <a:pt x="2512392" y="2781300"/>
                  </a:lnTo>
                  <a:lnTo>
                    <a:pt x="2543073" y="2755900"/>
                  </a:lnTo>
                  <a:lnTo>
                    <a:pt x="2574013" y="2717800"/>
                  </a:lnTo>
                  <a:lnTo>
                    <a:pt x="2605210" y="2692400"/>
                  </a:lnTo>
                  <a:lnTo>
                    <a:pt x="2636663" y="2654300"/>
                  </a:lnTo>
                  <a:lnTo>
                    <a:pt x="2668370" y="2628900"/>
                  </a:lnTo>
                  <a:lnTo>
                    <a:pt x="2700330" y="2590800"/>
                  </a:lnTo>
                  <a:lnTo>
                    <a:pt x="2732540" y="2565400"/>
                  </a:lnTo>
                  <a:lnTo>
                    <a:pt x="2765000" y="2527300"/>
                  </a:lnTo>
                  <a:lnTo>
                    <a:pt x="2797707" y="2501900"/>
                  </a:lnTo>
                  <a:lnTo>
                    <a:pt x="2830660" y="2463800"/>
                  </a:lnTo>
                  <a:lnTo>
                    <a:pt x="2897298" y="2413000"/>
                  </a:lnTo>
                  <a:lnTo>
                    <a:pt x="2930979" y="2374900"/>
                  </a:lnTo>
                  <a:lnTo>
                    <a:pt x="3033451" y="2298700"/>
                  </a:lnTo>
                  <a:lnTo>
                    <a:pt x="3068079" y="2260600"/>
                  </a:lnTo>
                  <a:lnTo>
                    <a:pt x="3208903" y="2159000"/>
                  </a:lnTo>
                  <a:lnTo>
                    <a:pt x="3244679" y="2120900"/>
                  </a:lnTo>
                  <a:lnTo>
                    <a:pt x="3390009" y="2019300"/>
                  </a:lnTo>
                  <a:lnTo>
                    <a:pt x="3576561" y="1892300"/>
                  </a:lnTo>
                  <a:lnTo>
                    <a:pt x="3652661" y="1841500"/>
                  </a:lnTo>
                  <a:lnTo>
                    <a:pt x="3691021" y="1828800"/>
                  </a:lnTo>
                  <a:lnTo>
                    <a:pt x="3846493" y="1727200"/>
                  </a:lnTo>
                  <a:lnTo>
                    <a:pt x="3885861" y="1714500"/>
                  </a:lnTo>
                  <a:lnTo>
                    <a:pt x="4005135" y="1638300"/>
                  </a:lnTo>
                  <a:lnTo>
                    <a:pt x="4045278" y="1625600"/>
                  </a:lnTo>
                  <a:lnTo>
                    <a:pt x="4085611" y="1600200"/>
                  </a:lnTo>
                  <a:lnTo>
                    <a:pt x="4126133" y="1587500"/>
                  </a:lnTo>
                  <a:lnTo>
                    <a:pt x="4166841" y="1562100"/>
                  </a:lnTo>
                  <a:lnTo>
                    <a:pt x="4207734" y="1549400"/>
                  </a:lnTo>
                  <a:lnTo>
                    <a:pt x="4248810" y="1524000"/>
                  </a:lnTo>
                  <a:lnTo>
                    <a:pt x="4290067" y="1511300"/>
                  </a:lnTo>
                  <a:lnTo>
                    <a:pt x="4331505" y="1485900"/>
                  </a:lnTo>
                  <a:lnTo>
                    <a:pt x="4373121" y="1473200"/>
                  </a:lnTo>
                  <a:lnTo>
                    <a:pt x="4414914" y="1447800"/>
                  </a:lnTo>
                  <a:lnTo>
                    <a:pt x="4456882" y="1435100"/>
                  </a:lnTo>
                  <a:lnTo>
                    <a:pt x="4499023" y="1409700"/>
                  </a:lnTo>
                  <a:lnTo>
                    <a:pt x="4626471" y="1371600"/>
                  </a:lnTo>
                  <a:lnTo>
                    <a:pt x="4669289" y="1346200"/>
                  </a:lnTo>
                  <a:lnTo>
                    <a:pt x="4842197" y="1295400"/>
                  </a:lnTo>
                  <a:lnTo>
                    <a:pt x="4885824" y="1270000"/>
                  </a:lnTo>
                  <a:lnTo>
                    <a:pt x="5240354" y="1168400"/>
                  </a:lnTo>
                  <a:lnTo>
                    <a:pt x="5285335" y="1168400"/>
                  </a:lnTo>
                  <a:lnTo>
                    <a:pt x="5466660" y="1117600"/>
                  </a:lnTo>
                  <a:lnTo>
                    <a:pt x="5512335" y="1117600"/>
                  </a:lnTo>
                  <a:lnTo>
                    <a:pt x="5604083" y="1092200"/>
                  </a:lnTo>
                  <a:lnTo>
                    <a:pt x="5650154" y="1092200"/>
                  </a:lnTo>
                  <a:lnTo>
                    <a:pt x="5696353" y="1079500"/>
                  </a:lnTo>
                  <a:lnTo>
                    <a:pt x="5742680" y="1079500"/>
                  </a:lnTo>
                  <a:lnTo>
                    <a:pt x="5835709" y="1054100"/>
                  </a:lnTo>
                  <a:lnTo>
                    <a:pt x="5929227" y="1054100"/>
                  </a:lnTo>
                  <a:lnTo>
                    <a:pt x="5976165" y="1041400"/>
                  </a:lnTo>
                  <a:lnTo>
                    <a:pt x="6023221" y="1041400"/>
                  </a:lnTo>
                  <a:lnTo>
                    <a:pt x="6070392" y="1028700"/>
                  </a:lnTo>
                  <a:lnTo>
                    <a:pt x="6090702" y="1028700"/>
                  </a:lnTo>
                  <a:lnTo>
                    <a:pt x="6090702" y="0"/>
                  </a:lnTo>
                  <a:close/>
                </a:path>
              </a:pathLst>
            </a:custGeom>
            <a:solidFill>
              <a:srgbClr val="9FCEE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717920" y="749300"/>
              <a:ext cx="5473700" cy="6108700"/>
            </a:xfrm>
            <a:custGeom>
              <a:avLst/>
              <a:gdLst/>
              <a:ahLst/>
              <a:cxnLst/>
              <a:rect l="l" t="t" r="r" b="b"/>
              <a:pathLst>
                <a:path w="5473700" h="6108700">
                  <a:moveTo>
                    <a:pt x="5473482" y="0"/>
                  </a:moveTo>
                  <a:lnTo>
                    <a:pt x="5380908" y="0"/>
                  </a:lnTo>
                  <a:lnTo>
                    <a:pt x="5333326" y="12700"/>
                  </a:lnTo>
                  <a:lnTo>
                    <a:pt x="5285853" y="12700"/>
                  </a:lnTo>
                  <a:lnTo>
                    <a:pt x="5238492" y="25400"/>
                  </a:lnTo>
                  <a:lnTo>
                    <a:pt x="5191244" y="25400"/>
                  </a:lnTo>
                  <a:lnTo>
                    <a:pt x="5144110" y="38100"/>
                  </a:lnTo>
                  <a:lnTo>
                    <a:pt x="5097093" y="38100"/>
                  </a:lnTo>
                  <a:lnTo>
                    <a:pt x="5050193" y="50800"/>
                  </a:lnTo>
                  <a:lnTo>
                    <a:pt x="5003412" y="50800"/>
                  </a:lnTo>
                  <a:lnTo>
                    <a:pt x="4910213" y="76200"/>
                  </a:lnTo>
                  <a:lnTo>
                    <a:pt x="4863798" y="76200"/>
                  </a:lnTo>
                  <a:lnTo>
                    <a:pt x="4771345" y="101600"/>
                  </a:lnTo>
                  <a:lnTo>
                    <a:pt x="4725310" y="101600"/>
                  </a:lnTo>
                  <a:lnTo>
                    <a:pt x="4007375" y="304800"/>
                  </a:lnTo>
                  <a:lnTo>
                    <a:pt x="3963745" y="330200"/>
                  </a:lnTo>
                  <a:lnTo>
                    <a:pt x="3833790" y="368300"/>
                  </a:lnTo>
                  <a:lnTo>
                    <a:pt x="3790788" y="393700"/>
                  </a:lnTo>
                  <a:lnTo>
                    <a:pt x="3705270" y="419100"/>
                  </a:lnTo>
                  <a:lnTo>
                    <a:pt x="3662756" y="444500"/>
                  </a:lnTo>
                  <a:lnTo>
                    <a:pt x="3620407" y="457200"/>
                  </a:lnTo>
                  <a:lnTo>
                    <a:pt x="3578225" y="482600"/>
                  </a:lnTo>
                  <a:lnTo>
                    <a:pt x="3536212" y="495300"/>
                  </a:lnTo>
                  <a:lnTo>
                    <a:pt x="3494368" y="520700"/>
                  </a:lnTo>
                  <a:lnTo>
                    <a:pt x="3452696" y="533400"/>
                  </a:lnTo>
                  <a:lnTo>
                    <a:pt x="3411197" y="558800"/>
                  </a:lnTo>
                  <a:lnTo>
                    <a:pt x="3369872" y="571500"/>
                  </a:lnTo>
                  <a:lnTo>
                    <a:pt x="3328724" y="596900"/>
                  </a:lnTo>
                  <a:lnTo>
                    <a:pt x="3287752" y="609600"/>
                  </a:lnTo>
                  <a:lnTo>
                    <a:pt x="3206347" y="660400"/>
                  </a:lnTo>
                  <a:lnTo>
                    <a:pt x="3165917" y="673100"/>
                  </a:lnTo>
                  <a:lnTo>
                    <a:pt x="3045733" y="749300"/>
                  </a:lnTo>
                  <a:lnTo>
                    <a:pt x="3006045" y="762000"/>
                  </a:lnTo>
                  <a:lnTo>
                    <a:pt x="2849202" y="863600"/>
                  </a:lnTo>
                  <a:lnTo>
                    <a:pt x="2657556" y="990600"/>
                  </a:lnTo>
                  <a:lnTo>
                    <a:pt x="2470980" y="1117600"/>
                  </a:lnTo>
                  <a:lnTo>
                    <a:pt x="2325496" y="1219200"/>
                  </a:lnTo>
                  <a:lnTo>
                    <a:pt x="2289662" y="1257300"/>
                  </a:lnTo>
                  <a:lnTo>
                    <a:pt x="2183473" y="1333500"/>
                  </a:lnTo>
                  <a:lnTo>
                    <a:pt x="2148519" y="1371600"/>
                  </a:lnTo>
                  <a:lnTo>
                    <a:pt x="2079285" y="1422400"/>
                  </a:lnTo>
                  <a:lnTo>
                    <a:pt x="2045007" y="1460500"/>
                  </a:lnTo>
                  <a:lnTo>
                    <a:pt x="1977137" y="1511300"/>
                  </a:lnTo>
                  <a:lnTo>
                    <a:pt x="1943549" y="1549400"/>
                  </a:lnTo>
                  <a:lnTo>
                    <a:pt x="1910193" y="1574800"/>
                  </a:lnTo>
                  <a:lnTo>
                    <a:pt x="1877071" y="1612900"/>
                  </a:lnTo>
                  <a:lnTo>
                    <a:pt x="1844185" y="1638300"/>
                  </a:lnTo>
                  <a:lnTo>
                    <a:pt x="1811537" y="1676400"/>
                  </a:lnTo>
                  <a:lnTo>
                    <a:pt x="1779127" y="1701800"/>
                  </a:lnTo>
                  <a:lnTo>
                    <a:pt x="1746958" y="1739900"/>
                  </a:lnTo>
                  <a:lnTo>
                    <a:pt x="1715030" y="1765300"/>
                  </a:lnTo>
                  <a:lnTo>
                    <a:pt x="1683345" y="1803400"/>
                  </a:lnTo>
                  <a:lnTo>
                    <a:pt x="1651905" y="1828800"/>
                  </a:lnTo>
                  <a:lnTo>
                    <a:pt x="1620712" y="1866900"/>
                  </a:lnTo>
                  <a:lnTo>
                    <a:pt x="1589766" y="1892300"/>
                  </a:lnTo>
                  <a:lnTo>
                    <a:pt x="1559069" y="1930400"/>
                  </a:lnTo>
                  <a:lnTo>
                    <a:pt x="1528623" y="1968500"/>
                  </a:lnTo>
                  <a:lnTo>
                    <a:pt x="1498429" y="1993900"/>
                  </a:lnTo>
                  <a:lnTo>
                    <a:pt x="1468489" y="2032000"/>
                  </a:lnTo>
                  <a:lnTo>
                    <a:pt x="1438805" y="2070100"/>
                  </a:lnTo>
                  <a:lnTo>
                    <a:pt x="1409377" y="2108200"/>
                  </a:lnTo>
                  <a:lnTo>
                    <a:pt x="1380207" y="2133600"/>
                  </a:lnTo>
                  <a:lnTo>
                    <a:pt x="1351297" y="2171700"/>
                  </a:lnTo>
                  <a:lnTo>
                    <a:pt x="1322648" y="2209800"/>
                  </a:lnTo>
                  <a:lnTo>
                    <a:pt x="1294261" y="2247900"/>
                  </a:lnTo>
                  <a:lnTo>
                    <a:pt x="1266139" y="2273300"/>
                  </a:lnTo>
                  <a:lnTo>
                    <a:pt x="1238283" y="2311400"/>
                  </a:lnTo>
                  <a:lnTo>
                    <a:pt x="1210694" y="2349500"/>
                  </a:lnTo>
                  <a:lnTo>
                    <a:pt x="1183373" y="2387600"/>
                  </a:lnTo>
                  <a:lnTo>
                    <a:pt x="1156323" y="2425700"/>
                  </a:lnTo>
                  <a:lnTo>
                    <a:pt x="1129544" y="2463800"/>
                  </a:lnTo>
                  <a:lnTo>
                    <a:pt x="1103038" y="2501900"/>
                  </a:lnTo>
                  <a:lnTo>
                    <a:pt x="1076808" y="2540000"/>
                  </a:lnTo>
                  <a:lnTo>
                    <a:pt x="1050853" y="2565400"/>
                  </a:lnTo>
                  <a:lnTo>
                    <a:pt x="1025176" y="2603500"/>
                  </a:lnTo>
                  <a:lnTo>
                    <a:pt x="999778" y="2641600"/>
                  </a:lnTo>
                  <a:lnTo>
                    <a:pt x="974661" y="2679700"/>
                  </a:lnTo>
                  <a:lnTo>
                    <a:pt x="949826" y="2717800"/>
                  </a:lnTo>
                  <a:lnTo>
                    <a:pt x="925274" y="2755900"/>
                  </a:lnTo>
                  <a:lnTo>
                    <a:pt x="901008" y="2794000"/>
                  </a:lnTo>
                  <a:lnTo>
                    <a:pt x="877028" y="2844800"/>
                  </a:lnTo>
                  <a:lnTo>
                    <a:pt x="853337" y="2882900"/>
                  </a:lnTo>
                  <a:lnTo>
                    <a:pt x="829935" y="2921000"/>
                  </a:lnTo>
                  <a:lnTo>
                    <a:pt x="806824" y="2959100"/>
                  </a:lnTo>
                  <a:lnTo>
                    <a:pt x="784006" y="2997200"/>
                  </a:lnTo>
                  <a:lnTo>
                    <a:pt x="761482" y="3035300"/>
                  </a:lnTo>
                  <a:lnTo>
                    <a:pt x="739254" y="3073400"/>
                  </a:lnTo>
                  <a:lnTo>
                    <a:pt x="717322" y="3111500"/>
                  </a:lnTo>
                  <a:lnTo>
                    <a:pt x="695690" y="3162300"/>
                  </a:lnTo>
                  <a:lnTo>
                    <a:pt x="674357" y="3200400"/>
                  </a:lnTo>
                  <a:lnTo>
                    <a:pt x="653326" y="3238500"/>
                  </a:lnTo>
                  <a:lnTo>
                    <a:pt x="632598" y="3276600"/>
                  </a:lnTo>
                  <a:lnTo>
                    <a:pt x="612175" y="3314700"/>
                  </a:lnTo>
                  <a:lnTo>
                    <a:pt x="592058" y="3365500"/>
                  </a:lnTo>
                  <a:lnTo>
                    <a:pt x="572248" y="3403600"/>
                  </a:lnTo>
                  <a:lnTo>
                    <a:pt x="552748" y="3441700"/>
                  </a:lnTo>
                  <a:lnTo>
                    <a:pt x="533558" y="3479800"/>
                  </a:lnTo>
                  <a:lnTo>
                    <a:pt x="514680" y="3530600"/>
                  </a:lnTo>
                  <a:lnTo>
                    <a:pt x="496116" y="3568700"/>
                  </a:lnTo>
                  <a:lnTo>
                    <a:pt x="477867" y="3606800"/>
                  </a:lnTo>
                  <a:lnTo>
                    <a:pt x="459934" y="3657600"/>
                  </a:lnTo>
                  <a:lnTo>
                    <a:pt x="442319" y="3695700"/>
                  </a:lnTo>
                  <a:lnTo>
                    <a:pt x="425024" y="3733800"/>
                  </a:lnTo>
                  <a:lnTo>
                    <a:pt x="408050" y="3784600"/>
                  </a:lnTo>
                  <a:lnTo>
                    <a:pt x="391399" y="3822700"/>
                  </a:lnTo>
                  <a:lnTo>
                    <a:pt x="375072" y="3873500"/>
                  </a:lnTo>
                  <a:lnTo>
                    <a:pt x="359070" y="3911600"/>
                  </a:lnTo>
                  <a:lnTo>
                    <a:pt x="343395" y="3949700"/>
                  </a:lnTo>
                  <a:lnTo>
                    <a:pt x="328049" y="4000500"/>
                  </a:lnTo>
                  <a:lnTo>
                    <a:pt x="313033" y="4038600"/>
                  </a:lnTo>
                  <a:lnTo>
                    <a:pt x="298348" y="4089400"/>
                  </a:lnTo>
                  <a:lnTo>
                    <a:pt x="283997" y="4127500"/>
                  </a:lnTo>
                  <a:lnTo>
                    <a:pt x="269980" y="4178300"/>
                  </a:lnTo>
                  <a:lnTo>
                    <a:pt x="256298" y="4216400"/>
                  </a:lnTo>
                  <a:lnTo>
                    <a:pt x="242955" y="4267200"/>
                  </a:lnTo>
                  <a:lnTo>
                    <a:pt x="229950" y="4305300"/>
                  </a:lnTo>
                  <a:lnTo>
                    <a:pt x="217286" y="4356100"/>
                  </a:lnTo>
                  <a:lnTo>
                    <a:pt x="204964" y="4394200"/>
                  </a:lnTo>
                  <a:lnTo>
                    <a:pt x="192986" y="4445000"/>
                  </a:lnTo>
                  <a:lnTo>
                    <a:pt x="181352" y="4483100"/>
                  </a:lnTo>
                  <a:lnTo>
                    <a:pt x="170065" y="4533900"/>
                  </a:lnTo>
                  <a:lnTo>
                    <a:pt x="159126" y="4584700"/>
                  </a:lnTo>
                  <a:lnTo>
                    <a:pt x="148537" y="4622800"/>
                  </a:lnTo>
                  <a:lnTo>
                    <a:pt x="138298" y="4673600"/>
                  </a:lnTo>
                  <a:lnTo>
                    <a:pt x="128412" y="4711700"/>
                  </a:lnTo>
                  <a:lnTo>
                    <a:pt x="118880" y="4762500"/>
                  </a:lnTo>
                  <a:lnTo>
                    <a:pt x="109704" y="4813300"/>
                  </a:lnTo>
                  <a:lnTo>
                    <a:pt x="100884" y="4851400"/>
                  </a:lnTo>
                  <a:lnTo>
                    <a:pt x="92423" y="4902200"/>
                  </a:lnTo>
                  <a:lnTo>
                    <a:pt x="84322" y="4953000"/>
                  </a:lnTo>
                  <a:lnTo>
                    <a:pt x="76582" y="4991100"/>
                  </a:lnTo>
                  <a:lnTo>
                    <a:pt x="69205" y="5041900"/>
                  </a:lnTo>
                  <a:lnTo>
                    <a:pt x="62193" y="5092700"/>
                  </a:lnTo>
                  <a:lnTo>
                    <a:pt x="55547" y="5130800"/>
                  </a:lnTo>
                  <a:lnTo>
                    <a:pt x="49268" y="5181600"/>
                  </a:lnTo>
                  <a:lnTo>
                    <a:pt x="43358" y="5232400"/>
                  </a:lnTo>
                  <a:lnTo>
                    <a:pt x="37818" y="5283200"/>
                  </a:lnTo>
                  <a:lnTo>
                    <a:pt x="32651" y="5321300"/>
                  </a:lnTo>
                  <a:lnTo>
                    <a:pt x="27857" y="5372100"/>
                  </a:lnTo>
                  <a:lnTo>
                    <a:pt x="23437" y="5422900"/>
                  </a:lnTo>
                  <a:lnTo>
                    <a:pt x="19395" y="5473700"/>
                  </a:lnTo>
                  <a:lnTo>
                    <a:pt x="15730" y="5511800"/>
                  </a:lnTo>
                  <a:lnTo>
                    <a:pt x="12444" y="5562600"/>
                  </a:lnTo>
                  <a:lnTo>
                    <a:pt x="9540" y="5613400"/>
                  </a:lnTo>
                  <a:lnTo>
                    <a:pt x="7018" y="5664200"/>
                  </a:lnTo>
                  <a:lnTo>
                    <a:pt x="4879" y="5715000"/>
                  </a:lnTo>
                  <a:lnTo>
                    <a:pt x="3127" y="5753100"/>
                  </a:lnTo>
                  <a:lnTo>
                    <a:pt x="1761" y="5803900"/>
                  </a:lnTo>
                  <a:lnTo>
                    <a:pt x="783" y="5854700"/>
                  </a:lnTo>
                  <a:lnTo>
                    <a:pt x="196" y="5905500"/>
                  </a:lnTo>
                  <a:lnTo>
                    <a:pt x="0" y="5956300"/>
                  </a:lnTo>
                  <a:lnTo>
                    <a:pt x="218" y="6007100"/>
                  </a:lnTo>
                  <a:lnTo>
                    <a:pt x="874" y="6057900"/>
                  </a:lnTo>
                  <a:lnTo>
                    <a:pt x="1964" y="6108700"/>
                  </a:lnTo>
                  <a:lnTo>
                    <a:pt x="698278" y="6108700"/>
                  </a:lnTo>
                  <a:lnTo>
                    <a:pt x="697055" y="6057900"/>
                  </a:lnTo>
                  <a:lnTo>
                    <a:pt x="696319" y="6007100"/>
                  </a:lnTo>
                  <a:lnTo>
                    <a:pt x="696074" y="5956300"/>
                  </a:lnTo>
                  <a:lnTo>
                    <a:pt x="696292" y="5905500"/>
                  </a:lnTo>
                  <a:lnTo>
                    <a:pt x="696945" y="5854700"/>
                  </a:lnTo>
                  <a:lnTo>
                    <a:pt x="698031" y="5803900"/>
                  </a:lnTo>
                  <a:lnTo>
                    <a:pt x="699549" y="5765800"/>
                  </a:lnTo>
                  <a:lnTo>
                    <a:pt x="701496" y="5715000"/>
                  </a:lnTo>
                  <a:lnTo>
                    <a:pt x="703870" y="5664200"/>
                  </a:lnTo>
                  <a:lnTo>
                    <a:pt x="706671" y="5613400"/>
                  </a:lnTo>
                  <a:lnTo>
                    <a:pt x="709895" y="5575300"/>
                  </a:lnTo>
                  <a:lnTo>
                    <a:pt x="713541" y="5524500"/>
                  </a:lnTo>
                  <a:lnTo>
                    <a:pt x="717607" y="5473700"/>
                  </a:lnTo>
                  <a:lnTo>
                    <a:pt x="722091" y="5422900"/>
                  </a:lnTo>
                  <a:lnTo>
                    <a:pt x="726992" y="5384800"/>
                  </a:lnTo>
                  <a:lnTo>
                    <a:pt x="732307" y="5334000"/>
                  </a:lnTo>
                  <a:lnTo>
                    <a:pt x="738035" y="5283200"/>
                  </a:lnTo>
                  <a:lnTo>
                    <a:pt x="744173" y="5245100"/>
                  </a:lnTo>
                  <a:lnTo>
                    <a:pt x="750720" y="5194300"/>
                  </a:lnTo>
                  <a:lnTo>
                    <a:pt x="757675" y="5143500"/>
                  </a:lnTo>
                  <a:lnTo>
                    <a:pt x="765034" y="5105400"/>
                  </a:lnTo>
                  <a:lnTo>
                    <a:pt x="772797" y="5054600"/>
                  </a:lnTo>
                  <a:lnTo>
                    <a:pt x="780961" y="5003800"/>
                  </a:lnTo>
                  <a:lnTo>
                    <a:pt x="789525" y="4965700"/>
                  </a:lnTo>
                  <a:lnTo>
                    <a:pt x="798486" y="4914900"/>
                  </a:lnTo>
                  <a:lnTo>
                    <a:pt x="807844" y="4864100"/>
                  </a:lnTo>
                  <a:lnTo>
                    <a:pt x="817595" y="4826000"/>
                  </a:lnTo>
                  <a:lnTo>
                    <a:pt x="827738" y="4775200"/>
                  </a:lnTo>
                  <a:lnTo>
                    <a:pt x="838272" y="4737100"/>
                  </a:lnTo>
                  <a:lnTo>
                    <a:pt x="849193" y="4686300"/>
                  </a:lnTo>
                  <a:lnTo>
                    <a:pt x="860502" y="4648200"/>
                  </a:lnTo>
                  <a:lnTo>
                    <a:pt x="872195" y="4597400"/>
                  </a:lnTo>
                  <a:lnTo>
                    <a:pt x="884270" y="4559300"/>
                  </a:lnTo>
                  <a:lnTo>
                    <a:pt x="896727" y="4508500"/>
                  </a:lnTo>
                  <a:lnTo>
                    <a:pt x="909562" y="4470400"/>
                  </a:lnTo>
                  <a:lnTo>
                    <a:pt x="922775" y="4419600"/>
                  </a:lnTo>
                  <a:lnTo>
                    <a:pt x="936363" y="4381500"/>
                  </a:lnTo>
                  <a:lnTo>
                    <a:pt x="950325" y="4330700"/>
                  </a:lnTo>
                  <a:lnTo>
                    <a:pt x="964658" y="4292600"/>
                  </a:lnTo>
                  <a:lnTo>
                    <a:pt x="979360" y="4241800"/>
                  </a:lnTo>
                  <a:lnTo>
                    <a:pt x="994431" y="4203700"/>
                  </a:lnTo>
                  <a:lnTo>
                    <a:pt x="1009867" y="4152900"/>
                  </a:lnTo>
                  <a:lnTo>
                    <a:pt x="1025667" y="4114800"/>
                  </a:lnTo>
                  <a:lnTo>
                    <a:pt x="1041830" y="4076700"/>
                  </a:lnTo>
                  <a:lnTo>
                    <a:pt x="1058353" y="4025900"/>
                  </a:lnTo>
                  <a:lnTo>
                    <a:pt x="1075235" y="3987800"/>
                  </a:lnTo>
                  <a:lnTo>
                    <a:pt x="1092473" y="3949700"/>
                  </a:lnTo>
                  <a:lnTo>
                    <a:pt x="1110065" y="3898900"/>
                  </a:lnTo>
                  <a:lnTo>
                    <a:pt x="1128011" y="3860800"/>
                  </a:lnTo>
                  <a:lnTo>
                    <a:pt x="1146308" y="3822700"/>
                  </a:lnTo>
                  <a:lnTo>
                    <a:pt x="1164954" y="3771900"/>
                  </a:lnTo>
                  <a:lnTo>
                    <a:pt x="1183947" y="3733800"/>
                  </a:lnTo>
                  <a:lnTo>
                    <a:pt x="1203285" y="3695700"/>
                  </a:lnTo>
                  <a:lnTo>
                    <a:pt x="1222968" y="3657600"/>
                  </a:lnTo>
                  <a:lnTo>
                    <a:pt x="1242991" y="3619500"/>
                  </a:lnTo>
                  <a:lnTo>
                    <a:pt x="1263355" y="3568700"/>
                  </a:lnTo>
                  <a:lnTo>
                    <a:pt x="1284056" y="3530600"/>
                  </a:lnTo>
                  <a:lnTo>
                    <a:pt x="1305094" y="3492500"/>
                  </a:lnTo>
                  <a:lnTo>
                    <a:pt x="1326466" y="3454400"/>
                  </a:lnTo>
                  <a:lnTo>
                    <a:pt x="1348170" y="3416300"/>
                  </a:lnTo>
                  <a:lnTo>
                    <a:pt x="1370205" y="3378200"/>
                  </a:lnTo>
                  <a:lnTo>
                    <a:pt x="1392568" y="3340100"/>
                  </a:lnTo>
                  <a:lnTo>
                    <a:pt x="1415258" y="3289300"/>
                  </a:lnTo>
                  <a:lnTo>
                    <a:pt x="1438273" y="3251200"/>
                  </a:lnTo>
                  <a:lnTo>
                    <a:pt x="1461611" y="3213100"/>
                  </a:lnTo>
                  <a:lnTo>
                    <a:pt x="1485270" y="3175000"/>
                  </a:lnTo>
                  <a:lnTo>
                    <a:pt x="1509248" y="3136900"/>
                  </a:lnTo>
                  <a:lnTo>
                    <a:pt x="1533544" y="3098800"/>
                  </a:lnTo>
                  <a:lnTo>
                    <a:pt x="1558155" y="3060700"/>
                  </a:lnTo>
                  <a:lnTo>
                    <a:pt x="1583080" y="3022600"/>
                  </a:lnTo>
                  <a:lnTo>
                    <a:pt x="1608316" y="2984500"/>
                  </a:lnTo>
                  <a:lnTo>
                    <a:pt x="1633863" y="2946400"/>
                  </a:lnTo>
                  <a:lnTo>
                    <a:pt x="1659718" y="2921000"/>
                  </a:lnTo>
                  <a:lnTo>
                    <a:pt x="1685879" y="2882900"/>
                  </a:lnTo>
                  <a:lnTo>
                    <a:pt x="1712344" y="2844800"/>
                  </a:lnTo>
                  <a:lnTo>
                    <a:pt x="1739112" y="2806700"/>
                  </a:lnTo>
                  <a:lnTo>
                    <a:pt x="1766180" y="2768600"/>
                  </a:lnTo>
                  <a:lnTo>
                    <a:pt x="1793547" y="2730500"/>
                  </a:lnTo>
                  <a:lnTo>
                    <a:pt x="1821211" y="2692400"/>
                  </a:lnTo>
                  <a:lnTo>
                    <a:pt x="1849170" y="2667000"/>
                  </a:lnTo>
                  <a:lnTo>
                    <a:pt x="1877422" y="2628900"/>
                  </a:lnTo>
                  <a:lnTo>
                    <a:pt x="1905966" y="2590800"/>
                  </a:lnTo>
                  <a:lnTo>
                    <a:pt x="1934798" y="2552700"/>
                  </a:lnTo>
                  <a:lnTo>
                    <a:pt x="1963919" y="2527300"/>
                  </a:lnTo>
                  <a:lnTo>
                    <a:pt x="1993325" y="2489200"/>
                  </a:lnTo>
                  <a:lnTo>
                    <a:pt x="2023014" y="2451100"/>
                  </a:lnTo>
                  <a:lnTo>
                    <a:pt x="2052986" y="2425700"/>
                  </a:lnTo>
                  <a:lnTo>
                    <a:pt x="2083238" y="2387600"/>
                  </a:lnTo>
                  <a:lnTo>
                    <a:pt x="2113768" y="2362200"/>
                  </a:lnTo>
                  <a:lnTo>
                    <a:pt x="2144574" y="2324100"/>
                  </a:lnTo>
                  <a:lnTo>
                    <a:pt x="2175655" y="2286000"/>
                  </a:lnTo>
                  <a:lnTo>
                    <a:pt x="2207009" y="2260600"/>
                  </a:lnTo>
                  <a:lnTo>
                    <a:pt x="2238633" y="2222500"/>
                  </a:lnTo>
                  <a:lnTo>
                    <a:pt x="2270526" y="2197100"/>
                  </a:lnTo>
                  <a:lnTo>
                    <a:pt x="2302686" y="2159000"/>
                  </a:lnTo>
                  <a:lnTo>
                    <a:pt x="2335111" y="2133600"/>
                  </a:lnTo>
                  <a:lnTo>
                    <a:pt x="2367800" y="2095500"/>
                  </a:lnTo>
                  <a:lnTo>
                    <a:pt x="2433959" y="2044700"/>
                  </a:lnTo>
                  <a:lnTo>
                    <a:pt x="2467426" y="2006600"/>
                  </a:lnTo>
                  <a:lnTo>
                    <a:pt x="2535126" y="1955800"/>
                  </a:lnTo>
                  <a:lnTo>
                    <a:pt x="2569354" y="1917700"/>
                  </a:lnTo>
                  <a:lnTo>
                    <a:pt x="2673535" y="1841500"/>
                  </a:lnTo>
                  <a:lnTo>
                    <a:pt x="2708753" y="1803400"/>
                  </a:lnTo>
                  <a:lnTo>
                    <a:pt x="2852036" y="1701800"/>
                  </a:lnTo>
                  <a:lnTo>
                    <a:pt x="2961975" y="1625600"/>
                  </a:lnTo>
                  <a:lnTo>
                    <a:pt x="2999083" y="1587500"/>
                  </a:lnTo>
                  <a:lnTo>
                    <a:pt x="3036419" y="1562100"/>
                  </a:lnTo>
                  <a:lnTo>
                    <a:pt x="3073981" y="1549400"/>
                  </a:lnTo>
                  <a:lnTo>
                    <a:pt x="3265114" y="1422400"/>
                  </a:lnTo>
                  <a:lnTo>
                    <a:pt x="3343083" y="1371600"/>
                  </a:lnTo>
                  <a:lnTo>
                    <a:pt x="3382385" y="1358900"/>
                  </a:lnTo>
                  <a:lnTo>
                    <a:pt x="3501539" y="1282700"/>
                  </a:lnTo>
                  <a:lnTo>
                    <a:pt x="3541666" y="1270000"/>
                  </a:lnTo>
                  <a:lnTo>
                    <a:pt x="3581995" y="1244600"/>
                  </a:lnTo>
                  <a:lnTo>
                    <a:pt x="3622524" y="1231900"/>
                  </a:lnTo>
                  <a:lnTo>
                    <a:pt x="3704174" y="1181100"/>
                  </a:lnTo>
                  <a:lnTo>
                    <a:pt x="3745291" y="1168400"/>
                  </a:lnTo>
                  <a:lnTo>
                    <a:pt x="3786601" y="1143000"/>
                  </a:lnTo>
                  <a:lnTo>
                    <a:pt x="3828101" y="1130300"/>
                  </a:lnTo>
                  <a:lnTo>
                    <a:pt x="3869789" y="1104900"/>
                  </a:lnTo>
                  <a:lnTo>
                    <a:pt x="3953725" y="1079500"/>
                  </a:lnTo>
                  <a:lnTo>
                    <a:pt x="3995968" y="1054100"/>
                  </a:lnTo>
                  <a:lnTo>
                    <a:pt x="4080995" y="1028700"/>
                  </a:lnTo>
                  <a:lnTo>
                    <a:pt x="4123776" y="1003300"/>
                  </a:lnTo>
                  <a:lnTo>
                    <a:pt x="4253165" y="965200"/>
                  </a:lnTo>
                  <a:lnTo>
                    <a:pt x="4296637" y="939800"/>
                  </a:lnTo>
                  <a:lnTo>
                    <a:pt x="4740290" y="812800"/>
                  </a:lnTo>
                  <a:lnTo>
                    <a:pt x="4785508" y="812800"/>
                  </a:lnTo>
                  <a:lnTo>
                    <a:pt x="4967836" y="762000"/>
                  </a:lnTo>
                  <a:lnTo>
                    <a:pt x="5013773" y="762000"/>
                  </a:lnTo>
                  <a:lnTo>
                    <a:pt x="5106060" y="736600"/>
                  </a:lnTo>
                  <a:lnTo>
                    <a:pt x="5152406" y="736600"/>
                  </a:lnTo>
                  <a:lnTo>
                    <a:pt x="5198884" y="723900"/>
                  </a:lnTo>
                  <a:lnTo>
                    <a:pt x="5245493" y="723900"/>
                  </a:lnTo>
                  <a:lnTo>
                    <a:pt x="5292231" y="711200"/>
                  </a:lnTo>
                  <a:lnTo>
                    <a:pt x="5339096" y="711200"/>
                  </a:lnTo>
                  <a:lnTo>
                    <a:pt x="5386086" y="698500"/>
                  </a:lnTo>
                  <a:lnTo>
                    <a:pt x="5473482" y="698500"/>
                  </a:lnTo>
                  <a:lnTo>
                    <a:pt x="5473482" y="0"/>
                  </a:lnTo>
                  <a:close/>
                </a:path>
              </a:pathLst>
            </a:custGeom>
            <a:solidFill>
              <a:srgbClr val="F6EDD5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Financial</a:t>
            </a:r>
            <a:r>
              <a:rPr dirty="0" spc="-145"/>
              <a:t> Security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707299" y="1069963"/>
            <a:ext cx="5727700" cy="53238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906144">
              <a:lnSpc>
                <a:spcPts val="4400"/>
              </a:lnSpc>
              <a:spcBef>
                <a:spcPts val="680"/>
              </a:spcBef>
            </a:pP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Some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groups,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including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Disabled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and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divorced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women, 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have 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lower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than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average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income </a:t>
            </a:r>
            <a:r>
              <a:rPr dirty="0" sz="4100" spc="-235">
                <a:solidFill>
                  <a:srgbClr val="40276F"/>
                </a:solidFill>
                <a:latin typeface="Arial Black"/>
                <a:cs typeface="Arial Black"/>
              </a:rPr>
              <a:t>from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their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pensions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other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benefits.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55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6.06a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better.org.uk/financial-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security-state-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706082" y="1795424"/>
            <a:ext cx="4963795" cy="3749040"/>
          </a:xfrm>
          <a:custGeom>
            <a:avLst/>
            <a:gdLst/>
            <a:ahLst/>
            <a:cxnLst/>
            <a:rect l="l" t="t" r="r" b="b"/>
            <a:pathLst>
              <a:path w="4963795" h="3749040">
                <a:moveTo>
                  <a:pt x="721004" y="255587"/>
                </a:moveTo>
                <a:lnTo>
                  <a:pt x="0" y="255587"/>
                </a:lnTo>
                <a:lnTo>
                  <a:pt x="0" y="3748570"/>
                </a:lnTo>
                <a:lnTo>
                  <a:pt x="721004" y="3748570"/>
                </a:lnTo>
                <a:lnTo>
                  <a:pt x="721004" y="255587"/>
                </a:lnTo>
                <a:close/>
              </a:path>
              <a:path w="4963795" h="3749040">
                <a:moveTo>
                  <a:pt x="1571282" y="553770"/>
                </a:moveTo>
                <a:lnTo>
                  <a:pt x="850277" y="553770"/>
                </a:lnTo>
                <a:lnTo>
                  <a:pt x="850277" y="3748570"/>
                </a:lnTo>
                <a:lnTo>
                  <a:pt x="1571282" y="3748570"/>
                </a:lnTo>
                <a:lnTo>
                  <a:pt x="1571282" y="553770"/>
                </a:lnTo>
                <a:close/>
              </a:path>
              <a:path w="4963795" h="3749040">
                <a:moveTo>
                  <a:pt x="2415362" y="521830"/>
                </a:moveTo>
                <a:lnTo>
                  <a:pt x="1694357" y="521830"/>
                </a:lnTo>
                <a:lnTo>
                  <a:pt x="1694357" y="3748570"/>
                </a:lnTo>
                <a:lnTo>
                  <a:pt x="2415362" y="3748570"/>
                </a:lnTo>
                <a:lnTo>
                  <a:pt x="2415362" y="521830"/>
                </a:lnTo>
                <a:close/>
              </a:path>
              <a:path w="4963795" h="3749040">
                <a:moveTo>
                  <a:pt x="3265640" y="851954"/>
                </a:moveTo>
                <a:lnTo>
                  <a:pt x="2544635" y="851954"/>
                </a:lnTo>
                <a:lnTo>
                  <a:pt x="2544635" y="3748570"/>
                </a:lnTo>
                <a:lnTo>
                  <a:pt x="3265640" y="3748570"/>
                </a:lnTo>
                <a:lnTo>
                  <a:pt x="3265640" y="851954"/>
                </a:lnTo>
                <a:close/>
              </a:path>
              <a:path w="4963795" h="3749040">
                <a:moveTo>
                  <a:pt x="4115930" y="415340"/>
                </a:moveTo>
                <a:lnTo>
                  <a:pt x="3394926" y="415340"/>
                </a:lnTo>
                <a:lnTo>
                  <a:pt x="3394926" y="3748570"/>
                </a:lnTo>
                <a:lnTo>
                  <a:pt x="4115930" y="3748570"/>
                </a:lnTo>
                <a:lnTo>
                  <a:pt x="4115930" y="415340"/>
                </a:lnTo>
                <a:close/>
              </a:path>
              <a:path w="4963795" h="3749040">
                <a:moveTo>
                  <a:pt x="4963528" y="0"/>
                </a:moveTo>
                <a:lnTo>
                  <a:pt x="4242524" y="0"/>
                </a:lnTo>
                <a:lnTo>
                  <a:pt x="4242524" y="3748570"/>
                </a:lnTo>
                <a:lnTo>
                  <a:pt x="4963528" y="3748570"/>
                </a:lnTo>
                <a:lnTo>
                  <a:pt x="4963528" y="0"/>
                </a:lnTo>
                <a:close/>
              </a:path>
            </a:pathLst>
          </a:custGeom>
          <a:solidFill>
            <a:srgbClr val="F066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6911024" y="4872568"/>
            <a:ext cx="288925" cy="599440"/>
          </a:xfrm>
          <a:prstGeom prst="rect">
            <a:avLst/>
          </a:prstGeom>
        </p:spPr>
        <p:txBody>
          <a:bodyPr wrap="square" lIns="0" tIns="330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400" spc="-90">
                <a:solidFill>
                  <a:srgbClr val="FFFFFF"/>
                </a:solidFill>
                <a:latin typeface="Arial Black"/>
                <a:cs typeface="Arial Black"/>
              </a:rPr>
              <a:t>Carers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759831" y="4768553"/>
            <a:ext cx="288925" cy="703580"/>
          </a:xfrm>
          <a:prstGeom prst="rect">
            <a:avLst/>
          </a:prstGeom>
        </p:spPr>
        <p:txBody>
          <a:bodyPr wrap="square" lIns="0" tIns="330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400" spc="-50">
                <a:solidFill>
                  <a:srgbClr val="FFFFFF"/>
                </a:solidFill>
                <a:latin typeface="Arial Black"/>
                <a:cs typeface="Arial Black"/>
              </a:rPr>
              <a:t>Women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483834" y="4111878"/>
            <a:ext cx="510540" cy="1360170"/>
          </a:xfrm>
          <a:prstGeom prst="rect">
            <a:avLst/>
          </a:prstGeom>
        </p:spPr>
        <p:txBody>
          <a:bodyPr wrap="square" lIns="0" tIns="25400" rIns="0" bIns="0" rtlCol="0" vert="vert27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200"/>
              </a:spcBef>
            </a:pPr>
            <a:r>
              <a:rPr dirty="0" sz="1400" spc="-65">
                <a:solidFill>
                  <a:srgbClr val="FFFFFF"/>
                </a:solidFill>
                <a:latin typeface="Arial Black"/>
                <a:cs typeface="Arial Black"/>
              </a:rPr>
              <a:t>Minority</a:t>
            </a:r>
            <a:r>
              <a:rPr dirty="0" sz="1400" spc="-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ethnic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background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458345" y="4167051"/>
            <a:ext cx="288925" cy="1304925"/>
          </a:xfrm>
          <a:prstGeom prst="rect">
            <a:avLst/>
          </a:prstGeom>
        </p:spPr>
        <p:txBody>
          <a:bodyPr wrap="square" lIns="0" tIns="330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400" spc="-35">
                <a:solidFill>
                  <a:srgbClr val="FFFFFF"/>
                </a:solidFill>
                <a:latin typeface="Arial Black"/>
                <a:cs typeface="Arial Black"/>
              </a:rPr>
              <a:t>Self-</a:t>
            </a:r>
            <a:r>
              <a:rPr dirty="0" sz="1400" spc="-80">
                <a:solidFill>
                  <a:srgbClr val="FFFFFF"/>
                </a:solidFill>
                <a:latin typeface="Arial Black"/>
                <a:cs typeface="Arial Black"/>
              </a:rPr>
              <a:t>employed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307870" y="3980529"/>
            <a:ext cx="288925" cy="1491615"/>
          </a:xfrm>
          <a:prstGeom prst="rect">
            <a:avLst/>
          </a:prstGeom>
        </p:spPr>
        <p:txBody>
          <a:bodyPr wrap="square" lIns="0" tIns="330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400" spc="-80">
                <a:solidFill>
                  <a:srgbClr val="FFFFFF"/>
                </a:solidFill>
                <a:latin typeface="Arial Black"/>
                <a:cs typeface="Arial Black"/>
              </a:rPr>
              <a:t>Divorced</a:t>
            </a: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 women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142291" y="4044172"/>
            <a:ext cx="288925" cy="1428115"/>
          </a:xfrm>
          <a:prstGeom prst="rect">
            <a:avLst/>
          </a:prstGeom>
        </p:spPr>
        <p:txBody>
          <a:bodyPr wrap="square" lIns="0" tIns="3302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dirty="0" sz="1400" spc="-95">
                <a:solidFill>
                  <a:srgbClr val="FFFFFF"/>
                </a:solidFill>
                <a:latin typeface="Arial Black"/>
                <a:cs typeface="Arial Black"/>
              </a:rPr>
              <a:t>Disabled</a:t>
            </a:r>
            <a:r>
              <a:rPr dirty="0" sz="1400" spc="-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60">
                <a:solidFill>
                  <a:srgbClr val="FFFFFF"/>
                </a:solidFill>
                <a:latin typeface="Arial Black"/>
                <a:cs typeface="Arial Black"/>
              </a:rPr>
              <a:t>people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189337" y="438527"/>
            <a:ext cx="2023110" cy="610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00"/>
              </a:lnSpc>
              <a:spcBef>
                <a:spcPts val="100"/>
              </a:spcBef>
            </a:pPr>
            <a:r>
              <a:rPr dirty="0" sz="1700" spc="-125">
                <a:solidFill>
                  <a:srgbClr val="412468"/>
                </a:solidFill>
                <a:latin typeface="Arial Black"/>
                <a:cs typeface="Arial Black"/>
              </a:rPr>
              <a:t>Population</a:t>
            </a:r>
            <a:r>
              <a:rPr dirty="0" sz="1700" spc="-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700" spc="-114">
                <a:solidFill>
                  <a:srgbClr val="412468"/>
                </a:solidFill>
                <a:latin typeface="Arial Black"/>
                <a:cs typeface="Arial Black"/>
              </a:rPr>
              <a:t>average</a:t>
            </a:r>
            <a:endParaRPr sz="1700">
              <a:latin typeface="Arial Black"/>
              <a:cs typeface="Arial Black"/>
            </a:endParaRPr>
          </a:p>
          <a:p>
            <a:pPr algn="ctr">
              <a:lnSpc>
                <a:spcPts val="2600"/>
              </a:lnSpc>
            </a:pPr>
            <a:r>
              <a:rPr dirty="0" sz="2200" spc="-10">
                <a:solidFill>
                  <a:srgbClr val="412468"/>
                </a:solidFill>
                <a:latin typeface="Arial Black"/>
                <a:cs typeface="Arial Black"/>
              </a:rPr>
              <a:t>£18,100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6857016" y="2126720"/>
            <a:ext cx="398780" cy="1085850"/>
          </a:xfrm>
          <a:prstGeom prst="rect">
            <a:avLst/>
          </a:prstGeom>
        </p:spPr>
        <p:txBody>
          <a:bodyPr wrap="square" lIns="0" tIns="400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000" spc="-50">
                <a:solidFill>
                  <a:srgbClr val="40276F"/>
                </a:solidFill>
                <a:latin typeface="Arial Black"/>
                <a:cs typeface="Arial Black"/>
              </a:rPr>
              <a:t>£16,400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717857" y="2419110"/>
            <a:ext cx="398780" cy="1083945"/>
          </a:xfrm>
          <a:prstGeom prst="rect">
            <a:avLst/>
          </a:prstGeom>
        </p:spPr>
        <p:txBody>
          <a:bodyPr wrap="square" lIns="0" tIns="400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000" spc="-50">
                <a:solidFill>
                  <a:srgbClr val="40276F"/>
                </a:solidFill>
                <a:latin typeface="Arial Black"/>
                <a:cs typeface="Arial Black"/>
              </a:rPr>
              <a:t>£15,000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554495" y="2387010"/>
            <a:ext cx="398780" cy="981710"/>
          </a:xfrm>
          <a:prstGeom prst="rect">
            <a:avLst/>
          </a:prstGeom>
        </p:spPr>
        <p:txBody>
          <a:bodyPr wrap="square" lIns="0" tIns="400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000" spc="-165">
                <a:solidFill>
                  <a:srgbClr val="40276F"/>
                </a:solidFill>
                <a:latin typeface="Arial Black"/>
                <a:cs typeface="Arial Black"/>
              </a:rPr>
              <a:t>£15,150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403108" y="2715755"/>
            <a:ext cx="398780" cy="1067435"/>
          </a:xfrm>
          <a:prstGeom prst="rect">
            <a:avLst/>
          </a:prstGeom>
        </p:spPr>
        <p:txBody>
          <a:bodyPr wrap="square" lIns="0" tIns="400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000" spc="-70">
                <a:solidFill>
                  <a:srgbClr val="40276F"/>
                </a:solidFill>
                <a:latin typeface="Arial Black"/>
                <a:cs typeface="Arial Black"/>
              </a:rPr>
              <a:t>£13,600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0263693" y="2291067"/>
            <a:ext cx="398780" cy="1043305"/>
          </a:xfrm>
          <a:prstGeom prst="rect">
            <a:avLst/>
          </a:prstGeom>
        </p:spPr>
        <p:txBody>
          <a:bodyPr wrap="square" lIns="0" tIns="400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000" spc="-95">
                <a:solidFill>
                  <a:srgbClr val="40276F"/>
                </a:solidFill>
                <a:latin typeface="Arial Black"/>
                <a:cs typeface="Arial Black"/>
              </a:rPr>
              <a:t>£15,650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100332" y="1871066"/>
            <a:ext cx="398780" cy="1027430"/>
          </a:xfrm>
          <a:prstGeom prst="rect">
            <a:avLst/>
          </a:prstGeom>
        </p:spPr>
        <p:txBody>
          <a:bodyPr wrap="square" lIns="0" tIns="4000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dirty="0" sz="2000" spc="-114">
                <a:solidFill>
                  <a:srgbClr val="40276F"/>
                </a:solidFill>
                <a:latin typeface="Arial Black"/>
                <a:cs typeface="Arial Black"/>
              </a:rPr>
              <a:t>£17,600</a:t>
            </a:r>
            <a:endParaRPr sz="2000">
              <a:latin typeface="Arial Black"/>
              <a:cs typeface="Arial Black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6688447" y="864544"/>
            <a:ext cx="4944110" cy="5561965"/>
            <a:chOff x="6688447" y="864544"/>
            <a:chExt cx="4944110" cy="5561965"/>
          </a:xfrm>
        </p:grpSpPr>
        <p:pic>
          <p:nvPicPr>
            <p:cNvPr id="26" name="object 2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2709" y="1619443"/>
              <a:ext cx="159459" cy="110227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1048081" y="957207"/>
              <a:ext cx="193675" cy="323215"/>
            </a:xfrm>
            <a:custGeom>
              <a:avLst/>
              <a:gdLst/>
              <a:ahLst/>
              <a:cxnLst/>
              <a:rect l="l" t="t" r="r" b="b"/>
              <a:pathLst>
                <a:path w="193675" h="323215">
                  <a:moveTo>
                    <a:pt x="115156" y="84"/>
                  </a:moveTo>
                  <a:lnTo>
                    <a:pt x="91514" y="0"/>
                  </a:lnTo>
                  <a:lnTo>
                    <a:pt x="52936" y="16732"/>
                  </a:lnTo>
                  <a:lnTo>
                    <a:pt x="28363" y="50055"/>
                  </a:lnTo>
                  <a:lnTo>
                    <a:pt x="21259" y="92234"/>
                  </a:lnTo>
                  <a:lnTo>
                    <a:pt x="35088" y="135534"/>
                  </a:lnTo>
                  <a:lnTo>
                    <a:pt x="27830" y="140103"/>
                  </a:lnTo>
                  <a:lnTo>
                    <a:pt x="23974" y="147797"/>
                  </a:lnTo>
                  <a:lnTo>
                    <a:pt x="24506" y="156999"/>
                  </a:lnTo>
                  <a:lnTo>
                    <a:pt x="30414" y="166090"/>
                  </a:lnTo>
                  <a:lnTo>
                    <a:pt x="15399" y="186264"/>
                  </a:lnTo>
                  <a:lnTo>
                    <a:pt x="2268" y="222567"/>
                  </a:lnTo>
                  <a:lnTo>
                    <a:pt x="0" y="265328"/>
                  </a:lnTo>
                  <a:lnTo>
                    <a:pt x="17574" y="304876"/>
                  </a:lnTo>
                  <a:lnTo>
                    <a:pt x="60383" y="323018"/>
                  </a:lnTo>
                  <a:lnTo>
                    <a:pt x="114925" y="317796"/>
                  </a:lnTo>
                  <a:lnTo>
                    <a:pt x="161844" y="303895"/>
                  </a:lnTo>
                  <a:lnTo>
                    <a:pt x="181785" y="295998"/>
                  </a:lnTo>
                  <a:lnTo>
                    <a:pt x="191829" y="250690"/>
                  </a:lnTo>
                  <a:lnTo>
                    <a:pt x="193365" y="221470"/>
                  </a:lnTo>
                  <a:lnTo>
                    <a:pt x="184761" y="195634"/>
                  </a:lnTo>
                  <a:lnTo>
                    <a:pt x="164386" y="160477"/>
                  </a:lnTo>
                  <a:lnTo>
                    <a:pt x="151726" y="123256"/>
                  </a:lnTo>
                  <a:lnTo>
                    <a:pt x="149411" y="83169"/>
                  </a:lnTo>
                  <a:lnTo>
                    <a:pt x="150133" y="47648"/>
                  </a:lnTo>
                  <a:lnTo>
                    <a:pt x="146581" y="24130"/>
                  </a:lnTo>
                  <a:lnTo>
                    <a:pt x="137541" y="15301"/>
                  </a:lnTo>
                  <a:lnTo>
                    <a:pt x="128782" y="6235"/>
                  </a:lnTo>
                  <a:lnTo>
                    <a:pt x="115156" y="84"/>
                  </a:lnTo>
                  <a:close/>
                </a:path>
              </a:pathLst>
            </a:custGeom>
            <a:solidFill>
              <a:srgbClr val="334C8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82481" y="956825"/>
              <a:ext cx="143165" cy="23527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1095355" y="1114480"/>
              <a:ext cx="194310" cy="325755"/>
            </a:xfrm>
            <a:custGeom>
              <a:avLst/>
              <a:gdLst/>
              <a:ahLst/>
              <a:cxnLst/>
              <a:rect l="l" t="t" r="r" b="b"/>
              <a:pathLst>
                <a:path w="194309" h="325755">
                  <a:moveTo>
                    <a:pt x="46278" y="0"/>
                  </a:moveTo>
                  <a:lnTo>
                    <a:pt x="33823" y="13599"/>
                  </a:lnTo>
                  <a:lnTo>
                    <a:pt x="16000" y="34647"/>
                  </a:lnTo>
                  <a:lnTo>
                    <a:pt x="1746" y="65374"/>
                  </a:lnTo>
                  <a:lnTo>
                    <a:pt x="0" y="108013"/>
                  </a:lnTo>
                  <a:lnTo>
                    <a:pt x="19367" y="221335"/>
                  </a:lnTo>
                  <a:lnTo>
                    <a:pt x="20391" y="228716"/>
                  </a:lnTo>
                  <a:lnTo>
                    <a:pt x="20948" y="236139"/>
                  </a:lnTo>
                  <a:lnTo>
                    <a:pt x="21039" y="243583"/>
                  </a:lnTo>
                  <a:lnTo>
                    <a:pt x="20662" y="251028"/>
                  </a:lnTo>
                  <a:lnTo>
                    <a:pt x="28841" y="325170"/>
                  </a:lnTo>
                  <a:lnTo>
                    <a:pt x="193789" y="289890"/>
                  </a:lnTo>
                  <a:lnTo>
                    <a:pt x="187403" y="284378"/>
                  </a:lnTo>
                  <a:lnTo>
                    <a:pt x="172632" y="268165"/>
                  </a:lnTo>
                  <a:lnTo>
                    <a:pt x="156054" y="241728"/>
                  </a:lnTo>
                  <a:lnTo>
                    <a:pt x="144246" y="205549"/>
                  </a:lnTo>
                  <a:lnTo>
                    <a:pt x="142882" y="181873"/>
                  </a:lnTo>
                  <a:lnTo>
                    <a:pt x="144249" y="154671"/>
                  </a:lnTo>
                  <a:lnTo>
                    <a:pt x="145878" y="129391"/>
                  </a:lnTo>
                  <a:lnTo>
                    <a:pt x="145300" y="111480"/>
                  </a:lnTo>
                  <a:lnTo>
                    <a:pt x="135078" y="78442"/>
                  </a:lnTo>
                  <a:lnTo>
                    <a:pt x="121551" y="52698"/>
                  </a:lnTo>
                  <a:lnTo>
                    <a:pt x="107624" y="31259"/>
                  </a:lnTo>
                  <a:lnTo>
                    <a:pt x="96202" y="11137"/>
                  </a:lnTo>
                  <a:lnTo>
                    <a:pt x="46278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1123784" y="1371163"/>
              <a:ext cx="421640" cy="285115"/>
            </a:xfrm>
            <a:custGeom>
              <a:avLst/>
              <a:gdLst/>
              <a:ahLst/>
              <a:cxnLst/>
              <a:rect l="l" t="t" r="r" b="b"/>
              <a:pathLst>
                <a:path w="421640" h="285114">
                  <a:moveTo>
                    <a:pt x="269976" y="0"/>
                  </a:moveTo>
                  <a:lnTo>
                    <a:pt x="0" y="23126"/>
                  </a:lnTo>
                  <a:lnTo>
                    <a:pt x="927" y="56413"/>
                  </a:lnTo>
                  <a:lnTo>
                    <a:pt x="7050" y="82148"/>
                  </a:lnTo>
                  <a:lnTo>
                    <a:pt x="22332" y="101800"/>
                  </a:lnTo>
                  <a:lnTo>
                    <a:pt x="44511" y="114159"/>
                  </a:lnTo>
                  <a:lnTo>
                    <a:pt x="71323" y="118021"/>
                  </a:lnTo>
                  <a:lnTo>
                    <a:pt x="271576" y="96215"/>
                  </a:lnTo>
                  <a:lnTo>
                    <a:pt x="349592" y="284581"/>
                  </a:lnTo>
                  <a:lnTo>
                    <a:pt x="421322" y="247053"/>
                  </a:lnTo>
                  <a:lnTo>
                    <a:pt x="308495" y="28232"/>
                  </a:lnTo>
                  <a:lnTo>
                    <a:pt x="303028" y="16432"/>
                  </a:lnTo>
                  <a:lnTo>
                    <a:pt x="294193" y="7358"/>
                  </a:lnTo>
                  <a:lnTo>
                    <a:pt x="282879" y="1662"/>
                  </a:lnTo>
                  <a:lnTo>
                    <a:pt x="269976" y="0"/>
                  </a:lnTo>
                  <a:close/>
                </a:path>
              </a:pathLst>
            </a:custGeom>
            <a:solidFill>
              <a:srgbClr val="0021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1019207" y="1195871"/>
              <a:ext cx="120650" cy="398780"/>
            </a:xfrm>
            <a:custGeom>
              <a:avLst/>
              <a:gdLst/>
              <a:ahLst/>
              <a:cxnLst/>
              <a:rect l="l" t="t" r="r" b="b"/>
              <a:pathLst>
                <a:path w="120650" h="398780">
                  <a:moveTo>
                    <a:pt x="72758" y="0"/>
                  </a:moveTo>
                  <a:lnTo>
                    <a:pt x="0" y="0"/>
                  </a:lnTo>
                  <a:lnTo>
                    <a:pt x="0" y="12560"/>
                  </a:lnTo>
                  <a:lnTo>
                    <a:pt x="66738" y="12560"/>
                  </a:lnTo>
                  <a:lnTo>
                    <a:pt x="69710" y="15024"/>
                  </a:lnTo>
                  <a:lnTo>
                    <a:pt x="78106" y="59420"/>
                  </a:lnTo>
                  <a:lnTo>
                    <a:pt x="88099" y="115900"/>
                  </a:lnTo>
                  <a:lnTo>
                    <a:pt x="94904" y="158735"/>
                  </a:lnTo>
                  <a:lnTo>
                    <a:pt x="100037" y="200939"/>
                  </a:lnTo>
                  <a:lnTo>
                    <a:pt x="100380" y="210566"/>
                  </a:lnTo>
                  <a:lnTo>
                    <a:pt x="107505" y="398360"/>
                  </a:lnTo>
                  <a:lnTo>
                    <a:pt x="120053" y="397878"/>
                  </a:lnTo>
                  <a:lnTo>
                    <a:pt x="112937" y="210451"/>
                  </a:lnTo>
                  <a:lnTo>
                    <a:pt x="106654" y="210451"/>
                  </a:lnTo>
                  <a:lnTo>
                    <a:pt x="112928" y="210223"/>
                  </a:lnTo>
                  <a:lnTo>
                    <a:pt x="112941" y="205790"/>
                  </a:lnTo>
                  <a:lnTo>
                    <a:pt x="106311" y="150031"/>
                  </a:lnTo>
                  <a:lnTo>
                    <a:pt x="97967" y="99060"/>
                  </a:lnTo>
                  <a:lnTo>
                    <a:pt x="89287" y="50830"/>
                  </a:lnTo>
                  <a:lnTo>
                    <a:pt x="80898" y="6731"/>
                  </a:lnTo>
                  <a:lnTo>
                    <a:pt x="72758" y="0"/>
                  </a:lnTo>
                  <a:close/>
                </a:path>
                <a:path w="120650" h="398780">
                  <a:moveTo>
                    <a:pt x="112928" y="210223"/>
                  </a:moveTo>
                  <a:lnTo>
                    <a:pt x="106654" y="210451"/>
                  </a:lnTo>
                  <a:lnTo>
                    <a:pt x="112937" y="210451"/>
                  </a:lnTo>
                  <a:lnTo>
                    <a:pt x="112928" y="210223"/>
                  </a:lnTo>
                  <a:close/>
                </a:path>
                <a:path w="120650" h="398780">
                  <a:moveTo>
                    <a:pt x="112941" y="210223"/>
                  </a:moveTo>
                  <a:lnTo>
                    <a:pt x="112937" y="210451"/>
                  </a:lnTo>
                  <a:lnTo>
                    <a:pt x="112941" y="210223"/>
                  </a:lnTo>
                  <a:close/>
                </a:path>
              </a:pathLst>
            </a:custGeom>
            <a:solidFill>
              <a:srgbClr val="D4D4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998687" y="1195871"/>
              <a:ext cx="76200" cy="12700"/>
            </a:xfrm>
            <a:custGeom>
              <a:avLst/>
              <a:gdLst/>
              <a:ahLst/>
              <a:cxnLst/>
              <a:rect l="l" t="t" r="r" b="b"/>
              <a:pathLst>
                <a:path w="76200" h="12700">
                  <a:moveTo>
                    <a:pt x="73012" y="0"/>
                  </a:moveTo>
                  <a:lnTo>
                    <a:pt x="69545" y="0"/>
                  </a:lnTo>
                  <a:lnTo>
                    <a:pt x="2806" y="0"/>
                  </a:lnTo>
                  <a:lnTo>
                    <a:pt x="0" y="2806"/>
                  </a:lnTo>
                  <a:lnTo>
                    <a:pt x="0" y="9753"/>
                  </a:lnTo>
                  <a:lnTo>
                    <a:pt x="2806" y="12560"/>
                  </a:lnTo>
                  <a:lnTo>
                    <a:pt x="73012" y="12560"/>
                  </a:lnTo>
                  <a:lnTo>
                    <a:pt x="75818" y="9753"/>
                  </a:lnTo>
                  <a:lnTo>
                    <a:pt x="75818" y="2806"/>
                  </a:lnTo>
                  <a:lnTo>
                    <a:pt x="73012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1046613" y="1468494"/>
              <a:ext cx="236854" cy="236220"/>
            </a:xfrm>
            <a:custGeom>
              <a:avLst/>
              <a:gdLst/>
              <a:ahLst/>
              <a:cxnLst/>
              <a:rect l="l" t="t" r="r" b="b"/>
              <a:pathLst>
                <a:path w="236854" h="236219">
                  <a:moveTo>
                    <a:pt x="233921" y="0"/>
                  </a:moveTo>
                  <a:lnTo>
                    <a:pt x="226974" y="0"/>
                  </a:lnTo>
                  <a:lnTo>
                    <a:pt x="224167" y="2819"/>
                  </a:lnTo>
                  <a:lnTo>
                    <a:pt x="224167" y="223227"/>
                  </a:lnTo>
                  <a:lnTo>
                    <a:pt x="2819" y="223227"/>
                  </a:lnTo>
                  <a:lnTo>
                    <a:pt x="0" y="226034"/>
                  </a:lnTo>
                  <a:lnTo>
                    <a:pt x="0" y="232981"/>
                  </a:lnTo>
                  <a:lnTo>
                    <a:pt x="2819" y="235788"/>
                  </a:lnTo>
                  <a:lnTo>
                    <a:pt x="6286" y="235788"/>
                  </a:lnTo>
                  <a:lnTo>
                    <a:pt x="236728" y="235788"/>
                  </a:lnTo>
                  <a:lnTo>
                    <a:pt x="236728" y="2819"/>
                  </a:lnTo>
                  <a:lnTo>
                    <a:pt x="233921" y="0"/>
                  </a:lnTo>
                  <a:close/>
                </a:path>
              </a:pathLst>
            </a:custGeom>
            <a:solidFill>
              <a:srgbClr val="D4D4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2917" y="1664601"/>
              <a:ext cx="129031" cy="12903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1126711" y="1593989"/>
              <a:ext cx="12700" cy="104139"/>
            </a:xfrm>
            <a:custGeom>
              <a:avLst/>
              <a:gdLst/>
              <a:ahLst/>
              <a:cxnLst/>
              <a:rect l="l" t="t" r="r" b="b"/>
              <a:pathLst>
                <a:path w="12700" h="104139">
                  <a:moveTo>
                    <a:pt x="12560" y="0"/>
                  </a:moveTo>
                  <a:lnTo>
                    <a:pt x="0" y="0"/>
                  </a:lnTo>
                  <a:lnTo>
                    <a:pt x="0" y="104012"/>
                  </a:lnTo>
                  <a:lnTo>
                    <a:pt x="12560" y="104012"/>
                  </a:lnTo>
                  <a:lnTo>
                    <a:pt x="12560" y="0"/>
                  </a:lnTo>
                  <a:close/>
                </a:path>
              </a:pathLst>
            </a:custGeom>
            <a:solidFill>
              <a:srgbClr val="D6D4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1114735" y="1475511"/>
              <a:ext cx="292735" cy="137160"/>
            </a:xfrm>
            <a:custGeom>
              <a:avLst/>
              <a:gdLst/>
              <a:ahLst/>
              <a:cxnLst/>
              <a:rect l="l" t="t" r="r" b="b"/>
              <a:pathLst>
                <a:path w="292734" h="137159">
                  <a:moveTo>
                    <a:pt x="36474" y="118478"/>
                  </a:moveTo>
                  <a:lnTo>
                    <a:pt x="35039" y="111379"/>
                  </a:lnTo>
                  <a:lnTo>
                    <a:pt x="31140" y="105587"/>
                  </a:lnTo>
                  <a:lnTo>
                    <a:pt x="25336" y="101676"/>
                  </a:lnTo>
                  <a:lnTo>
                    <a:pt x="18237" y="100241"/>
                  </a:lnTo>
                  <a:lnTo>
                    <a:pt x="11137" y="101676"/>
                  </a:lnTo>
                  <a:lnTo>
                    <a:pt x="5346" y="105587"/>
                  </a:lnTo>
                  <a:lnTo>
                    <a:pt x="1435" y="111379"/>
                  </a:lnTo>
                  <a:lnTo>
                    <a:pt x="0" y="118478"/>
                  </a:lnTo>
                  <a:lnTo>
                    <a:pt x="1435" y="125577"/>
                  </a:lnTo>
                  <a:lnTo>
                    <a:pt x="5346" y="131381"/>
                  </a:lnTo>
                  <a:lnTo>
                    <a:pt x="11137" y="135293"/>
                  </a:lnTo>
                  <a:lnTo>
                    <a:pt x="18237" y="136715"/>
                  </a:lnTo>
                  <a:lnTo>
                    <a:pt x="25336" y="135293"/>
                  </a:lnTo>
                  <a:lnTo>
                    <a:pt x="31140" y="131381"/>
                  </a:lnTo>
                  <a:lnTo>
                    <a:pt x="35039" y="125577"/>
                  </a:lnTo>
                  <a:lnTo>
                    <a:pt x="36474" y="118478"/>
                  </a:lnTo>
                  <a:close/>
                </a:path>
                <a:path w="292734" h="137159">
                  <a:moveTo>
                    <a:pt x="292722" y="34544"/>
                  </a:moveTo>
                  <a:lnTo>
                    <a:pt x="277050" y="698"/>
                  </a:lnTo>
                  <a:lnTo>
                    <a:pt x="19672" y="0"/>
                  </a:lnTo>
                  <a:lnTo>
                    <a:pt x="20713" y="33845"/>
                  </a:lnTo>
                  <a:lnTo>
                    <a:pt x="292722" y="34544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114748" y="1306855"/>
              <a:ext cx="490855" cy="431165"/>
            </a:xfrm>
            <a:custGeom>
              <a:avLst/>
              <a:gdLst/>
              <a:ahLst/>
              <a:cxnLst/>
              <a:rect l="l" t="t" r="r" b="b"/>
              <a:pathLst>
                <a:path w="490854" h="431164">
                  <a:moveTo>
                    <a:pt x="490804" y="387845"/>
                  </a:moveTo>
                  <a:lnTo>
                    <a:pt x="485457" y="376478"/>
                  </a:lnTo>
                  <a:lnTo>
                    <a:pt x="405726" y="413969"/>
                  </a:lnTo>
                  <a:lnTo>
                    <a:pt x="283044" y="166471"/>
                  </a:lnTo>
                  <a:lnTo>
                    <a:pt x="283044" y="52539"/>
                  </a:lnTo>
                  <a:lnTo>
                    <a:pt x="278904" y="32092"/>
                  </a:lnTo>
                  <a:lnTo>
                    <a:pt x="267652" y="15392"/>
                  </a:lnTo>
                  <a:lnTo>
                    <a:pt x="250952" y="4127"/>
                  </a:lnTo>
                  <a:lnTo>
                    <a:pt x="230505" y="0"/>
                  </a:lnTo>
                  <a:lnTo>
                    <a:pt x="0" y="0"/>
                  </a:lnTo>
                  <a:lnTo>
                    <a:pt x="0" y="12560"/>
                  </a:lnTo>
                  <a:lnTo>
                    <a:pt x="230505" y="12560"/>
                  </a:lnTo>
                  <a:lnTo>
                    <a:pt x="238556" y="13373"/>
                  </a:lnTo>
                  <a:lnTo>
                    <a:pt x="269671" y="44475"/>
                  </a:lnTo>
                  <a:lnTo>
                    <a:pt x="270484" y="52539"/>
                  </a:lnTo>
                  <a:lnTo>
                    <a:pt x="270484" y="161645"/>
                  </a:lnTo>
                  <a:lnTo>
                    <a:pt x="18237" y="161645"/>
                  </a:lnTo>
                  <a:lnTo>
                    <a:pt x="18237" y="174205"/>
                  </a:lnTo>
                  <a:lnTo>
                    <a:pt x="272859" y="174205"/>
                  </a:lnTo>
                  <a:lnTo>
                    <a:pt x="399935" y="430568"/>
                  </a:lnTo>
                  <a:lnTo>
                    <a:pt x="490804" y="387845"/>
                  </a:lnTo>
                  <a:close/>
                </a:path>
              </a:pathLst>
            </a:custGeom>
            <a:solidFill>
              <a:srgbClr val="D4D4D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77064" y="1620141"/>
              <a:ext cx="198920" cy="116085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0937829" y="1401687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160" y="0"/>
                  </a:moveTo>
                  <a:lnTo>
                    <a:pt x="155837" y="3961"/>
                  </a:lnTo>
                  <a:lnTo>
                    <a:pt x="119194" y="15335"/>
                  </a:lnTo>
                  <a:lnTo>
                    <a:pt x="57162" y="57149"/>
                  </a:lnTo>
                  <a:lnTo>
                    <a:pt x="15341" y="119186"/>
                  </a:lnTo>
                  <a:lnTo>
                    <a:pt x="3966" y="155826"/>
                  </a:lnTo>
                  <a:lnTo>
                    <a:pt x="0" y="195148"/>
                  </a:lnTo>
                  <a:lnTo>
                    <a:pt x="3966" y="234469"/>
                  </a:lnTo>
                  <a:lnTo>
                    <a:pt x="15341" y="271110"/>
                  </a:lnTo>
                  <a:lnTo>
                    <a:pt x="57162" y="333146"/>
                  </a:lnTo>
                  <a:lnTo>
                    <a:pt x="119194" y="374961"/>
                  </a:lnTo>
                  <a:lnTo>
                    <a:pt x="155837" y="386335"/>
                  </a:lnTo>
                  <a:lnTo>
                    <a:pt x="195160" y="390296"/>
                  </a:lnTo>
                  <a:lnTo>
                    <a:pt x="234476" y="386335"/>
                  </a:lnTo>
                  <a:lnTo>
                    <a:pt x="271116" y="374961"/>
                  </a:lnTo>
                  <a:lnTo>
                    <a:pt x="279880" y="370204"/>
                  </a:lnTo>
                  <a:lnTo>
                    <a:pt x="195160" y="370204"/>
                  </a:lnTo>
                  <a:lnTo>
                    <a:pt x="159870" y="366651"/>
                  </a:lnTo>
                  <a:lnTo>
                    <a:pt x="97291" y="340319"/>
                  </a:lnTo>
                  <a:lnTo>
                    <a:pt x="49989" y="293017"/>
                  </a:lnTo>
                  <a:lnTo>
                    <a:pt x="23651" y="230438"/>
                  </a:lnTo>
                  <a:lnTo>
                    <a:pt x="20091" y="195148"/>
                  </a:lnTo>
                  <a:lnTo>
                    <a:pt x="23651" y="159858"/>
                  </a:lnTo>
                  <a:lnTo>
                    <a:pt x="49989" y="97278"/>
                  </a:lnTo>
                  <a:lnTo>
                    <a:pt x="97291" y="49977"/>
                  </a:lnTo>
                  <a:lnTo>
                    <a:pt x="159870" y="23644"/>
                  </a:lnTo>
                  <a:lnTo>
                    <a:pt x="195160" y="20091"/>
                  </a:lnTo>
                  <a:lnTo>
                    <a:pt x="279884" y="20091"/>
                  </a:lnTo>
                  <a:lnTo>
                    <a:pt x="271121" y="15335"/>
                  </a:lnTo>
                  <a:lnTo>
                    <a:pt x="234482" y="3961"/>
                  </a:lnTo>
                  <a:lnTo>
                    <a:pt x="195160" y="0"/>
                  </a:lnTo>
                  <a:close/>
                </a:path>
                <a:path w="390525" h="390525">
                  <a:moveTo>
                    <a:pt x="279884" y="20091"/>
                  </a:moveTo>
                  <a:lnTo>
                    <a:pt x="195160" y="20091"/>
                  </a:lnTo>
                  <a:lnTo>
                    <a:pt x="230451" y="23644"/>
                  </a:lnTo>
                  <a:lnTo>
                    <a:pt x="263302" y="33839"/>
                  </a:lnTo>
                  <a:lnTo>
                    <a:pt x="318947" y="71361"/>
                  </a:lnTo>
                  <a:lnTo>
                    <a:pt x="356460" y="127006"/>
                  </a:lnTo>
                  <a:lnTo>
                    <a:pt x="370217" y="195148"/>
                  </a:lnTo>
                  <a:lnTo>
                    <a:pt x="366657" y="230438"/>
                  </a:lnTo>
                  <a:lnTo>
                    <a:pt x="340324" y="293017"/>
                  </a:lnTo>
                  <a:lnTo>
                    <a:pt x="293030" y="340319"/>
                  </a:lnTo>
                  <a:lnTo>
                    <a:pt x="230451" y="366651"/>
                  </a:lnTo>
                  <a:lnTo>
                    <a:pt x="195160" y="370204"/>
                  </a:lnTo>
                  <a:lnTo>
                    <a:pt x="279880" y="370204"/>
                  </a:lnTo>
                  <a:lnTo>
                    <a:pt x="333146" y="333146"/>
                  </a:lnTo>
                  <a:lnTo>
                    <a:pt x="374967" y="271110"/>
                  </a:lnTo>
                  <a:lnTo>
                    <a:pt x="386342" y="234469"/>
                  </a:lnTo>
                  <a:lnTo>
                    <a:pt x="390309" y="195148"/>
                  </a:lnTo>
                  <a:lnTo>
                    <a:pt x="386342" y="155826"/>
                  </a:lnTo>
                  <a:lnTo>
                    <a:pt x="374967" y="119186"/>
                  </a:lnTo>
                  <a:lnTo>
                    <a:pt x="356972" y="86027"/>
                  </a:lnTo>
                  <a:lnTo>
                    <a:pt x="333146" y="57149"/>
                  </a:lnTo>
                  <a:lnTo>
                    <a:pt x="304276" y="33329"/>
                  </a:lnTo>
                  <a:lnTo>
                    <a:pt x="279884" y="20091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04635" y="1123236"/>
              <a:ext cx="331274" cy="327700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88447" y="864544"/>
              <a:ext cx="732517" cy="1193091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8056760" y="2192315"/>
              <a:ext cx="51435" cy="153035"/>
            </a:xfrm>
            <a:custGeom>
              <a:avLst/>
              <a:gdLst/>
              <a:ahLst/>
              <a:cxnLst/>
              <a:rect l="l" t="t" r="r" b="b"/>
              <a:pathLst>
                <a:path w="51434" h="153035">
                  <a:moveTo>
                    <a:pt x="51028" y="0"/>
                  </a:moveTo>
                  <a:lnTo>
                    <a:pt x="0" y="2451"/>
                  </a:lnTo>
                  <a:lnTo>
                    <a:pt x="10020" y="153035"/>
                  </a:lnTo>
                  <a:lnTo>
                    <a:pt x="41008" y="153035"/>
                  </a:lnTo>
                  <a:lnTo>
                    <a:pt x="51028" y="0"/>
                  </a:lnTo>
                  <a:close/>
                </a:path>
              </a:pathLst>
            </a:custGeom>
            <a:solidFill>
              <a:srgbClr val="9C78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7788544" y="1976631"/>
              <a:ext cx="267970" cy="139065"/>
            </a:xfrm>
            <a:custGeom>
              <a:avLst/>
              <a:gdLst/>
              <a:ahLst/>
              <a:cxnLst/>
              <a:rect l="l" t="t" r="r" b="b"/>
              <a:pathLst>
                <a:path w="267970" h="139064">
                  <a:moveTo>
                    <a:pt x="267461" y="0"/>
                  </a:moveTo>
                  <a:lnTo>
                    <a:pt x="29184" y="0"/>
                  </a:lnTo>
                  <a:lnTo>
                    <a:pt x="17825" y="2293"/>
                  </a:lnTo>
                  <a:lnTo>
                    <a:pt x="8548" y="8548"/>
                  </a:lnTo>
                  <a:lnTo>
                    <a:pt x="2293" y="17825"/>
                  </a:lnTo>
                  <a:lnTo>
                    <a:pt x="0" y="29184"/>
                  </a:lnTo>
                  <a:lnTo>
                    <a:pt x="0" y="138709"/>
                  </a:lnTo>
                  <a:lnTo>
                    <a:pt x="267461" y="138709"/>
                  </a:lnTo>
                  <a:lnTo>
                    <a:pt x="267461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85483" y="2266751"/>
              <a:ext cx="165037" cy="76614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7986757" y="1819381"/>
              <a:ext cx="121285" cy="296545"/>
            </a:xfrm>
            <a:custGeom>
              <a:avLst/>
              <a:gdLst/>
              <a:ahLst/>
              <a:cxnLst/>
              <a:rect l="l" t="t" r="r" b="b"/>
              <a:pathLst>
                <a:path w="121284" h="296544">
                  <a:moveTo>
                    <a:pt x="68783" y="0"/>
                  </a:moveTo>
                  <a:lnTo>
                    <a:pt x="0" y="0"/>
                  </a:lnTo>
                  <a:lnTo>
                    <a:pt x="0" y="295973"/>
                  </a:lnTo>
                  <a:lnTo>
                    <a:pt x="121030" y="295973"/>
                  </a:lnTo>
                  <a:lnTo>
                    <a:pt x="121030" y="52247"/>
                  </a:lnTo>
                  <a:lnTo>
                    <a:pt x="116924" y="31911"/>
                  </a:lnTo>
                  <a:lnTo>
                    <a:pt x="105727" y="15303"/>
                  </a:lnTo>
                  <a:lnTo>
                    <a:pt x="89119" y="4106"/>
                  </a:lnTo>
                  <a:lnTo>
                    <a:pt x="68783" y="0"/>
                  </a:lnTo>
                  <a:close/>
                </a:path>
              </a:pathLst>
            </a:custGeom>
            <a:solidFill>
              <a:srgbClr val="7399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7823727" y="1721050"/>
              <a:ext cx="265430" cy="351155"/>
            </a:xfrm>
            <a:custGeom>
              <a:avLst/>
              <a:gdLst/>
              <a:ahLst/>
              <a:cxnLst/>
              <a:rect l="l" t="t" r="r" b="b"/>
              <a:pathLst>
                <a:path w="265429" h="351155">
                  <a:moveTo>
                    <a:pt x="89573" y="0"/>
                  </a:moveTo>
                  <a:lnTo>
                    <a:pt x="48025" y="54354"/>
                  </a:lnTo>
                  <a:lnTo>
                    <a:pt x="31422" y="108936"/>
                  </a:lnTo>
                  <a:lnTo>
                    <a:pt x="18010" y="169439"/>
                  </a:lnTo>
                  <a:lnTo>
                    <a:pt x="8097" y="226603"/>
                  </a:lnTo>
                  <a:lnTo>
                    <a:pt x="1991" y="271165"/>
                  </a:lnTo>
                  <a:lnTo>
                    <a:pt x="0" y="293865"/>
                  </a:lnTo>
                  <a:lnTo>
                    <a:pt x="457" y="310540"/>
                  </a:lnTo>
                  <a:lnTo>
                    <a:pt x="18977" y="346043"/>
                  </a:lnTo>
                  <a:lnTo>
                    <a:pt x="224497" y="351116"/>
                  </a:lnTo>
                  <a:lnTo>
                    <a:pt x="233661" y="348589"/>
                  </a:lnTo>
                  <a:lnTo>
                    <a:pt x="240972" y="341504"/>
                  </a:lnTo>
                  <a:lnTo>
                    <a:pt x="245593" y="331098"/>
                  </a:lnTo>
                  <a:lnTo>
                    <a:pt x="246684" y="318604"/>
                  </a:lnTo>
                  <a:lnTo>
                    <a:pt x="246749" y="281539"/>
                  </a:lnTo>
                  <a:lnTo>
                    <a:pt x="247022" y="260069"/>
                  </a:lnTo>
                  <a:lnTo>
                    <a:pt x="247624" y="239217"/>
                  </a:lnTo>
                  <a:lnTo>
                    <a:pt x="249669" y="237096"/>
                  </a:lnTo>
                  <a:lnTo>
                    <a:pt x="255373" y="230214"/>
                  </a:lnTo>
                  <a:lnTo>
                    <a:pt x="259924" y="222577"/>
                  </a:lnTo>
                  <a:lnTo>
                    <a:pt x="263170" y="214325"/>
                  </a:lnTo>
                  <a:lnTo>
                    <a:pt x="264960" y="205600"/>
                  </a:lnTo>
                  <a:lnTo>
                    <a:pt x="265374" y="195441"/>
                  </a:lnTo>
                  <a:lnTo>
                    <a:pt x="264334" y="185356"/>
                  </a:lnTo>
                  <a:lnTo>
                    <a:pt x="261841" y="175614"/>
                  </a:lnTo>
                  <a:lnTo>
                    <a:pt x="257898" y="166484"/>
                  </a:lnTo>
                  <a:lnTo>
                    <a:pt x="227202" y="35877"/>
                  </a:lnTo>
                  <a:lnTo>
                    <a:pt x="218352" y="22025"/>
                  </a:lnTo>
                  <a:lnTo>
                    <a:pt x="208013" y="10736"/>
                  </a:lnTo>
                  <a:lnTo>
                    <a:pt x="196216" y="3121"/>
                  </a:lnTo>
                  <a:lnTo>
                    <a:pt x="182994" y="203"/>
                  </a:lnTo>
                  <a:lnTo>
                    <a:pt x="89573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97415" y="1550639"/>
              <a:ext cx="100268" cy="199816"/>
            </a:xfrm>
            <a:prstGeom prst="rect">
              <a:avLst/>
            </a:prstGeom>
          </p:spPr>
        </p:pic>
        <p:sp>
          <p:nvSpPr>
            <p:cNvPr id="48" name="object 48" descr=""/>
            <p:cNvSpPr/>
            <p:nvPr/>
          </p:nvSpPr>
          <p:spPr>
            <a:xfrm>
              <a:off x="7909835" y="1720973"/>
              <a:ext cx="78740" cy="366395"/>
            </a:xfrm>
            <a:custGeom>
              <a:avLst/>
              <a:gdLst/>
              <a:ahLst/>
              <a:cxnLst/>
              <a:rect l="l" t="t" r="r" b="b"/>
              <a:pathLst>
                <a:path w="78740" h="366394">
                  <a:moveTo>
                    <a:pt x="6273" y="0"/>
                  </a:moveTo>
                  <a:lnTo>
                    <a:pt x="0" y="365023"/>
                  </a:lnTo>
                  <a:lnTo>
                    <a:pt x="72161" y="366141"/>
                  </a:lnTo>
                  <a:lnTo>
                    <a:pt x="58966" y="266230"/>
                  </a:lnTo>
                  <a:lnTo>
                    <a:pt x="54467" y="223403"/>
                  </a:lnTo>
                  <a:lnTo>
                    <a:pt x="53411" y="180457"/>
                  </a:lnTo>
                  <a:lnTo>
                    <a:pt x="55796" y="137564"/>
                  </a:lnTo>
                  <a:lnTo>
                    <a:pt x="61620" y="94894"/>
                  </a:lnTo>
                  <a:lnTo>
                    <a:pt x="78447" y="215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86855" y="1548477"/>
              <a:ext cx="178316" cy="233037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7751048" y="2067224"/>
              <a:ext cx="306070" cy="217804"/>
            </a:xfrm>
            <a:custGeom>
              <a:avLst/>
              <a:gdLst/>
              <a:ahLst/>
              <a:cxnLst/>
              <a:rect l="l" t="t" r="r" b="b"/>
              <a:pathLst>
                <a:path w="306070" h="217805">
                  <a:moveTo>
                    <a:pt x="305714" y="0"/>
                  </a:moveTo>
                  <a:lnTo>
                    <a:pt x="70154" y="0"/>
                  </a:lnTo>
                  <a:lnTo>
                    <a:pt x="42846" y="5512"/>
                  </a:lnTo>
                  <a:lnTo>
                    <a:pt x="20547" y="20547"/>
                  </a:lnTo>
                  <a:lnTo>
                    <a:pt x="5512" y="42846"/>
                  </a:lnTo>
                  <a:lnTo>
                    <a:pt x="0" y="70154"/>
                  </a:lnTo>
                  <a:lnTo>
                    <a:pt x="0" y="217754"/>
                  </a:lnTo>
                  <a:lnTo>
                    <a:pt x="116522" y="217754"/>
                  </a:lnTo>
                  <a:lnTo>
                    <a:pt x="108102" y="107594"/>
                  </a:lnTo>
                  <a:lnTo>
                    <a:pt x="120726" y="81686"/>
                  </a:lnTo>
                  <a:lnTo>
                    <a:pt x="125603" y="78409"/>
                  </a:lnTo>
                  <a:lnTo>
                    <a:pt x="131559" y="76606"/>
                  </a:lnTo>
                  <a:lnTo>
                    <a:pt x="265723" y="76606"/>
                  </a:lnTo>
                  <a:lnTo>
                    <a:pt x="286438" y="62639"/>
                  </a:lnTo>
                  <a:lnTo>
                    <a:pt x="300542" y="41720"/>
                  </a:lnTo>
                  <a:lnTo>
                    <a:pt x="305714" y="16103"/>
                  </a:lnTo>
                  <a:lnTo>
                    <a:pt x="305714" y="0"/>
                  </a:lnTo>
                  <a:close/>
                </a:path>
                <a:path w="306070" h="217805">
                  <a:moveTo>
                    <a:pt x="265723" y="76606"/>
                  </a:moveTo>
                  <a:lnTo>
                    <a:pt x="131559" y="76606"/>
                  </a:lnTo>
                  <a:lnTo>
                    <a:pt x="239903" y="81915"/>
                  </a:lnTo>
                  <a:lnTo>
                    <a:pt x="265520" y="76743"/>
                  </a:lnTo>
                  <a:lnTo>
                    <a:pt x="265723" y="76606"/>
                  </a:lnTo>
                  <a:close/>
                </a:path>
              </a:pathLst>
            </a:custGeom>
            <a:solidFill>
              <a:srgbClr val="474E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840326" y="2191693"/>
              <a:ext cx="51435" cy="153670"/>
            </a:xfrm>
            <a:custGeom>
              <a:avLst/>
              <a:gdLst/>
              <a:ahLst/>
              <a:cxnLst/>
              <a:rect l="l" t="t" r="r" b="b"/>
              <a:pathLst>
                <a:path w="51434" h="153669">
                  <a:moveTo>
                    <a:pt x="0" y="0"/>
                  </a:moveTo>
                  <a:lnTo>
                    <a:pt x="10020" y="153657"/>
                  </a:lnTo>
                  <a:lnTo>
                    <a:pt x="41008" y="153657"/>
                  </a:lnTo>
                  <a:lnTo>
                    <a:pt x="51028" y="30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78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840320" y="2146490"/>
              <a:ext cx="267970" cy="55880"/>
            </a:xfrm>
            <a:custGeom>
              <a:avLst/>
              <a:gdLst/>
              <a:ahLst/>
              <a:cxnLst/>
              <a:rect l="l" t="t" r="r" b="b"/>
              <a:pathLst>
                <a:path w="267970" h="55880">
                  <a:moveTo>
                    <a:pt x="267462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2260" y="50800"/>
                  </a:lnTo>
                  <a:lnTo>
                    <a:pt x="2260" y="55880"/>
                  </a:lnTo>
                  <a:lnTo>
                    <a:pt x="265468" y="55880"/>
                  </a:lnTo>
                  <a:lnTo>
                    <a:pt x="265468" y="50800"/>
                  </a:lnTo>
                  <a:lnTo>
                    <a:pt x="267462" y="50800"/>
                  </a:lnTo>
                  <a:lnTo>
                    <a:pt x="267462" y="0"/>
                  </a:lnTo>
                  <a:close/>
                </a:path>
              </a:pathLst>
            </a:custGeom>
            <a:solidFill>
              <a:srgbClr val="A3D8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885801" y="1939292"/>
              <a:ext cx="43815" cy="43180"/>
            </a:xfrm>
            <a:custGeom>
              <a:avLst/>
              <a:gdLst/>
              <a:ahLst/>
              <a:cxnLst/>
              <a:rect l="l" t="t" r="r" b="b"/>
              <a:pathLst>
                <a:path w="43815" h="43180">
                  <a:moveTo>
                    <a:pt x="43560" y="0"/>
                  </a:moveTo>
                  <a:lnTo>
                    <a:pt x="2866" y="20797"/>
                  </a:lnTo>
                  <a:lnTo>
                    <a:pt x="0" y="36931"/>
                  </a:lnTo>
                  <a:lnTo>
                    <a:pt x="5765" y="42557"/>
                  </a:lnTo>
                  <a:lnTo>
                    <a:pt x="39636" y="39103"/>
                  </a:lnTo>
                  <a:lnTo>
                    <a:pt x="43560" y="0"/>
                  </a:lnTo>
                  <a:close/>
                </a:path>
              </a:pathLst>
            </a:custGeom>
            <a:solidFill>
              <a:srgbClr val="F1D2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7840324" y="1976631"/>
              <a:ext cx="267970" cy="170180"/>
            </a:xfrm>
            <a:custGeom>
              <a:avLst/>
              <a:gdLst/>
              <a:ahLst/>
              <a:cxnLst/>
              <a:rect l="l" t="t" r="r" b="b"/>
              <a:pathLst>
                <a:path w="267970" h="170180">
                  <a:moveTo>
                    <a:pt x="267461" y="0"/>
                  </a:moveTo>
                  <a:lnTo>
                    <a:pt x="32296" y="0"/>
                  </a:lnTo>
                  <a:lnTo>
                    <a:pt x="19722" y="2538"/>
                  </a:lnTo>
                  <a:lnTo>
                    <a:pt x="9456" y="9461"/>
                  </a:lnTo>
                  <a:lnTo>
                    <a:pt x="2537" y="19727"/>
                  </a:lnTo>
                  <a:lnTo>
                    <a:pt x="0" y="32296"/>
                  </a:lnTo>
                  <a:lnTo>
                    <a:pt x="0" y="169849"/>
                  </a:lnTo>
                  <a:lnTo>
                    <a:pt x="267461" y="169849"/>
                  </a:lnTo>
                  <a:lnTo>
                    <a:pt x="267461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62785" y="2236035"/>
              <a:ext cx="209689" cy="88731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8566440" y="1376888"/>
              <a:ext cx="316230" cy="427355"/>
            </a:xfrm>
            <a:custGeom>
              <a:avLst/>
              <a:gdLst/>
              <a:ahLst/>
              <a:cxnLst/>
              <a:rect l="l" t="t" r="r" b="b"/>
              <a:pathLst>
                <a:path w="316229" h="427355">
                  <a:moveTo>
                    <a:pt x="196123" y="0"/>
                  </a:moveTo>
                  <a:lnTo>
                    <a:pt x="88491" y="241"/>
                  </a:lnTo>
                  <a:lnTo>
                    <a:pt x="42423" y="33075"/>
                  </a:lnTo>
                  <a:lnTo>
                    <a:pt x="17701" y="96189"/>
                  </a:lnTo>
                  <a:lnTo>
                    <a:pt x="6493" y="158686"/>
                  </a:lnTo>
                  <a:lnTo>
                    <a:pt x="1585" y="205468"/>
                  </a:lnTo>
                  <a:lnTo>
                    <a:pt x="0" y="258669"/>
                  </a:lnTo>
                  <a:lnTo>
                    <a:pt x="3880" y="315335"/>
                  </a:lnTo>
                  <a:lnTo>
                    <a:pt x="15369" y="372514"/>
                  </a:lnTo>
                  <a:lnTo>
                    <a:pt x="36611" y="427253"/>
                  </a:lnTo>
                  <a:lnTo>
                    <a:pt x="296580" y="425119"/>
                  </a:lnTo>
                  <a:lnTo>
                    <a:pt x="302467" y="418918"/>
                  </a:lnTo>
                  <a:lnTo>
                    <a:pt x="302802" y="405158"/>
                  </a:lnTo>
                  <a:lnTo>
                    <a:pt x="300715" y="391108"/>
                  </a:lnTo>
                  <a:lnTo>
                    <a:pt x="299336" y="384035"/>
                  </a:lnTo>
                  <a:lnTo>
                    <a:pt x="302321" y="363397"/>
                  </a:lnTo>
                  <a:lnTo>
                    <a:pt x="308339" y="337408"/>
                  </a:lnTo>
                  <a:lnTo>
                    <a:pt x="314011" y="307431"/>
                  </a:lnTo>
                  <a:lnTo>
                    <a:pt x="315960" y="274827"/>
                  </a:lnTo>
                  <a:lnTo>
                    <a:pt x="311881" y="240004"/>
                  </a:lnTo>
                  <a:lnTo>
                    <a:pt x="304087" y="206635"/>
                  </a:lnTo>
                  <a:lnTo>
                    <a:pt x="295992" y="177447"/>
                  </a:lnTo>
                  <a:lnTo>
                    <a:pt x="291005" y="155168"/>
                  </a:lnTo>
                  <a:lnTo>
                    <a:pt x="281505" y="103745"/>
                  </a:lnTo>
                  <a:lnTo>
                    <a:pt x="263928" y="53181"/>
                  </a:lnTo>
                  <a:lnTo>
                    <a:pt x="236169" y="14818"/>
                  </a:lnTo>
                  <a:lnTo>
                    <a:pt x="196123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624024" y="1724481"/>
              <a:ext cx="198120" cy="530860"/>
            </a:xfrm>
            <a:custGeom>
              <a:avLst/>
              <a:gdLst/>
              <a:ahLst/>
              <a:cxnLst/>
              <a:rect l="l" t="t" r="r" b="b"/>
              <a:pathLst>
                <a:path w="198120" h="530860">
                  <a:moveTo>
                    <a:pt x="197840" y="6350"/>
                  </a:moveTo>
                  <a:lnTo>
                    <a:pt x="191643" y="0"/>
                  </a:lnTo>
                  <a:lnTo>
                    <a:pt x="117881" y="1143"/>
                  </a:lnTo>
                  <a:lnTo>
                    <a:pt x="116776" y="0"/>
                  </a:lnTo>
                  <a:lnTo>
                    <a:pt x="5943" y="1727"/>
                  </a:lnTo>
                  <a:lnTo>
                    <a:pt x="0" y="8013"/>
                  </a:lnTo>
                  <a:lnTo>
                    <a:pt x="292" y="15519"/>
                  </a:lnTo>
                  <a:lnTo>
                    <a:pt x="26073" y="327406"/>
                  </a:lnTo>
                  <a:lnTo>
                    <a:pt x="20231" y="517296"/>
                  </a:lnTo>
                  <a:lnTo>
                    <a:pt x="20523" y="524560"/>
                  </a:lnTo>
                  <a:lnTo>
                    <a:pt x="26555" y="530263"/>
                  </a:lnTo>
                  <a:lnTo>
                    <a:pt x="90081" y="529234"/>
                  </a:lnTo>
                  <a:lnTo>
                    <a:pt x="97180" y="529120"/>
                  </a:lnTo>
                  <a:lnTo>
                    <a:pt x="99072" y="527278"/>
                  </a:lnTo>
                  <a:lnTo>
                    <a:pt x="101422" y="529488"/>
                  </a:lnTo>
                  <a:lnTo>
                    <a:pt x="164947" y="528459"/>
                  </a:lnTo>
                  <a:lnTo>
                    <a:pt x="172046" y="528345"/>
                  </a:lnTo>
                  <a:lnTo>
                    <a:pt x="177825" y="522706"/>
                  </a:lnTo>
                  <a:lnTo>
                    <a:pt x="178092" y="515594"/>
                  </a:lnTo>
                  <a:lnTo>
                    <a:pt x="192443" y="318122"/>
                  </a:lnTo>
                  <a:lnTo>
                    <a:pt x="197548" y="14020"/>
                  </a:lnTo>
                  <a:lnTo>
                    <a:pt x="197840" y="6350"/>
                  </a:lnTo>
                  <a:close/>
                </a:path>
              </a:pathLst>
            </a:custGeom>
            <a:solidFill>
              <a:srgbClr val="3F43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8597456" y="1377568"/>
              <a:ext cx="231775" cy="426720"/>
            </a:xfrm>
            <a:custGeom>
              <a:avLst/>
              <a:gdLst/>
              <a:ahLst/>
              <a:cxnLst/>
              <a:rect l="l" t="t" r="r" b="b"/>
              <a:pathLst>
                <a:path w="231775" h="426719">
                  <a:moveTo>
                    <a:pt x="231203" y="374319"/>
                  </a:moveTo>
                  <a:lnTo>
                    <a:pt x="225018" y="258114"/>
                  </a:lnTo>
                  <a:lnTo>
                    <a:pt x="209892" y="31864"/>
                  </a:lnTo>
                  <a:lnTo>
                    <a:pt x="179628" y="8509"/>
                  </a:lnTo>
                  <a:lnTo>
                    <a:pt x="149872" y="14401"/>
                  </a:lnTo>
                  <a:lnTo>
                    <a:pt x="125844" y="28536"/>
                  </a:lnTo>
                  <a:lnTo>
                    <a:pt x="121742" y="33769"/>
                  </a:lnTo>
                  <a:lnTo>
                    <a:pt x="121221" y="0"/>
                  </a:lnTo>
                  <a:lnTo>
                    <a:pt x="61595" y="7073"/>
                  </a:lnTo>
                  <a:lnTo>
                    <a:pt x="21590" y="42379"/>
                  </a:lnTo>
                  <a:lnTo>
                    <a:pt x="12077" y="123634"/>
                  </a:lnTo>
                  <a:lnTo>
                    <a:pt x="4559" y="247091"/>
                  </a:lnTo>
                  <a:lnTo>
                    <a:pt x="0" y="370497"/>
                  </a:lnTo>
                  <a:lnTo>
                    <a:pt x="4902" y="426478"/>
                  </a:lnTo>
                  <a:lnTo>
                    <a:pt x="109728" y="425056"/>
                  </a:lnTo>
                  <a:lnTo>
                    <a:pt x="220827" y="423443"/>
                  </a:lnTo>
                  <a:lnTo>
                    <a:pt x="229463" y="417195"/>
                  </a:lnTo>
                  <a:lnTo>
                    <a:pt x="231203" y="374319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8676172" y="1376933"/>
              <a:ext cx="83185" cy="297180"/>
            </a:xfrm>
            <a:custGeom>
              <a:avLst/>
              <a:gdLst/>
              <a:ahLst/>
              <a:cxnLst/>
              <a:rect l="l" t="t" r="r" b="b"/>
              <a:pathLst>
                <a:path w="83184" h="297180">
                  <a:moveTo>
                    <a:pt x="83159" y="0"/>
                  </a:moveTo>
                  <a:lnTo>
                    <a:pt x="0" y="101"/>
                  </a:lnTo>
                  <a:lnTo>
                    <a:pt x="19634" y="125666"/>
                  </a:lnTo>
                  <a:lnTo>
                    <a:pt x="26860" y="170614"/>
                  </a:lnTo>
                  <a:lnTo>
                    <a:pt x="33435" y="203454"/>
                  </a:lnTo>
                  <a:lnTo>
                    <a:pt x="43112" y="240255"/>
                  </a:lnTo>
                  <a:lnTo>
                    <a:pt x="59639" y="297091"/>
                  </a:lnTo>
                  <a:lnTo>
                    <a:pt x="83159" y="0"/>
                  </a:lnTo>
                  <a:close/>
                </a:path>
              </a:pathLst>
            </a:custGeom>
            <a:solidFill>
              <a:srgbClr val="7961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8594328" y="1693589"/>
              <a:ext cx="39370" cy="48895"/>
            </a:xfrm>
            <a:custGeom>
              <a:avLst/>
              <a:gdLst/>
              <a:ahLst/>
              <a:cxnLst/>
              <a:rect l="l" t="t" r="r" b="b"/>
              <a:pathLst>
                <a:path w="39370" h="48894">
                  <a:moveTo>
                    <a:pt x="30505" y="0"/>
                  </a:moveTo>
                  <a:lnTo>
                    <a:pt x="0" y="33451"/>
                  </a:lnTo>
                  <a:lnTo>
                    <a:pt x="11125" y="48717"/>
                  </a:lnTo>
                  <a:lnTo>
                    <a:pt x="38849" y="13843"/>
                  </a:lnTo>
                  <a:lnTo>
                    <a:pt x="30505" y="0"/>
                  </a:lnTo>
                  <a:close/>
                </a:path>
              </a:pathLst>
            </a:custGeom>
            <a:solidFill>
              <a:srgbClr val="855A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8642121" y="1346504"/>
              <a:ext cx="149860" cy="98425"/>
            </a:xfrm>
            <a:custGeom>
              <a:avLst/>
              <a:gdLst/>
              <a:ahLst/>
              <a:cxnLst/>
              <a:rect l="l" t="t" r="r" b="b"/>
              <a:pathLst>
                <a:path w="149859" h="98425">
                  <a:moveTo>
                    <a:pt x="149631" y="39319"/>
                  </a:moveTo>
                  <a:lnTo>
                    <a:pt x="140868" y="19151"/>
                  </a:lnTo>
                  <a:lnTo>
                    <a:pt x="141617" y="18694"/>
                  </a:lnTo>
                  <a:lnTo>
                    <a:pt x="123685" y="8432"/>
                  </a:lnTo>
                  <a:lnTo>
                    <a:pt x="103543" y="2387"/>
                  </a:lnTo>
                  <a:lnTo>
                    <a:pt x="82524" y="0"/>
                  </a:lnTo>
                  <a:lnTo>
                    <a:pt x="61988" y="749"/>
                  </a:lnTo>
                  <a:lnTo>
                    <a:pt x="19710" y="10375"/>
                  </a:lnTo>
                  <a:lnTo>
                    <a:pt x="0" y="32867"/>
                  </a:lnTo>
                  <a:lnTo>
                    <a:pt x="228" y="43065"/>
                  </a:lnTo>
                  <a:lnTo>
                    <a:pt x="2019" y="52158"/>
                  </a:lnTo>
                  <a:lnTo>
                    <a:pt x="6057" y="51193"/>
                  </a:lnTo>
                  <a:lnTo>
                    <a:pt x="10668" y="46101"/>
                  </a:lnTo>
                  <a:lnTo>
                    <a:pt x="14211" y="43154"/>
                  </a:lnTo>
                  <a:lnTo>
                    <a:pt x="35407" y="82969"/>
                  </a:lnTo>
                  <a:lnTo>
                    <a:pt x="42862" y="92481"/>
                  </a:lnTo>
                  <a:lnTo>
                    <a:pt x="41808" y="32727"/>
                  </a:lnTo>
                  <a:lnTo>
                    <a:pt x="102222" y="31800"/>
                  </a:lnTo>
                  <a:lnTo>
                    <a:pt x="101079" y="31864"/>
                  </a:lnTo>
                  <a:lnTo>
                    <a:pt x="107645" y="34340"/>
                  </a:lnTo>
                  <a:lnTo>
                    <a:pt x="112864" y="38760"/>
                  </a:lnTo>
                  <a:lnTo>
                    <a:pt x="116319" y="44665"/>
                  </a:lnTo>
                  <a:lnTo>
                    <a:pt x="117462" y="50711"/>
                  </a:lnTo>
                  <a:lnTo>
                    <a:pt x="118097" y="98069"/>
                  </a:lnTo>
                  <a:lnTo>
                    <a:pt x="126695" y="86385"/>
                  </a:lnTo>
                  <a:lnTo>
                    <a:pt x="134493" y="73888"/>
                  </a:lnTo>
                  <a:lnTo>
                    <a:pt x="141135" y="61899"/>
                  </a:lnTo>
                  <a:lnTo>
                    <a:pt x="146304" y="51689"/>
                  </a:lnTo>
                  <a:lnTo>
                    <a:pt x="148577" y="45643"/>
                  </a:lnTo>
                  <a:lnTo>
                    <a:pt x="149631" y="39319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808453" y="1765849"/>
              <a:ext cx="64769" cy="45085"/>
            </a:xfrm>
            <a:custGeom>
              <a:avLst/>
              <a:gdLst/>
              <a:ahLst/>
              <a:cxnLst/>
              <a:rect l="l" t="t" r="r" b="b"/>
              <a:pathLst>
                <a:path w="64770" h="45085">
                  <a:moveTo>
                    <a:pt x="63830" y="0"/>
                  </a:moveTo>
                  <a:lnTo>
                    <a:pt x="0" y="0"/>
                  </a:lnTo>
                  <a:lnTo>
                    <a:pt x="3542" y="17543"/>
                  </a:lnTo>
                  <a:lnTo>
                    <a:pt x="13203" y="31870"/>
                  </a:lnTo>
                  <a:lnTo>
                    <a:pt x="27533" y="41530"/>
                  </a:lnTo>
                  <a:lnTo>
                    <a:pt x="45084" y="45072"/>
                  </a:lnTo>
                  <a:lnTo>
                    <a:pt x="58515" y="41530"/>
                  </a:lnTo>
                  <a:lnTo>
                    <a:pt x="63792" y="31870"/>
                  </a:lnTo>
                  <a:lnTo>
                    <a:pt x="64401" y="17543"/>
                  </a:lnTo>
                  <a:lnTo>
                    <a:pt x="63830" y="0"/>
                  </a:lnTo>
                  <a:close/>
                </a:path>
              </a:pathLst>
            </a:custGeom>
            <a:solidFill>
              <a:srgbClr val="F8C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745782" y="1321464"/>
              <a:ext cx="36195" cy="35560"/>
            </a:xfrm>
            <a:custGeom>
              <a:avLst/>
              <a:gdLst/>
              <a:ahLst/>
              <a:cxnLst/>
              <a:rect l="l" t="t" r="r" b="b"/>
              <a:pathLst>
                <a:path w="36195" h="35559">
                  <a:moveTo>
                    <a:pt x="29425" y="0"/>
                  </a:moveTo>
                  <a:lnTo>
                    <a:pt x="0" y="8204"/>
                  </a:lnTo>
                  <a:lnTo>
                    <a:pt x="35610" y="35420"/>
                  </a:lnTo>
                  <a:lnTo>
                    <a:pt x="34094" y="32788"/>
                  </a:lnTo>
                  <a:lnTo>
                    <a:pt x="31051" y="25449"/>
                  </a:lnTo>
                  <a:lnTo>
                    <a:pt x="28742" y="14240"/>
                  </a:lnTo>
                  <a:lnTo>
                    <a:pt x="29425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759218" y="1332026"/>
              <a:ext cx="18415" cy="16510"/>
            </a:xfrm>
            <a:custGeom>
              <a:avLst/>
              <a:gdLst/>
              <a:ahLst/>
              <a:cxnLst/>
              <a:rect l="l" t="t" r="r" b="b"/>
              <a:pathLst>
                <a:path w="18415" h="16509">
                  <a:moveTo>
                    <a:pt x="15133" y="1752"/>
                  </a:moveTo>
                  <a:lnTo>
                    <a:pt x="761" y="1752"/>
                  </a:lnTo>
                  <a:lnTo>
                    <a:pt x="11137" y="10248"/>
                  </a:lnTo>
                  <a:lnTo>
                    <a:pt x="17957" y="15913"/>
                  </a:lnTo>
                  <a:lnTo>
                    <a:pt x="17132" y="13525"/>
                  </a:lnTo>
                  <a:lnTo>
                    <a:pt x="16344" y="10706"/>
                  </a:lnTo>
                  <a:lnTo>
                    <a:pt x="15417" y="5219"/>
                  </a:lnTo>
                  <a:lnTo>
                    <a:pt x="15151" y="2692"/>
                  </a:lnTo>
                  <a:lnTo>
                    <a:pt x="15133" y="1752"/>
                  </a:lnTo>
                  <a:close/>
                </a:path>
                <a:path w="18415" h="16509">
                  <a:moveTo>
                    <a:pt x="5270" y="1435"/>
                  </a:moveTo>
                  <a:lnTo>
                    <a:pt x="0" y="1739"/>
                  </a:lnTo>
                  <a:lnTo>
                    <a:pt x="292" y="1765"/>
                  </a:lnTo>
                  <a:lnTo>
                    <a:pt x="761" y="1752"/>
                  </a:lnTo>
                  <a:lnTo>
                    <a:pt x="15133" y="1752"/>
                  </a:lnTo>
                  <a:lnTo>
                    <a:pt x="15129" y="1562"/>
                  </a:lnTo>
                  <a:lnTo>
                    <a:pt x="10553" y="1562"/>
                  </a:lnTo>
                  <a:lnTo>
                    <a:pt x="5270" y="1435"/>
                  </a:lnTo>
                  <a:close/>
                </a:path>
                <a:path w="18415" h="16509">
                  <a:moveTo>
                    <a:pt x="15100" y="0"/>
                  </a:moveTo>
                  <a:lnTo>
                    <a:pt x="10553" y="1562"/>
                  </a:lnTo>
                  <a:lnTo>
                    <a:pt x="15129" y="1562"/>
                  </a:lnTo>
                  <a:lnTo>
                    <a:pt x="15100" y="0"/>
                  </a:lnTo>
                  <a:close/>
                </a:path>
              </a:pathLst>
            </a:custGeom>
            <a:solidFill>
              <a:srgbClr val="1F1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664836" y="1192659"/>
              <a:ext cx="129539" cy="198120"/>
            </a:xfrm>
            <a:custGeom>
              <a:avLst/>
              <a:gdLst/>
              <a:ahLst/>
              <a:cxnLst/>
              <a:rect l="l" t="t" r="r" b="b"/>
              <a:pathLst>
                <a:path w="129540" h="198119">
                  <a:moveTo>
                    <a:pt x="49695" y="0"/>
                  </a:moveTo>
                  <a:lnTo>
                    <a:pt x="10258" y="23190"/>
                  </a:lnTo>
                  <a:lnTo>
                    <a:pt x="0" y="65227"/>
                  </a:lnTo>
                  <a:lnTo>
                    <a:pt x="419" y="67868"/>
                  </a:lnTo>
                  <a:lnTo>
                    <a:pt x="4799" y="82492"/>
                  </a:lnTo>
                  <a:lnTo>
                    <a:pt x="11953" y="96891"/>
                  </a:lnTo>
                  <a:lnTo>
                    <a:pt x="20218" y="112981"/>
                  </a:lnTo>
                  <a:lnTo>
                    <a:pt x="27927" y="132676"/>
                  </a:lnTo>
                  <a:lnTo>
                    <a:pt x="28867" y="135750"/>
                  </a:lnTo>
                  <a:lnTo>
                    <a:pt x="30784" y="139471"/>
                  </a:lnTo>
                  <a:lnTo>
                    <a:pt x="30816" y="153212"/>
                  </a:lnTo>
                  <a:lnTo>
                    <a:pt x="30475" y="163664"/>
                  </a:lnTo>
                  <a:lnTo>
                    <a:pt x="29785" y="170949"/>
                  </a:lnTo>
                  <a:lnTo>
                    <a:pt x="28270" y="178092"/>
                  </a:lnTo>
                  <a:lnTo>
                    <a:pt x="30252" y="181989"/>
                  </a:lnTo>
                  <a:lnTo>
                    <a:pt x="36707" y="189423"/>
                  </a:lnTo>
                  <a:lnTo>
                    <a:pt x="47799" y="196062"/>
                  </a:lnTo>
                  <a:lnTo>
                    <a:pt x="63690" y="197573"/>
                  </a:lnTo>
                  <a:lnTo>
                    <a:pt x="76525" y="192640"/>
                  </a:lnTo>
                  <a:lnTo>
                    <a:pt x="84594" y="183937"/>
                  </a:lnTo>
                  <a:lnTo>
                    <a:pt x="88197" y="174353"/>
                  </a:lnTo>
                  <a:lnTo>
                    <a:pt x="87630" y="166776"/>
                  </a:lnTo>
                  <a:lnTo>
                    <a:pt x="85552" y="161076"/>
                  </a:lnTo>
                  <a:lnTo>
                    <a:pt x="83704" y="153212"/>
                  </a:lnTo>
                  <a:lnTo>
                    <a:pt x="83663" y="145948"/>
                  </a:lnTo>
                  <a:lnTo>
                    <a:pt x="87007" y="142049"/>
                  </a:lnTo>
                  <a:lnTo>
                    <a:pt x="95570" y="141045"/>
                  </a:lnTo>
                  <a:lnTo>
                    <a:pt x="104035" y="140535"/>
                  </a:lnTo>
                  <a:lnTo>
                    <a:pt x="111685" y="138438"/>
                  </a:lnTo>
                  <a:lnTo>
                    <a:pt x="117805" y="132676"/>
                  </a:lnTo>
                  <a:lnTo>
                    <a:pt x="120837" y="125852"/>
                  </a:lnTo>
                  <a:lnTo>
                    <a:pt x="122274" y="118438"/>
                  </a:lnTo>
                  <a:lnTo>
                    <a:pt x="122450" y="110793"/>
                  </a:lnTo>
                  <a:lnTo>
                    <a:pt x="121704" y="103276"/>
                  </a:lnTo>
                  <a:lnTo>
                    <a:pt x="121107" y="99314"/>
                  </a:lnTo>
                  <a:lnTo>
                    <a:pt x="120395" y="95224"/>
                  </a:lnTo>
                  <a:lnTo>
                    <a:pt x="119443" y="89230"/>
                  </a:lnTo>
                  <a:lnTo>
                    <a:pt x="122123" y="88912"/>
                  </a:lnTo>
                  <a:lnTo>
                    <a:pt x="126644" y="88087"/>
                  </a:lnTo>
                  <a:lnTo>
                    <a:pt x="129286" y="83705"/>
                  </a:lnTo>
                  <a:lnTo>
                    <a:pt x="128054" y="78486"/>
                  </a:lnTo>
                  <a:lnTo>
                    <a:pt x="127444" y="77495"/>
                  </a:lnTo>
                  <a:lnTo>
                    <a:pt x="124079" y="73621"/>
                  </a:lnTo>
                  <a:lnTo>
                    <a:pt x="115315" y="63131"/>
                  </a:lnTo>
                  <a:lnTo>
                    <a:pt x="111772" y="46939"/>
                  </a:lnTo>
                  <a:lnTo>
                    <a:pt x="103371" y="26492"/>
                  </a:lnTo>
                  <a:lnTo>
                    <a:pt x="89082" y="10896"/>
                  </a:lnTo>
                  <a:lnTo>
                    <a:pt x="70619" y="1587"/>
                  </a:lnTo>
                  <a:lnTo>
                    <a:pt x="49695" y="0"/>
                  </a:lnTo>
                  <a:close/>
                </a:path>
              </a:pathLst>
            </a:custGeom>
            <a:solidFill>
              <a:srgbClr val="8A5D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751637" y="1354653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90">
                  <a:moveTo>
                    <a:pt x="25349" y="0"/>
                  </a:moveTo>
                  <a:lnTo>
                    <a:pt x="0" y="3746"/>
                  </a:lnTo>
                  <a:lnTo>
                    <a:pt x="9397" y="4724"/>
                  </a:lnTo>
                  <a:lnTo>
                    <a:pt x="16814" y="12179"/>
                  </a:lnTo>
                  <a:lnTo>
                    <a:pt x="17729" y="21577"/>
                  </a:lnTo>
                  <a:lnTo>
                    <a:pt x="25349" y="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8633123" y="1182327"/>
              <a:ext cx="152400" cy="222885"/>
            </a:xfrm>
            <a:custGeom>
              <a:avLst/>
              <a:gdLst/>
              <a:ahLst/>
              <a:cxnLst/>
              <a:rect l="l" t="t" r="r" b="b"/>
              <a:pathLst>
                <a:path w="152400" h="222884">
                  <a:moveTo>
                    <a:pt x="105334" y="0"/>
                  </a:moveTo>
                  <a:lnTo>
                    <a:pt x="70342" y="1307"/>
                  </a:lnTo>
                  <a:lnTo>
                    <a:pt x="30723" y="17987"/>
                  </a:lnTo>
                  <a:lnTo>
                    <a:pt x="11208" y="43174"/>
                  </a:lnTo>
                  <a:lnTo>
                    <a:pt x="8767" y="74622"/>
                  </a:lnTo>
                  <a:lnTo>
                    <a:pt x="20368" y="110083"/>
                  </a:lnTo>
                  <a:lnTo>
                    <a:pt x="33907" y="138181"/>
                  </a:lnTo>
                  <a:lnTo>
                    <a:pt x="39664" y="152915"/>
                  </a:lnTo>
                  <a:lnTo>
                    <a:pt x="38179" y="160041"/>
                  </a:lnTo>
                  <a:lnTo>
                    <a:pt x="29994" y="165315"/>
                  </a:lnTo>
                  <a:lnTo>
                    <a:pt x="24749" y="168210"/>
                  </a:lnTo>
                  <a:lnTo>
                    <a:pt x="19885" y="172554"/>
                  </a:lnTo>
                  <a:lnTo>
                    <a:pt x="17078" y="176605"/>
                  </a:lnTo>
                  <a:lnTo>
                    <a:pt x="7690" y="182244"/>
                  </a:lnTo>
                  <a:lnTo>
                    <a:pt x="2119" y="188449"/>
                  </a:lnTo>
                  <a:lnTo>
                    <a:pt x="0" y="194695"/>
                  </a:lnTo>
                  <a:lnTo>
                    <a:pt x="962" y="200456"/>
                  </a:lnTo>
                  <a:lnTo>
                    <a:pt x="5436" y="198598"/>
                  </a:lnTo>
                  <a:lnTo>
                    <a:pt x="10406" y="198662"/>
                  </a:lnTo>
                  <a:lnTo>
                    <a:pt x="21199" y="202902"/>
                  </a:lnTo>
                  <a:lnTo>
                    <a:pt x="43139" y="213575"/>
                  </a:lnTo>
                  <a:lnTo>
                    <a:pt x="74369" y="222296"/>
                  </a:lnTo>
                  <a:lnTo>
                    <a:pt x="134763" y="206277"/>
                  </a:lnTo>
                  <a:lnTo>
                    <a:pt x="152333" y="173913"/>
                  </a:lnTo>
                  <a:lnTo>
                    <a:pt x="150695" y="171347"/>
                  </a:lnTo>
                  <a:lnTo>
                    <a:pt x="126857" y="151459"/>
                  </a:lnTo>
                  <a:lnTo>
                    <a:pt x="114872" y="139262"/>
                  </a:lnTo>
                  <a:lnTo>
                    <a:pt x="102634" y="111252"/>
                  </a:lnTo>
                  <a:lnTo>
                    <a:pt x="93112" y="83017"/>
                  </a:lnTo>
                  <a:lnTo>
                    <a:pt x="89278" y="70141"/>
                  </a:lnTo>
                  <a:lnTo>
                    <a:pt x="106595" y="66193"/>
                  </a:lnTo>
                  <a:lnTo>
                    <a:pt x="117513" y="61516"/>
                  </a:lnTo>
                  <a:lnTo>
                    <a:pt x="126665" y="53084"/>
                  </a:lnTo>
                  <a:lnTo>
                    <a:pt x="138681" y="37870"/>
                  </a:lnTo>
                  <a:lnTo>
                    <a:pt x="136779" y="23512"/>
                  </a:lnTo>
                  <a:lnTo>
                    <a:pt x="126571" y="9144"/>
                  </a:lnTo>
                  <a:lnTo>
                    <a:pt x="105334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8653325" y="1356508"/>
              <a:ext cx="92710" cy="15875"/>
            </a:xfrm>
            <a:custGeom>
              <a:avLst/>
              <a:gdLst/>
              <a:ahLst/>
              <a:cxnLst/>
              <a:rect l="l" t="t" r="r" b="b"/>
              <a:pathLst>
                <a:path w="92709" h="15875">
                  <a:moveTo>
                    <a:pt x="28511" y="0"/>
                  </a:moveTo>
                  <a:lnTo>
                    <a:pt x="21208" y="0"/>
                  </a:lnTo>
                  <a:lnTo>
                    <a:pt x="15138" y="0"/>
                  </a:lnTo>
                  <a:lnTo>
                    <a:pt x="8166" y="723"/>
                  </a:lnTo>
                  <a:lnTo>
                    <a:pt x="0" y="2781"/>
                  </a:lnTo>
                  <a:lnTo>
                    <a:pt x="3682" y="2273"/>
                  </a:lnTo>
                  <a:lnTo>
                    <a:pt x="6984" y="2044"/>
                  </a:lnTo>
                  <a:lnTo>
                    <a:pt x="9994" y="2044"/>
                  </a:lnTo>
                  <a:lnTo>
                    <a:pt x="17914" y="2618"/>
                  </a:lnTo>
                  <a:lnTo>
                    <a:pt x="24577" y="4130"/>
                  </a:lnTo>
                  <a:lnTo>
                    <a:pt x="30397" y="6266"/>
                  </a:lnTo>
                  <a:lnTo>
                    <a:pt x="41155" y="11155"/>
                  </a:lnTo>
                  <a:lnTo>
                    <a:pt x="46920" y="13287"/>
                  </a:lnTo>
                  <a:lnTo>
                    <a:pt x="53494" y="14795"/>
                  </a:lnTo>
                  <a:lnTo>
                    <a:pt x="61290" y="15367"/>
                  </a:lnTo>
                  <a:lnTo>
                    <a:pt x="67449" y="15367"/>
                  </a:lnTo>
                  <a:lnTo>
                    <a:pt x="74891" y="14401"/>
                  </a:lnTo>
                  <a:lnTo>
                    <a:pt x="84302" y="11925"/>
                  </a:lnTo>
                  <a:lnTo>
                    <a:pt x="91231" y="8706"/>
                  </a:lnTo>
                  <a:lnTo>
                    <a:pt x="92128" y="5092"/>
                  </a:lnTo>
                  <a:lnTo>
                    <a:pt x="87506" y="2145"/>
                  </a:lnTo>
                  <a:lnTo>
                    <a:pt x="77876" y="927"/>
                  </a:lnTo>
                  <a:lnTo>
                    <a:pt x="72796" y="927"/>
                  </a:lnTo>
                  <a:lnTo>
                    <a:pt x="66509" y="1676"/>
                  </a:lnTo>
                  <a:lnTo>
                    <a:pt x="57391" y="4013"/>
                  </a:lnTo>
                  <a:lnTo>
                    <a:pt x="55613" y="4203"/>
                  </a:lnTo>
                  <a:lnTo>
                    <a:pt x="49517" y="4203"/>
                  </a:lnTo>
                  <a:lnTo>
                    <a:pt x="34518" y="1054"/>
                  </a:lnTo>
                  <a:lnTo>
                    <a:pt x="28511" y="0"/>
                  </a:lnTo>
                  <a:close/>
                </a:path>
              </a:pathLst>
            </a:custGeom>
            <a:solidFill>
              <a:srgbClr val="2125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450526" y="2497066"/>
              <a:ext cx="143486" cy="141212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632711" y="2542705"/>
              <a:ext cx="149279" cy="96098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613305" y="1486681"/>
              <a:ext cx="132689" cy="203259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670747" y="1836012"/>
              <a:ext cx="115195" cy="270272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9624840" y="2075836"/>
              <a:ext cx="89535" cy="480695"/>
            </a:xfrm>
            <a:custGeom>
              <a:avLst/>
              <a:gdLst/>
              <a:ahLst/>
              <a:cxnLst/>
              <a:rect l="l" t="t" r="r" b="b"/>
              <a:pathLst>
                <a:path w="89534" h="480694">
                  <a:moveTo>
                    <a:pt x="85382" y="0"/>
                  </a:moveTo>
                  <a:lnTo>
                    <a:pt x="0" y="159308"/>
                  </a:lnTo>
                  <a:lnTo>
                    <a:pt x="2882" y="480212"/>
                  </a:lnTo>
                  <a:lnTo>
                    <a:pt x="89255" y="479691"/>
                  </a:lnTo>
                  <a:lnTo>
                    <a:pt x="85382" y="0"/>
                  </a:lnTo>
                  <a:close/>
                </a:path>
              </a:pathLst>
            </a:custGeom>
            <a:solidFill>
              <a:srgbClr val="2E3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488414" y="2071932"/>
              <a:ext cx="227965" cy="464820"/>
            </a:xfrm>
            <a:custGeom>
              <a:avLst/>
              <a:gdLst/>
              <a:ahLst/>
              <a:cxnLst/>
              <a:rect l="l" t="t" r="r" b="b"/>
              <a:pathLst>
                <a:path w="227965" h="464819">
                  <a:moveTo>
                    <a:pt x="227393" y="0"/>
                  </a:moveTo>
                  <a:lnTo>
                    <a:pt x="80403" y="0"/>
                  </a:lnTo>
                  <a:lnTo>
                    <a:pt x="79717" y="7696"/>
                  </a:lnTo>
                  <a:lnTo>
                    <a:pt x="78852" y="32501"/>
                  </a:lnTo>
                  <a:lnTo>
                    <a:pt x="80659" y="57183"/>
                  </a:lnTo>
                  <a:lnTo>
                    <a:pt x="85116" y="81525"/>
                  </a:lnTo>
                  <a:lnTo>
                    <a:pt x="92202" y="105308"/>
                  </a:lnTo>
                  <a:lnTo>
                    <a:pt x="105092" y="243992"/>
                  </a:lnTo>
                  <a:lnTo>
                    <a:pt x="0" y="424014"/>
                  </a:lnTo>
                  <a:lnTo>
                    <a:pt x="75018" y="464756"/>
                  </a:lnTo>
                  <a:lnTo>
                    <a:pt x="195033" y="245897"/>
                  </a:lnTo>
                  <a:lnTo>
                    <a:pt x="227393" y="0"/>
                  </a:lnTo>
                  <a:close/>
                </a:path>
              </a:pathLst>
            </a:custGeom>
            <a:solidFill>
              <a:srgbClr val="334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548365" y="1653905"/>
              <a:ext cx="189230" cy="418465"/>
            </a:xfrm>
            <a:custGeom>
              <a:avLst/>
              <a:gdLst/>
              <a:ahLst/>
              <a:cxnLst/>
              <a:rect l="l" t="t" r="r" b="b"/>
              <a:pathLst>
                <a:path w="189229" h="418464">
                  <a:moveTo>
                    <a:pt x="58729" y="0"/>
                  </a:moveTo>
                  <a:lnTo>
                    <a:pt x="30839" y="17584"/>
                  </a:lnTo>
                  <a:lnTo>
                    <a:pt x="12730" y="52107"/>
                  </a:lnTo>
                  <a:lnTo>
                    <a:pt x="2938" y="100358"/>
                  </a:lnTo>
                  <a:lnTo>
                    <a:pt x="0" y="159121"/>
                  </a:lnTo>
                  <a:lnTo>
                    <a:pt x="6896" y="418023"/>
                  </a:lnTo>
                  <a:lnTo>
                    <a:pt x="188607" y="418023"/>
                  </a:lnTo>
                  <a:lnTo>
                    <a:pt x="177152" y="112296"/>
                  </a:lnTo>
                  <a:lnTo>
                    <a:pt x="167796" y="61220"/>
                  </a:lnTo>
                  <a:lnTo>
                    <a:pt x="133339" y="15089"/>
                  </a:lnTo>
                  <a:lnTo>
                    <a:pt x="58729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25152" y="1944836"/>
              <a:ext cx="88672" cy="143763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9511728" y="1647079"/>
              <a:ext cx="189865" cy="438784"/>
            </a:xfrm>
            <a:custGeom>
              <a:avLst/>
              <a:gdLst/>
              <a:ahLst/>
              <a:cxnLst/>
              <a:rect l="l" t="t" r="r" b="b"/>
              <a:pathLst>
                <a:path w="189865" h="438785">
                  <a:moveTo>
                    <a:pt x="112569" y="0"/>
                  </a:moveTo>
                  <a:lnTo>
                    <a:pt x="85315" y="10401"/>
                  </a:lnTo>
                  <a:lnTo>
                    <a:pt x="90942" y="14499"/>
                  </a:lnTo>
                  <a:lnTo>
                    <a:pt x="103316" y="27478"/>
                  </a:lnTo>
                  <a:lnTo>
                    <a:pt x="115678" y="50365"/>
                  </a:lnTo>
                  <a:lnTo>
                    <a:pt x="121269" y="84188"/>
                  </a:lnTo>
                  <a:lnTo>
                    <a:pt x="121871" y="112313"/>
                  </a:lnTo>
                  <a:lnTo>
                    <a:pt x="118948" y="156443"/>
                  </a:lnTo>
                  <a:lnTo>
                    <a:pt x="105313" y="197161"/>
                  </a:lnTo>
                  <a:lnTo>
                    <a:pt x="73783" y="215049"/>
                  </a:lnTo>
                  <a:lnTo>
                    <a:pt x="15745" y="218538"/>
                  </a:lnTo>
                  <a:lnTo>
                    <a:pt x="0" y="242963"/>
                  </a:lnTo>
                  <a:lnTo>
                    <a:pt x="29789" y="309260"/>
                  </a:lnTo>
                  <a:lnTo>
                    <a:pt x="108353" y="438365"/>
                  </a:lnTo>
                  <a:lnTo>
                    <a:pt x="189595" y="438365"/>
                  </a:lnTo>
                  <a:lnTo>
                    <a:pt x="182203" y="92925"/>
                  </a:lnTo>
                  <a:lnTo>
                    <a:pt x="181115" y="55940"/>
                  </a:lnTo>
                  <a:lnTo>
                    <a:pt x="173499" y="33932"/>
                  </a:lnTo>
                  <a:lnTo>
                    <a:pt x="152826" y="18189"/>
                  </a:lnTo>
                  <a:lnTo>
                    <a:pt x="112569" y="0"/>
                  </a:lnTo>
                  <a:close/>
                </a:path>
              </a:pathLst>
            </a:custGeom>
            <a:solidFill>
              <a:srgbClr val="FFD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9585185" y="1648231"/>
              <a:ext cx="114300" cy="437515"/>
            </a:xfrm>
            <a:custGeom>
              <a:avLst/>
              <a:gdLst/>
              <a:ahLst/>
              <a:cxnLst/>
              <a:rect l="l" t="t" r="r" b="b"/>
              <a:pathLst>
                <a:path w="114300" h="437514">
                  <a:moveTo>
                    <a:pt x="113893" y="324675"/>
                  </a:moveTo>
                  <a:lnTo>
                    <a:pt x="113449" y="303898"/>
                  </a:lnTo>
                  <a:lnTo>
                    <a:pt x="79248" y="304190"/>
                  </a:lnTo>
                  <a:lnTo>
                    <a:pt x="80213" y="254406"/>
                  </a:lnTo>
                  <a:lnTo>
                    <a:pt x="80797" y="234403"/>
                  </a:lnTo>
                  <a:lnTo>
                    <a:pt x="111848" y="234010"/>
                  </a:lnTo>
                  <a:lnTo>
                    <a:pt x="111277" y="212839"/>
                  </a:lnTo>
                  <a:lnTo>
                    <a:pt x="81419" y="213106"/>
                  </a:lnTo>
                  <a:lnTo>
                    <a:pt x="81546" y="209194"/>
                  </a:lnTo>
                  <a:lnTo>
                    <a:pt x="83756" y="166573"/>
                  </a:lnTo>
                  <a:lnTo>
                    <a:pt x="87287" y="128244"/>
                  </a:lnTo>
                  <a:lnTo>
                    <a:pt x="88569" y="86385"/>
                  </a:lnTo>
                  <a:lnTo>
                    <a:pt x="80479" y="54800"/>
                  </a:lnTo>
                  <a:lnTo>
                    <a:pt x="63004" y="27876"/>
                  </a:lnTo>
                  <a:lnTo>
                    <a:pt x="36144" y="0"/>
                  </a:lnTo>
                  <a:lnTo>
                    <a:pt x="17805" y="6985"/>
                  </a:lnTo>
                  <a:lnTo>
                    <a:pt x="45643" y="34912"/>
                  </a:lnTo>
                  <a:lnTo>
                    <a:pt x="63119" y="59905"/>
                  </a:lnTo>
                  <a:lnTo>
                    <a:pt x="70916" y="88214"/>
                  </a:lnTo>
                  <a:lnTo>
                    <a:pt x="69723" y="126123"/>
                  </a:lnTo>
                  <a:lnTo>
                    <a:pt x="66128" y="165049"/>
                  </a:lnTo>
                  <a:lnTo>
                    <a:pt x="63868" y="208140"/>
                  </a:lnTo>
                  <a:lnTo>
                    <a:pt x="63715" y="213258"/>
                  </a:lnTo>
                  <a:lnTo>
                    <a:pt x="0" y="213804"/>
                  </a:lnTo>
                  <a:lnTo>
                    <a:pt x="0" y="235394"/>
                  </a:lnTo>
                  <a:lnTo>
                    <a:pt x="63068" y="234619"/>
                  </a:lnTo>
                  <a:lnTo>
                    <a:pt x="62509" y="253746"/>
                  </a:lnTo>
                  <a:lnTo>
                    <a:pt x="61607" y="300215"/>
                  </a:lnTo>
                  <a:lnTo>
                    <a:pt x="61518" y="304342"/>
                  </a:lnTo>
                  <a:lnTo>
                    <a:pt x="1714" y="304850"/>
                  </a:lnTo>
                  <a:lnTo>
                    <a:pt x="1714" y="326453"/>
                  </a:lnTo>
                  <a:lnTo>
                    <a:pt x="61125" y="325513"/>
                  </a:lnTo>
                  <a:lnTo>
                    <a:pt x="60883" y="338721"/>
                  </a:lnTo>
                  <a:lnTo>
                    <a:pt x="59905" y="375094"/>
                  </a:lnTo>
                  <a:lnTo>
                    <a:pt x="58407" y="408279"/>
                  </a:lnTo>
                  <a:lnTo>
                    <a:pt x="56121" y="437222"/>
                  </a:lnTo>
                  <a:lnTo>
                    <a:pt x="73914" y="437222"/>
                  </a:lnTo>
                  <a:lnTo>
                    <a:pt x="76161" y="407987"/>
                  </a:lnTo>
                  <a:lnTo>
                    <a:pt x="77635" y="374815"/>
                  </a:lnTo>
                  <a:lnTo>
                    <a:pt x="78600" y="338683"/>
                  </a:lnTo>
                  <a:lnTo>
                    <a:pt x="78854" y="325234"/>
                  </a:lnTo>
                  <a:lnTo>
                    <a:pt x="113893" y="324675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611455" y="2043168"/>
              <a:ext cx="69158" cy="94145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9522948" y="1709547"/>
              <a:ext cx="139065" cy="391160"/>
            </a:xfrm>
            <a:custGeom>
              <a:avLst/>
              <a:gdLst/>
              <a:ahLst/>
              <a:cxnLst/>
              <a:rect l="l" t="t" r="r" b="b"/>
              <a:pathLst>
                <a:path w="139065" h="391160">
                  <a:moveTo>
                    <a:pt x="46166" y="0"/>
                  </a:moveTo>
                  <a:lnTo>
                    <a:pt x="26128" y="49473"/>
                  </a:lnTo>
                  <a:lnTo>
                    <a:pt x="652" y="179438"/>
                  </a:lnTo>
                  <a:lnTo>
                    <a:pt x="0" y="186522"/>
                  </a:lnTo>
                  <a:lnTo>
                    <a:pt x="842" y="193505"/>
                  </a:lnTo>
                  <a:lnTo>
                    <a:pt x="3124" y="200156"/>
                  </a:lnTo>
                  <a:lnTo>
                    <a:pt x="6786" y="206247"/>
                  </a:lnTo>
                  <a:lnTo>
                    <a:pt x="87710" y="391121"/>
                  </a:lnTo>
                  <a:lnTo>
                    <a:pt x="138676" y="365226"/>
                  </a:lnTo>
                  <a:lnTo>
                    <a:pt x="69829" y="184530"/>
                  </a:lnTo>
                  <a:lnTo>
                    <a:pt x="106227" y="30276"/>
                  </a:lnTo>
                  <a:lnTo>
                    <a:pt x="66876" y="8805"/>
                  </a:lnTo>
                  <a:lnTo>
                    <a:pt x="46166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1" name="object 8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594970" y="1468333"/>
              <a:ext cx="158673" cy="176469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10345307" y="1623447"/>
              <a:ext cx="61594" cy="114300"/>
            </a:xfrm>
            <a:custGeom>
              <a:avLst/>
              <a:gdLst/>
              <a:ahLst/>
              <a:cxnLst/>
              <a:rect l="l" t="t" r="r" b="b"/>
              <a:pathLst>
                <a:path w="61595" h="114300">
                  <a:moveTo>
                    <a:pt x="54154" y="0"/>
                  </a:moveTo>
                  <a:lnTo>
                    <a:pt x="39554" y="1240"/>
                  </a:lnTo>
                  <a:lnTo>
                    <a:pt x="24091" y="8298"/>
                  </a:lnTo>
                  <a:lnTo>
                    <a:pt x="16906" y="12564"/>
                  </a:lnTo>
                  <a:lnTo>
                    <a:pt x="16194" y="33081"/>
                  </a:lnTo>
                  <a:lnTo>
                    <a:pt x="14682" y="44982"/>
                  </a:lnTo>
                  <a:lnTo>
                    <a:pt x="11111" y="54713"/>
                  </a:lnTo>
                  <a:lnTo>
                    <a:pt x="4219" y="68723"/>
                  </a:lnTo>
                  <a:lnTo>
                    <a:pt x="0" y="86463"/>
                  </a:lnTo>
                  <a:lnTo>
                    <a:pt x="3400" y="101527"/>
                  </a:lnTo>
                  <a:lnTo>
                    <a:pt x="11534" y="111543"/>
                  </a:lnTo>
                  <a:lnTo>
                    <a:pt x="21516" y="114138"/>
                  </a:lnTo>
                  <a:lnTo>
                    <a:pt x="33871" y="109991"/>
                  </a:lnTo>
                  <a:lnTo>
                    <a:pt x="47821" y="102243"/>
                  </a:lnTo>
                  <a:lnTo>
                    <a:pt x="58528" y="92216"/>
                  </a:lnTo>
                  <a:lnTo>
                    <a:pt x="61153" y="81232"/>
                  </a:lnTo>
                  <a:lnTo>
                    <a:pt x="56647" y="72004"/>
                  </a:lnTo>
                  <a:lnTo>
                    <a:pt x="50963" y="65218"/>
                  </a:lnTo>
                  <a:lnTo>
                    <a:pt x="46710" y="59194"/>
                  </a:lnTo>
                  <a:lnTo>
                    <a:pt x="46497" y="52251"/>
                  </a:lnTo>
                  <a:lnTo>
                    <a:pt x="49264" y="46022"/>
                  </a:lnTo>
                  <a:lnTo>
                    <a:pt x="52230" y="40367"/>
                  </a:lnTo>
                  <a:lnTo>
                    <a:pt x="55393" y="30888"/>
                  </a:lnTo>
                  <a:lnTo>
                    <a:pt x="58753" y="13186"/>
                  </a:lnTo>
                  <a:lnTo>
                    <a:pt x="54154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0441861" y="2122416"/>
              <a:ext cx="41275" cy="49530"/>
            </a:xfrm>
            <a:custGeom>
              <a:avLst/>
              <a:gdLst/>
              <a:ahLst/>
              <a:cxnLst/>
              <a:rect l="l" t="t" r="r" b="b"/>
              <a:pathLst>
                <a:path w="41275" h="49530">
                  <a:moveTo>
                    <a:pt x="749" y="0"/>
                  </a:moveTo>
                  <a:lnTo>
                    <a:pt x="0" y="48272"/>
                  </a:lnTo>
                  <a:lnTo>
                    <a:pt x="40182" y="48907"/>
                  </a:lnTo>
                  <a:lnTo>
                    <a:pt x="40944" y="634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10354793" y="2154001"/>
              <a:ext cx="140335" cy="53975"/>
            </a:xfrm>
            <a:custGeom>
              <a:avLst/>
              <a:gdLst/>
              <a:ahLst/>
              <a:cxnLst/>
              <a:rect l="l" t="t" r="r" b="b"/>
              <a:pathLst>
                <a:path w="140334" h="53975">
                  <a:moveTo>
                    <a:pt x="87007" y="0"/>
                  </a:moveTo>
                  <a:lnTo>
                    <a:pt x="81737" y="1460"/>
                  </a:lnTo>
                  <a:lnTo>
                    <a:pt x="44254" y="15981"/>
                  </a:lnTo>
                  <a:lnTo>
                    <a:pt x="35533" y="19180"/>
                  </a:lnTo>
                  <a:lnTo>
                    <a:pt x="26722" y="22107"/>
                  </a:lnTo>
                  <a:lnTo>
                    <a:pt x="17792" y="24625"/>
                  </a:lnTo>
                  <a:lnTo>
                    <a:pt x="4470" y="27990"/>
                  </a:lnTo>
                  <a:lnTo>
                    <a:pt x="0" y="36055"/>
                  </a:lnTo>
                  <a:lnTo>
                    <a:pt x="50" y="51854"/>
                  </a:lnTo>
                  <a:lnTo>
                    <a:pt x="2298" y="53733"/>
                  </a:lnTo>
                  <a:lnTo>
                    <a:pt x="138747" y="53733"/>
                  </a:lnTo>
                  <a:lnTo>
                    <a:pt x="139992" y="52336"/>
                  </a:lnTo>
                  <a:lnTo>
                    <a:pt x="139953" y="39814"/>
                  </a:lnTo>
                  <a:lnTo>
                    <a:pt x="134488" y="9994"/>
                  </a:lnTo>
                  <a:lnTo>
                    <a:pt x="115468" y="9994"/>
                  </a:lnTo>
                  <a:lnTo>
                    <a:pt x="100368" y="9105"/>
                  </a:lnTo>
                  <a:lnTo>
                    <a:pt x="93332" y="4686"/>
                  </a:lnTo>
                  <a:lnTo>
                    <a:pt x="87007" y="0"/>
                  </a:lnTo>
                  <a:close/>
                </a:path>
                <a:path w="140334" h="53975">
                  <a:moveTo>
                    <a:pt x="126352" y="3619"/>
                  </a:moveTo>
                  <a:lnTo>
                    <a:pt x="116230" y="9385"/>
                  </a:lnTo>
                  <a:lnTo>
                    <a:pt x="115468" y="9994"/>
                  </a:lnTo>
                  <a:lnTo>
                    <a:pt x="134488" y="9994"/>
                  </a:lnTo>
                  <a:lnTo>
                    <a:pt x="132435" y="5384"/>
                  </a:lnTo>
                  <a:lnTo>
                    <a:pt x="126352" y="3619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10400436" y="1613992"/>
              <a:ext cx="120650" cy="518795"/>
            </a:xfrm>
            <a:custGeom>
              <a:avLst/>
              <a:gdLst/>
              <a:ahLst/>
              <a:cxnLst/>
              <a:rect l="l" t="t" r="r" b="b"/>
              <a:pathLst>
                <a:path w="120650" h="518794">
                  <a:moveTo>
                    <a:pt x="6083" y="0"/>
                  </a:moveTo>
                  <a:lnTo>
                    <a:pt x="0" y="6261"/>
                  </a:lnTo>
                  <a:lnTo>
                    <a:pt x="279" y="13754"/>
                  </a:lnTo>
                  <a:lnTo>
                    <a:pt x="5283" y="311696"/>
                  </a:lnTo>
                  <a:lnTo>
                    <a:pt x="19342" y="505155"/>
                  </a:lnTo>
                  <a:lnTo>
                    <a:pt x="19621" y="512127"/>
                  </a:lnTo>
                  <a:lnTo>
                    <a:pt x="25260" y="517664"/>
                  </a:lnTo>
                  <a:lnTo>
                    <a:pt x="32232" y="517766"/>
                  </a:lnTo>
                  <a:lnTo>
                    <a:pt x="94475" y="518782"/>
                  </a:lnTo>
                  <a:lnTo>
                    <a:pt x="100380" y="513194"/>
                  </a:lnTo>
                  <a:lnTo>
                    <a:pt x="120497" y="7861"/>
                  </a:lnTo>
                  <a:lnTo>
                    <a:pt x="114642" y="1727"/>
                  </a:lnTo>
                  <a:lnTo>
                    <a:pt x="6083" y="0"/>
                  </a:lnTo>
                  <a:close/>
                </a:path>
              </a:pathLst>
            </a:custGeom>
            <a:solidFill>
              <a:srgbClr val="BAB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0427942" y="2154204"/>
              <a:ext cx="140335" cy="53975"/>
            </a:xfrm>
            <a:custGeom>
              <a:avLst/>
              <a:gdLst/>
              <a:ahLst/>
              <a:cxnLst/>
              <a:rect l="l" t="t" r="r" b="b"/>
              <a:pathLst>
                <a:path w="140334" h="53975">
                  <a:moveTo>
                    <a:pt x="87528" y="0"/>
                  </a:moveTo>
                  <a:lnTo>
                    <a:pt x="82245" y="1384"/>
                  </a:lnTo>
                  <a:lnTo>
                    <a:pt x="44610" y="15494"/>
                  </a:lnTo>
                  <a:lnTo>
                    <a:pt x="35853" y="18600"/>
                  </a:lnTo>
                  <a:lnTo>
                    <a:pt x="27013" y="21433"/>
                  </a:lnTo>
                  <a:lnTo>
                    <a:pt x="18059" y="23850"/>
                  </a:lnTo>
                  <a:lnTo>
                    <a:pt x="4686" y="27063"/>
                  </a:lnTo>
                  <a:lnTo>
                    <a:pt x="127" y="35115"/>
                  </a:lnTo>
                  <a:lnTo>
                    <a:pt x="0" y="51231"/>
                  </a:lnTo>
                  <a:lnTo>
                    <a:pt x="2235" y="53517"/>
                  </a:lnTo>
                  <a:lnTo>
                    <a:pt x="137134" y="53530"/>
                  </a:lnTo>
                  <a:lnTo>
                    <a:pt x="138683" y="53517"/>
                  </a:lnTo>
                  <a:lnTo>
                    <a:pt x="139954" y="52222"/>
                  </a:lnTo>
                  <a:lnTo>
                    <a:pt x="140042" y="40373"/>
                  </a:lnTo>
                  <a:lnTo>
                    <a:pt x="139669" y="30702"/>
                  </a:lnTo>
                  <a:lnTo>
                    <a:pt x="138552" y="22613"/>
                  </a:lnTo>
                  <a:lnTo>
                    <a:pt x="136922" y="16004"/>
                  </a:lnTo>
                  <a:lnTo>
                    <a:pt x="135013" y="10769"/>
                  </a:lnTo>
                  <a:lnTo>
                    <a:pt x="134816" y="10312"/>
                  </a:lnTo>
                  <a:lnTo>
                    <a:pt x="115874" y="10312"/>
                  </a:lnTo>
                  <a:lnTo>
                    <a:pt x="100774" y="9220"/>
                  </a:lnTo>
                  <a:lnTo>
                    <a:pt x="93789" y="4737"/>
                  </a:lnTo>
                  <a:lnTo>
                    <a:pt x="87528" y="0"/>
                  </a:lnTo>
                  <a:close/>
                </a:path>
                <a:path w="140334" h="53975">
                  <a:moveTo>
                    <a:pt x="126847" y="4038"/>
                  </a:moveTo>
                  <a:lnTo>
                    <a:pt x="116649" y="9702"/>
                  </a:lnTo>
                  <a:lnTo>
                    <a:pt x="115874" y="10312"/>
                  </a:lnTo>
                  <a:lnTo>
                    <a:pt x="134816" y="10312"/>
                  </a:lnTo>
                  <a:lnTo>
                    <a:pt x="132905" y="5880"/>
                  </a:lnTo>
                  <a:lnTo>
                    <a:pt x="126847" y="4038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0473812" y="1613999"/>
              <a:ext cx="120650" cy="520065"/>
            </a:xfrm>
            <a:custGeom>
              <a:avLst/>
              <a:gdLst/>
              <a:ahLst/>
              <a:cxnLst/>
              <a:rect l="l" t="t" r="r" b="b"/>
              <a:pathLst>
                <a:path w="120650" h="520064">
                  <a:moveTo>
                    <a:pt x="6057" y="0"/>
                  </a:moveTo>
                  <a:lnTo>
                    <a:pt x="0" y="6248"/>
                  </a:lnTo>
                  <a:lnTo>
                    <a:pt x="7162" y="321754"/>
                  </a:lnTo>
                  <a:lnTo>
                    <a:pt x="19316" y="505891"/>
                  </a:lnTo>
                  <a:lnTo>
                    <a:pt x="19596" y="512876"/>
                  </a:lnTo>
                  <a:lnTo>
                    <a:pt x="25272" y="518414"/>
                  </a:lnTo>
                  <a:lnTo>
                    <a:pt x="32207" y="518515"/>
                  </a:lnTo>
                  <a:lnTo>
                    <a:pt x="94449" y="519518"/>
                  </a:lnTo>
                  <a:lnTo>
                    <a:pt x="100355" y="513930"/>
                  </a:lnTo>
                  <a:lnTo>
                    <a:pt x="100634" y="506818"/>
                  </a:lnTo>
                  <a:lnTo>
                    <a:pt x="94919" y="320776"/>
                  </a:lnTo>
                  <a:lnTo>
                    <a:pt x="120180" y="15201"/>
                  </a:lnTo>
                  <a:lnTo>
                    <a:pt x="120472" y="7874"/>
                  </a:lnTo>
                  <a:lnTo>
                    <a:pt x="114642" y="1689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10317863" y="1291808"/>
              <a:ext cx="283845" cy="614045"/>
            </a:xfrm>
            <a:custGeom>
              <a:avLst/>
              <a:gdLst/>
              <a:ahLst/>
              <a:cxnLst/>
              <a:rect l="l" t="t" r="r" b="b"/>
              <a:pathLst>
                <a:path w="283845" h="614044">
                  <a:moveTo>
                    <a:pt x="189607" y="0"/>
                  </a:moveTo>
                  <a:lnTo>
                    <a:pt x="180390" y="366"/>
                  </a:lnTo>
                  <a:lnTo>
                    <a:pt x="88468" y="16672"/>
                  </a:lnTo>
                  <a:lnTo>
                    <a:pt x="80518" y="15110"/>
                  </a:lnTo>
                  <a:lnTo>
                    <a:pt x="74701" y="10221"/>
                  </a:lnTo>
                  <a:lnTo>
                    <a:pt x="68796" y="7186"/>
                  </a:lnTo>
                  <a:lnTo>
                    <a:pt x="62191" y="6889"/>
                  </a:lnTo>
                  <a:lnTo>
                    <a:pt x="55977" y="9480"/>
                  </a:lnTo>
                  <a:lnTo>
                    <a:pt x="51244" y="15110"/>
                  </a:lnTo>
                  <a:lnTo>
                    <a:pt x="50533" y="16571"/>
                  </a:lnTo>
                  <a:lnTo>
                    <a:pt x="49631" y="19962"/>
                  </a:lnTo>
                  <a:lnTo>
                    <a:pt x="48602" y="27950"/>
                  </a:lnTo>
                  <a:lnTo>
                    <a:pt x="46342" y="33373"/>
                  </a:lnTo>
                  <a:lnTo>
                    <a:pt x="23160" y="65837"/>
                  </a:lnTo>
                  <a:lnTo>
                    <a:pt x="1509" y="136366"/>
                  </a:lnTo>
                  <a:lnTo>
                    <a:pt x="0" y="173467"/>
                  </a:lnTo>
                  <a:lnTo>
                    <a:pt x="3962" y="253350"/>
                  </a:lnTo>
                  <a:lnTo>
                    <a:pt x="10401" y="283999"/>
                  </a:lnTo>
                  <a:lnTo>
                    <a:pt x="36380" y="376217"/>
                  </a:lnTo>
                  <a:lnTo>
                    <a:pt x="42405" y="406474"/>
                  </a:lnTo>
                  <a:lnTo>
                    <a:pt x="51349" y="511344"/>
                  </a:lnTo>
                  <a:lnTo>
                    <a:pt x="61246" y="580395"/>
                  </a:lnTo>
                  <a:lnTo>
                    <a:pt x="279895" y="613941"/>
                  </a:lnTo>
                  <a:lnTo>
                    <a:pt x="283488" y="604621"/>
                  </a:lnTo>
                  <a:lnTo>
                    <a:pt x="279944" y="578681"/>
                  </a:lnTo>
                  <a:lnTo>
                    <a:pt x="275435" y="539151"/>
                  </a:lnTo>
                  <a:lnTo>
                    <a:pt x="276136" y="489062"/>
                  </a:lnTo>
                  <a:lnTo>
                    <a:pt x="278873" y="458030"/>
                  </a:lnTo>
                  <a:lnTo>
                    <a:pt x="280823" y="428244"/>
                  </a:lnTo>
                  <a:lnTo>
                    <a:pt x="282138" y="398425"/>
                  </a:lnTo>
                  <a:lnTo>
                    <a:pt x="282968" y="367294"/>
                  </a:lnTo>
                  <a:lnTo>
                    <a:pt x="282348" y="325028"/>
                  </a:lnTo>
                  <a:lnTo>
                    <a:pt x="279441" y="269281"/>
                  </a:lnTo>
                  <a:lnTo>
                    <a:pt x="274596" y="209173"/>
                  </a:lnTo>
                  <a:lnTo>
                    <a:pt x="268162" y="153828"/>
                  </a:lnTo>
                  <a:lnTo>
                    <a:pt x="260489" y="112367"/>
                  </a:lnTo>
                  <a:lnTo>
                    <a:pt x="245846" y="56017"/>
                  </a:lnTo>
                  <a:lnTo>
                    <a:pt x="226235" y="19939"/>
                  </a:lnTo>
                  <a:lnTo>
                    <a:pt x="198629" y="1771"/>
                  </a:lnTo>
                  <a:lnTo>
                    <a:pt x="189607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0400515" y="1295772"/>
              <a:ext cx="77470" cy="257175"/>
            </a:xfrm>
            <a:custGeom>
              <a:avLst/>
              <a:gdLst/>
              <a:ahLst/>
              <a:cxnLst/>
              <a:rect l="l" t="t" r="r" b="b"/>
              <a:pathLst>
                <a:path w="77470" h="257175">
                  <a:moveTo>
                    <a:pt x="77216" y="0"/>
                  </a:moveTo>
                  <a:lnTo>
                    <a:pt x="0" y="14287"/>
                  </a:lnTo>
                  <a:lnTo>
                    <a:pt x="24345" y="256743"/>
                  </a:lnTo>
                  <a:lnTo>
                    <a:pt x="36852" y="220880"/>
                  </a:lnTo>
                  <a:lnTo>
                    <a:pt x="43105" y="194914"/>
                  </a:lnTo>
                  <a:lnTo>
                    <a:pt x="44978" y="166237"/>
                  </a:lnTo>
                  <a:lnTo>
                    <a:pt x="44348" y="122237"/>
                  </a:lnTo>
                  <a:lnTo>
                    <a:pt x="77216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365807" y="1102738"/>
              <a:ext cx="169285" cy="255402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10339858" y="1417599"/>
              <a:ext cx="241300" cy="323215"/>
            </a:xfrm>
            <a:custGeom>
              <a:avLst/>
              <a:gdLst/>
              <a:ahLst/>
              <a:cxnLst/>
              <a:rect l="l" t="t" r="r" b="b"/>
              <a:pathLst>
                <a:path w="241300" h="323214">
                  <a:moveTo>
                    <a:pt x="29451" y="213614"/>
                  </a:moveTo>
                  <a:lnTo>
                    <a:pt x="19583" y="0"/>
                  </a:lnTo>
                  <a:lnTo>
                    <a:pt x="7416" y="14897"/>
                  </a:lnTo>
                  <a:lnTo>
                    <a:pt x="4165" y="17462"/>
                  </a:lnTo>
                  <a:lnTo>
                    <a:pt x="1917" y="22987"/>
                  </a:lnTo>
                  <a:lnTo>
                    <a:pt x="571" y="30975"/>
                  </a:lnTo>
                  <a:lnTo>
                    <a:pt x="0" y="40906"/>
                  </a:lnTo>
                  <a:lnTo>
                    <a:pt x="0" y="48996"/>
                  </a:lnTo>
                  <a:lnTo>
                    <a:pt x="1447" y="74358"/>
                  </a:lnTo>
                  <a:lnTo>
                    <a:pt x="4216" y="99974"/>
                  </a:lnTo>
                  <a:lnTo>
                    <a:pt x="7289" y="121589"/>
                  </a:lnTo>
                  <a:lnTo>
                    <a:pt x="9639" y="134924"/>
                  </a:lnTo>
                  <a:lnTo>
                    <a:pt x="16814" y="260057"/>
                  </a:lnTo>
                  <a:lnTo>
                    <a:pt x="29451" y="213614"/>
                  </a:lnTo>
                  <a:close/>
                </a:path>
                <a:path w="241300" h="323214">
                  <a:moveTo>
                    <a:pt x="241122" y="19634"/>
                  </a:moveTo>
                  <a:lnTo>
                    <a:pt x="175488" y="12738"/>
                  </a:lnTo>
                  <a:lnTo>
                    <a:pt x="175361" y="12738"/>
                  </a:lnTo>
                  <a:lnTo>
                    <a:pt x="127381" y="320205"/>
                  </a:lnTo>
                  <a:lnTo>
                    <a:pt x="127381" y="320459"/>
                  </a:lnTo>
                  <a:lnTo>
                    <a:pt x="202666" y="322935"/>
                  </a:lnTo>
                  <a:lnTo>
                    <a:pt x="211201" y="302158"/>
                  </a:lnTo>
                  <a:lnTo>
                    <a:pt x="219786" y="249707"/>
                  </a:lnTo>
                  <a:lnTo>
                    <a:pt x="227749" y="180454"/>
                  </a:lnTo>
                  <a:lnTo>
                    <a:pt x="234416" y="109245"/>
                  </a:lnTo>
                  <a:lnTo>
                    <a:pt x="239090" y="50952"/>
                  </a:lnTo>
                  <a:lnTo>
                    <a:pt x="241122" y="20434"/>
                  </a:lnTo>
                  <a:lnTo>
                    <a:pt x="241122" y="19634"/>
                  </a:lnTo>
                  <a:close/>
                </a:path>
              </a:pathLst>
            </a:custGeom>
            <a:solidFill>
              <a:srgbClr val="1205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0503291" y="1641246"/>
              <a:ext cx="61594" cy="114300"/>
            </a:xfrm>
            <a:custGeom>
              <a:avLst/>
              <a:gdLst/>
              <a:ahLst/>
              <a:cxnLst/>
              <a:rect l="l" t="t" r="r" b="b"/>
              <a:pathLst>
                <a:path w="61595" h="114300">
                  <a:moveTo>
                    <a:pt x="54143" y="0"/>
                  </a:moveTo>
                  <a:lnTo>
                    <a:pt x="39542" y="1244"/>
                  </a:lnTo>
                  <a:lnTo>
                    <a:pt x="24073" y="8303"/>
                  </a:lnTo>
                  <a:lnTo>
                    <a:pt x="16885" y="12569"/>
                  </a:lnTo>
                  <a:lnTo>
                    <a:pt x="16180" y="33083"/>
                  </a:lnTo>
                  <a:lnTo>
                    <a:pt x="14673" y="44987"/>
                  </a:lnTo>
                  <a:lnTo>
                    <a:pt x="11107" y="54722"/>
                  </a:lnTo>
                  <a:lnTo>
                    <a:pt x="4223" y="68728"/>
                  </a:lnTo>
                  <a:lnTo>
                    <a:pt x="0" y="86469"/>
                  </a:lnTo>
                  <a:lnTo>
                    <a:pt x="3393" y="101532"/>
                  </a:lnTo>
                  <a:lnTo>
                    <a:pt x="11522" y="111548"/>
                  </a:lnTo>
                  <a:lnTo>
                    <a:pt x="21508" y="114144"/>
                  </a:lnTo>
                  <a:lnTo>
                    <a:pt x="33862" y="109991"/>
                  </a:lnTo>
                  <a:lnTo>
                    <a:pt x="47812" y="102244"/>
                  </a:lnTo>
                  <a:lnTo>
                    <a:pt x="58519" y="92219"/>
                  </a:lnTo>
                  <a:lnTo>
                    <a:pt x="61144" y="81238"/>
                  </a:lnTo>
                  <a:lnTo>
                    <a:pt x="56642" y="72002"/>
                  </a:lnTo>
                  <a:lnTo>
                    <a:pt x="50954" y="65212"/>
                  </a:lnTo>
                  <a:lnTo>
                    <a:pt x="46698" y="59187"/>
                  </a:lnTo>
                  <a:lnTo>
                    <a:pt x="46488" y="52244"/>
                  </a:lnTo>
                  <a:lnTo>
                    <a:pt x="49253" y="46020"/>
                  </a:lnTo>
                  <a:lnTo>
                    <a:pt x="52215" y="40364"/>
                  </a:lnTo>
                  <a:lnTo>
                    <a:pt x="55373" y="30882"/>
                  </a:lnTo>
                  <a:lnTo>
                    <a:pt x="58731" y="13179"/>
                  </a:lnTo>
                  <a:lnTo>
                    <a:pt x="54143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0506364" y="1298945"/>
              <a:ext cx="88265" cy="393065"/>
            </a:xfrm>
            <a:custGeom>
              <a:avLst/>
              <a:gdLst/>
              <a:ahLst/>
              <a:cxnLst/>
              <a:rect l="l" t="t" r="r" b="b"/>
              <a:pathLst>
                <a:path w="88265" h="393064">
                  <a:moveTo>
                    <a:pt x="18694" y="0"/>
                  </a:moveTo>
                  <a:lnTo>
                    <a:pt x="8864" y="196392"/>
                  </a:lnTo>
                  <a:lnTo>
                    <a:pt x="0" y="383031"/>
                  </a:lnTo>
                  <a:lnTo>
                    <a:pt x="57150" y="392798"/>
                  </a:lnTo>
                  <a:lnTo>
                    <a:pt x="64363" y="267411"/>
                  </a:lnTo>
                  <a:lnTo>
                    <a:pt x="70728" y="260418"/>
                  </a:lnTo>
                  <a:lnTo>
                    <a:pt x="74712" y="247056"/>
                  </a:lnTo>
                  <a:lnTo>
                    <a:pt x="76770" y="232546"/>
                  </a:lnTo>
                  <a:lnTo>
                    <a:pt x="77355" y="222110"/>
                  </a:lnTo>
                  <a:lnTo>
                    <a:pt x="87642" y="125183"/>
                  </a:lnTo>
                  <a:lnTo>
                    <a:pt x="86256" y="93678"/>
                  </a:lnTo>
                  <a:lnTo>
                    <a:pt x="75639" y="58707"/>
                  </a:lnTo>
                  <a:lnTo>
                    <a:pt x="58133" y="27748"/>
                  </a:lnTo>
                  <a:lnTo>
                    <a:pt x="36080" y="8280"/>
                  </a:lnTo>
                  <a:lnTo>
                    <a:pt x="18694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9203407" y="1116012"/>
              <a:ext cx="0" cy="452755"/>
            </a:xfrm>
            <a:custGeom>
              <a:avLst/>
              <a:gdLst/>
              <a:ahLst/>
              <a:cxnLst/>
              <a:rect l="l" t="t" r="r" b="b"/>
              <a:pathLst>
                <a:path w="0" h="452755">
                  <a:moveTo>
                    <a:pt x="0" y="0"/>
                  </a:moveTo>
                  <a:lnTo>
                    <a:pt x="0" y="45264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9170996" y="1548950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64820" y="0"/>
                  </a:moveTo>
                  <a:lnTo>
                    <a:pt x="0" y="0"/>
                  </a:lnTo>
                  <a:lnTo>
                    <a:pt x="32410" y="89052"/>
                  </a:lnTo>
                  <a:lnTo>
                    <a:pt x="648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00700" y="127000"/>
            <a:ext cx="6090920" cy="6731000"/>
            <a:chOff x="6100700" y="127000"/>
            <a:chExt cx="6090920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6100700" y="127000"/>
              <a:ext cx="6090920" cy="6731000"/>
            </a:xfrm>
            <a:custGeom>
              <a:avLst/>
              <a:gdLst/>
              <a:ahLst/>
              <a:cxnLst/>
              <a:rect l="l" t="t" r="r" b="b"/>
              <a:pathLst>
                <a:path w="6090920" h="6731000">
                  <a:moveTo>
                    <a:pt x="6090702" y="0"/>
                  </a:moveTo>
                  <a:lnTo>
                    <a:pt x="6003063" y="0"/>
                  </a:lnTo>
                  <a:lnTo>
                    <a:pt x="5949709" y="12700"/>
                  </a:lnTo>
                  <a:lnTo>
                    <a:pt x="5896478" y="12700"/>
                  </a:lnTo>
                  <a:lnTo>
                    <a:pt x="5843373" y="25400"/>
                  </a:lnTo>
                  <a:lnTo>
                    <a:pt x="5790396" y="25400"/>
                  </a:lnTo>
                  <a:lnTo>
                    <a:pt x="5737547" y="38100"/>
                  </a:lnTo>
                  <a:lnTo>
                    <a:pt x="5684829" y="38100"/>
                  </a:lnTo>
                  <a:lnTo>
                    <a:pt x="5632244" y="50800"/>
                  </a:lnTo>
                  <a:lnTo>
                    <a:pt x="5579792" y="50800"/>
                  </a:lnTo>
                  <a:lnTo>
                    <a:pt x="5475298" y="76200"/>
                  </a:lnTo>
                  <a:lnTo>
                    <a:pt x="5423259" y="76200"/>
                  </a:lnTo>
                  <a:lnTo>
                    <a:pt x="5165209" y="139700"/>
                  </a:lnTo>
                  <a:lnTo>
                    <a:pt x="5114040" y="139700"/>
                  </a:lnTo>
                  <a:lnTo>
                    <a:pt x="4860496" y="203200"/>
                  </a:lnTo>
                  <a:lnTo>
                    <a:pt x="4810259" y="228600"/>
                  </a:lnTo>
                  <a:lnTo>
                    <a:pt x="4610940" y="279400"/>
                  </a:lnTo>
                  <a:lnTo>
                    <a:pt x="4561526" y="304800"/>
                  </a:lnTo>
                  <a:lnTo>
                    <a:pt x="4414309" y="342900"/>
                  </a:lnTo>
                  <a:lnTo>
                    <a:pt x="4365584" y="368300"/>
                  </a:lnTo>
                  <a:lnTo>
                    <a:pt x="4317035" y="381000"/>
                  </a:lnTo>
                  <a:lnTo>
                    <a:pt x="4268665" y="406400"/>
                  </a:lnTo>
                  <a:lnTo>
                    <a:pt x="4220475" y="419100"/>
                  </a:lnTo>
                  <a:lnTo>
                    <a:pt x="4172466" y="444500"/>
                  </a:lnTo>
                  <a:lnTo>
                    <a:pt x="4124640" y="457200"/>
                  </a:lnTo>
                  <a:lnTo>
                    <a:pt x="4077000" y="482600"/>
                  </a:lnTo>
                  <a:lnTo>
                    <a:pt x="4029546" y="495300"/>
                  </a:lnTo>
                  <a:lnTo>
                    <a:pt x="3982281" y="520700"/>
                  </a:lnTo>
                  <a:lnTo>
                    <a:pt x="3935205" y="533400"/>
                  </a:lnTo>
                  <a:lnTo>
                    <a:pt x="3841632" y="584200"/>
                  </a:lnTo>
                  <a:lnTo>
                    <a:pt x="3795137" y="596900"/>
                  </a:lnTo>
                  <a:lnTo>
                    <a:pt x="3656840" y="673100"/>
                  </a:lnTo>
                  <a:lnTo>
                    <a:pt x="3611143" y="685800"/>
                  </a:lnTo>
                  <a:lnTo>
                    <a:pt x="3297060" y="863600"/>
                  </a:lnTo>
                  <a:lnTo>
                    <a:pt x="3036230" y="1016000"/>
                  </a:lnTo>
                  <a:lnTo>
                    <a:pt x="2993539" y="1054100"/>
                  </a:lnTo>
                  <a:lnTo>
                    <a:pt x="2866836" y="1130300"/>
                  </a:lnTo>
                  <a:lnTo>
                    <a:pt x="2825065" y="1168400"/>
                  </a:lnTo>
                  <a:lnTo>
                    <a:pt x="2742226" y="1219200"/>
                  </a:lnTo>
                  <a:lnTo>
                    <a:pt x="2701163" y="1257300"/>
                  </a:lnTo>
                  <a:lnTo>
                    <a:pt x="2619755" y="1308100"/>
                  </a:lnTo>
                  <a:lnTo>
                    <a:pt x="2579414" y="1346200"/>
                  </a:lnTo>
                  <a:lnTo>
                    <a:pt x="2539318" y="1371600"/>
                  </a:lnTo>
                  <a:lnTo>
                    <a:pt x="2499468" y="1409700"/>
                  </a:lnTo>
                  <a:lnTo>
                    <a:pt x="2459866" y="1435100"/>
                  </a:lnTo>
                  <a:lnTo>
                    <a:pt x="2420513" y="1473200"/>
                  </a:lnTo>
                  <a:lnTo>
                    <a:pt x="2381412" y="1498600"/>
                  </a:lnTo>
                  <a:lnTo>
                    <a:pt x="2342563" y="1536700"/>
                  </a:lnTo>
                  <a:lnTo>
                    <a:pt x="2303969" y="1562100"/>
                  </a:lnTo>
                  <a:lnTo>
                    <a:pt x="2227552" y="1638300"/>
                  </a:lnTo>
                  <a:lnTo>
                    <a:pt x="2189732" y="1663700"/>
                  </a:lnTo>
                  <a:lnTo>
                    <a:pt x="2114878" y="1739900"/>
                  </a:lnTo>
                  <a:lnTo>
                    <a:pt x="2077847" y="1765300"/>
                  </a:lnTo>
                  <a:lnTo>
                    <a:pt x="2041083" y="1803400"/>
                  </a:lnTo>
                  <a:lnTo>
                    <a:pt x="1968361" y="1879600"/>
                  </a:lnTo>
                  <a:lnTo>
                    <a:pt x="1932406" y="1905000"/>
                  </a:lnTo>
                  <a:lnTo>
                    <a:pt x="1861319" y="1981200"/>
                  </a:lnTo>
                  <a:lnTo>
                    <a:pt x="1791338" y="2057400"/>
                  </a:lnTo>
                  <a:lnTo>
                    <a:pt x="1722477" y="2133600"/>
                  </a:lnTo>
                  <a:lnTo>
                    <a:pt x="1654751" y="2209800"/>
                  </a:lnTo>
                  <a:lnTo>
                    <a:pt x="1588171" y="2286000"/>
                  </a:lnTo>
                  <a:lnTo>
                    <a:pt x="1555316" y="2324100"/>
                  </a:lnTo>
                  <a:lnTo>
                    <a:pt x="1522753" y="2362200"/>
                  </a:lnTo>
                  <a:lnTo>
                    <a:pt x="1490484" y="2400300"/>
                  </a:lnTo>
                  <a:lnTo>
                    <a:pt x="1458510" y="2438400"/>
                  </a:lnTo>
                  <a:lnTo>
                    <a:pt x="1426833" y="2476500"/>
                  </a:lnTo>
                  <a:lnTo>
                    <a:pt x="1395454" y="2514600"/>
                  </a:lnTo>
                  <a:lnTo>
                    <a:pt x="1364377" y="2552700"/>
                  </a:lnTo>
                  <a:lnTo>
                    <a:pt x="1333601" y="2603500"/>
                  </a:lnTo>
                  <a:lnTo>
                    <a:pt x="1303129" y="2641600"/>
                  </a:lnTo>
                  <a:lnTo>
                    <a:pt x="1272963" y="2679700"/>
                  </a:lnTo>
                  <a:lnTo>
                    <a:pt x="1243104" y="2717800"/>
                  </a:lnTo>
                  <a:lnTo>
                    <a:pt x="1213554" y="2755900"/>
                  </a:lnTo>
                  <a:lnTo>
                    <a:pt x="1184314" y="2806700"/>
                  </a:lnTo>
                  <a:lnTo>
                    <a:pt x="1155387" y="2844800"/>
                  </a:lnTo>
                  <a:lnTo>
                    <a:pt x="1126774" y="2882900"/>
                  </a:lnTo>
                  <a:lnTo>
                    <a:pt x="1098477" y="2933700"/>
                  </a:lnTo>
                  <a:lnTo>
                    <a:pt x="1070497" y="2971800"/>
                  </a:lnTo>
                  <a:lnTo>
                    <a:pt x="1042836" y="3009900"/>
                  </a:lnTo>
                  <a:lnTo>
                    <a:pt x="1015496" y="3060700"/>
                  </a:lnTo>
                  <a:lnTo>
                    <a:pt x="988479" y="3098800"/>
                  </a:lnTo>
                  <a:lnTo>
                    <a:pt x="961786" y="3149600"/>
                  </a:lnTo>
                  <a:lnTo>
                    <a:pt x="935418" y="3187700"/>
                  </a:lnTo>
                  <a:lnTo>
                    <a:pt x="909379" y="3225800"/>
                  </a:lnTo>
                  <a:lnTo>
                    <a:pt x="883668" y="3276600"/>
                  </a:lnTo>
                  <a:lnTo>
                    <a:pt x="858289" y="3314700"/>
                  </a:lnTo>
                  <a:lnTo>
                    <a:pt x="833242" y="3365500"/>
                  </a:lnTo>
                  <a:lnTo>
                    <a:pt x="808530" y="3403600"/>
                  </a:lnTo>
                  <a:lnTo>
                    <a:pt x="784154" y="3454400"/>
                  </a:lnTo>
                  <a:lnTo>
                    <a:pt x="760116" y="3492500"/>
                  </a:lnTo>
                  <a:lnTo>
                    <a:pt x="736417" y="3543300"/>
                  </a:lnTo>
                  <a:lnTo>
                    <a:pt x="713059" y="3594100"/>
                  </a:lnTo>
                  <a:lnTo>
                    <a:pt x="690045" y="3632200"/>
                  </a:lnTo>
                  <a:lnTo>
                    <a:pt x="667375" y="3683000"/>
                  </a:lnTo>
                  <a:lnTo>
                    <a:pt x="645051" y="3721100"/>
                  </a:lnTo>
                  <a:lnTo>
                    <a:pt x="623075" y="3771900"/>
                  </a:lnTo>
                  <a:lnTo>
                    <a:pt x="601449" y="3822700"/>
                  </a:lnTo>
                  <a:lnTo>
                    <a:pt x="580174" y="3860800"/>
                  </a:lnTo>
                  <a:lnTo>
                    <a:pt x="559253" y="3911600"/>
                  </a:lnTo>
                  <a:lnTo>
                    <a:pt x="538686" y="3962400"/>
                  </a:lnTo>
                  <a:lnTo>
                    <a:pt x="518475" y="4013200"/>
                  </a:lnTo>
                  <a:lnTo>
                    <a:pt x="498623" y="4051300"/>
                  </a:lnTo>
                  <a:lnTo>
                    <a:pt x="479131" y="4102100"/>
                  </a:lnTo>
                  <a:lnTo>
                    <a:pt x="460000" y="4152900"/>
                  </a:lnTo>
                  <a:lnTo>
                    <a:pt x="441233" y="4203700"/>
                  </a:lnTo>
                  <a:lnTo>
                    <a:pt x="422830" y="4241800"/>
                  </a:lnTo>
                  <a:lnTo>
                    <a:pt x="404795" y="4292600"/>
                  </a:lnTo>
                  <a:lnTo>
                    <a:pt x="387127" y="4343400"/>
                  </a:lnTo>
                  <a:lnTo>
                    <a:pt x="369830" y="4394200"/>
                  </a:lnTo>
                  <a:lnTo>
                    <a:pt x="352904" y="4445000"/>
                  </a:lnTo>
                  <a:lnTo>
                    <a:pt x="336352" y="4495800"/>
                  </a:lnTo>
                  <a:lnTo>
                    <a:pt x="320175" y="4533900"/>
                  </a:lnTo>
                  <a:lnTo>
                    <a:pt x="304375" y="4584700"/>
                  </a:lnTo>
                  <a:lnTo>
                    <a:pt x="288953" y="4635500"/>
                  </a:lnTo>
                  <a:lnTo>
                    <a:pt x="273912" y="4686300"/>
                  </a:lnTo>
                  <a:lnTo>
                    <a:pt x="259253" y="4737100"/>
                  </a:lnTo>
                  <a:lnTo>
                    <a:pt x="244977" y="4787900"/>
                  </a:lnTo>
                  <a:lnTo>
                    <a:pt x="231087" y="4838700"/>
                  </a:lnTo>
                  <a:lnTo>
                    <a:pt x="217583" y="4889500"/>
                  </a:lnTo>
                  <a:lnTo>
                    <a:pt x="204469" y="4940300"/>
                  </a:lnTo>
                  <a:lnTo>
                    <a:pt x="191745" y="4991100"/>
                  </a:lnTo>
                  <a:lnTo>
                    <a:pt x="179413" y="5041900"/>
                  </a:lnTo>
                  <a:lnTo>
                    <a:pt x="167475" y="5092700"/>
                  </a:lnTo>
                  <a:lnTo>
                    <a:pt x="155932" y="5143500"/>
                  </a:lnTo>
                  <a:lnTo>
                    <a:pt x="144787" y="5194300"/>
                  </a:lnTo>
                  <a:lnTo>
                    <a:pt x="134040" y="5245100"/>
                  </a:lnTo>
                  <a:lnTo>
                    <a:pt x="123694" y="5295900"/>
                  </a:lnTo>
                  <a:lnTo>
                    <a:pt x="113751" y="5346700"/>
                  </a:lnTo>
                  <a:lnTo>
                    <a:pt x="104212" y="5397500"/>
                  </a:lnTo>
                  <a:lnTo>
                    <a:pt x="95078" y="5448300"/>
                  </a:lnTo>
                  <a:lnTo>
                    <a:pt x="86352" y="5511800"/>
                  </a:lnTo>
                  <a:lnTo>
                    <a:pt x="78034" y="5562600"/>
                  </a:lnTo>
                  <a:lnTo>
                    <a:pt x="70128" y="5613400"/>
                  </a:lnTo>
                  <a:lnTo>
                    <a:pt x="62634" y="5664200"/>
                  </a:lnTo>
                  <a:lnTo>
                    <a:pt x="55555" y="5715000"/>
                  </a:lnTo>
                  <a:lnTo>
                    <a:pt x="48891" y="5765800"/>
                  </a:lnTo>
                  <a:lnTo>
                    <a:pt x="42645" y="5816600"/>
                  </a:lnTo>
                  <a:lnTo>
                    <a:pt x="36818" y="5880100"/>
                  </a:lnTo>
                  <a:lnTo>
                    <a:pt x="31412" y="5930900"/>
                  </a:lnTo>
                  <a:lnTo>
                    <a:pt x="26429" y="5981700"/>
                  </a:lnTo>
                  <a:lnTo>
                    <a:pt x="21871" y="6032500"/>
                  </a:lnTo>
                  <a:lnTo>
                    <a:pt x="17738" y="6083300"/>
                  </a:lnTo>
                  <a:lnTo>
                    <a:pt x="14033" y="6146800"/>
                  </a:lnTo>
                  <a:lnTo>
                    <a:pt x="10758" y="6197600"/>
                  </a:lnTo>
                  <a:lnTo>
                    <a:pt x="7914" y="6248400"/>
                  </a:lnTo>
                  <a:lnTo>
                    <a:pt x="5503" y="6299200"/>
                  </a:lnTo>
                  <a:lnTo>
                    <a:pt x="3526" y="6362700"/>
                  </a:lnTo>
                  <a:lnTo>
                    <a:pt x="1986" y="6413500"/>
                  </a:lnTo>
                  <a:lnTo>
                    <a:pt x="883" y="6464300"/>
                  </a:lnTo>
                  <a:lnTo>
                    <a:pt x="221" y="6515100"/>
                  </a:lnTo>
                  <a:lnTo>
                    <a:pt x="0" y="6578600"/>
                  </a:lnTo>
                  <a:lnTo>
                    <a:pt x="221" y="6629400"/>
                  </a:lnTo>
                  <a:lnTo>
                    <a:pt x="883" y="6680200"/>
                  </a:lnTo>
                  <a:lnTo>
                    <a:pt x="1943" y="6731000"/>
                  </a:lnTo>
                  <a:lnTo>
                    <a:pt x="1021191" y="6731000"/>
                  </a:lnTo>
                  <a:lnTo>
                    <a:pt x="1020685" y="6718300"/>
                  </a:lnTo>
                  <a:lnTo>
                    <a:pt x="1019664" y="6667500"/>
                  </a:lnTo>
                  <a:lnTo>
                    <a:pt x="1019049" y="6629400"/>
                  </a:lnTo>
                  <a:lnTo>
                    <a:pt x="1018844" y="6578600"/>
                  </a:lnTo>
                  <a:lnTo>
                    <a:pt x="1019049" y="6527800"/>
                  </a:lnTo>
                  <a:lnTo>
                    <a:pt x="1019664" y="6477000"/>
                  </a:lnTo>
                  <a:lnTo>
                    <a:pt x="1020685" y="6426200"/>
                  </a:lnTo>
                  <a:lnTo>
                    <a:pt x="1022112" y="6388100"/>
                  </a:lnTo>
                  <a:lnTo>
                    <a:pt x="1023944" y="6337300"/>
                  </a:lnTo>
                  <a:lnTo>
                    <a:pt x="1026178" y="6286500"/>
                  </a:lnTo>
                  <a:lnTo>
                    <a:pt x="1028812" y="6235700"/>
                  </a:lnTo>
                  <a:lnTo>
                    <a:pt x="1031846" y="6197600"/>
                  </a:lnTo>
                  <a:lnTo>
                    <a:pt x="1035278" y="6146800"/>
                  </a:lnTo>
                  <a:lnTo>
                    <a:pt x="1039105" y="6096000"/>
                  </a:lnTo>
                  <a:lnTo>
                    <a:pt x="1043327" y="6045200"/>
                  </a:lnTo>
                  <a:lnTo>
                    <a:pt x="1047941" y="6007100"/>
                  </a:lnTo>
                  <a:lnTo>
                    <a:pt x="1052946" y="5956300"/>
                  </a:lnTo>
                  <a:lnTo>
                    <a:pt x="1058340" y="5905500"/>
                  </a:lnTo>
                  <a:lnTo>
                    <a:pt x="1064122" y="5867400"/>
                  </a:lnTo>
                  <a:lnTo>
                    <a:pt x="1070290" y="5816600"/>
                  </a:lnTo>
                  <a:lnTo>
                    <a:pt x="1076842" y="5765800"/>
                  </a:lnTo>
                  <a:lnTo>
                    <a:pt x="1083777" y="5727700"/>
                  </a:lnTo>
                  <a:lnTo>
                    <a:pt x="1091093" y="5676900"/>
                  </a:lnTo>
                  <a:lnTo>
                    <a:pt x="1098789" y="5626100"/>
                  </a:lnTo>
                  <a:lnTo>
                    <a:pt x="1106862" y="5588000"/>
                  </a:lnTo>
                  <a:lnTo>
                    <a:pt x="1115311" y="5537200"/>
                  </a:lnTo>
                  <a:lnTo>
                    <a:pt x="1124135" y="5499100"/>
                  </a:lnTo>
                  <a:lnTo>
                    <a:pt x="1133331" y="5448300"/>
                  </a:lnTo>
                  <a:lnTo>
                    <a:pt x="1142899" y="5397500"/>
                  </a:lnTo>
                  <a:lnTo>
                    <a:pt x="1152836" y="5359400"/>
                  </a:lnTo>
                  <a:lnTo>
                    <a:pt x="1163141" y="5308600"/>
                  </a:lnTo>
                  <a:lnTo>
                    <a:pt x="1173812" y="5270500"/>
                  </a:lnTo>
                  <a:lnTo>
                    <a:pt x="1184848" y="5219700"/>
                  </a:lnTo>
                  <a:lnTo>
                    <a:pt x="1196247" y="5181600"/>
                  </a:lnTo>
                  <a:lnTo>
                    <a:pt x="1208007" y="5130800"/>
                  </a:lnTo>
                  <a:lnTo>
                    <a:pt x="1220126" y="5092700"/>
                  </a:lnTo>
                  <a:lnTo>
                    <a:pt x="1232604" y="5041900"/>
                  </a:lnTo>
                  <a:lnTo>
                    <a:pt x="1245438" y="5003800"/>
                  </a:lnTo>
                  <a:lnTo>
                    <a:pt x="1258626" y="4953000"/>
                  </a:lnTo>
                  <a:lnTo>
                    <a:pt x="1272168" y="4914900"/>
                  </a:lnTo>
                  <a:lnTo>
                    <a:pt x="1286061" y="4864100"/>
                  </a:lnTo>
                  <a:lnTo>
                    <a:pt x="1300304" y="4826000"/>
                  </a:lnTo>
                  <a:lnTo>
                    <a:pt x="1314894" y="4775200"/>
                  </a:lnTo>
                  <a:lnTo>
                    <a:pt x="1329832" y="4737100"/>
                  </a:lnTo>
                  <a:lnTo>
                    <a:pt x="1345114" y="4699000"/>
                  </a:lnTo>
                  <a:lnTo>
                    <a:pt x="1360739" y="4648200"/>
                  </a:lnTo>
                  <a:lnTo>
                    <a:pt x="1376705" y="4610100"/>
                  </a:lnTo>
                  <a:lnTo>
                    <a:pt x="1393012" y="4572000"/>
                  </a:lnTo>
                  <a:lnTo>
                    <a:pt x="1409656" y="4521200"/>
                  </a:lnTo>
                  <a:lnTo>
                    <a:pt x="1426638" y="4483100"/>
                  </a:lnTo>
                  <a:lnTo>
                    <a:pt x="1443954" y="4445000"/>
                  </a:lnTo>
                  <a:lnTo>
                    <a:pt x="1461603" y="4394200"/>
                  </a:lnTo>
                  <a:lnTo>
                    <a:pt x="1479584" y="4356100"/>
                  </a:lnTo>
                  <a:lnTo>
                    <a:pt x="1497895" y="4318000"/>
                  </a:lnTo>
                  <a:lnTo>
                    <a:pt x="1516534" y="4279900"/>
                  </a:lnTo>
                  <a:lnTo>
                    <a:pt x="1535500" y="4229100"/>
                  </a:lnTo>
                  <a:lnTo>
                    <a:pt x="1554791" y="4191000"/>
                  </a:lnTo>
                  <a:lnTo>
                    <a:pt x="1574405" y="4152900"/>
                  </a:lnTo>
                  <a:lnTo>
                    <a:pt x="1594341" y="4114800"/>
                  </a:lnTo>
                  <a:lnTo>
                    <a:pt x="1614597" y="4064000"/>
                  </a:lnTo>
                  <a:lnTo>
                    <a:pt x="1635171" y="4025900"/>
                  </a:lnTo>
                  <a:lnTo>
                    <a:pt x="1656063" y="3987800"/>
                  </a:lnTo>
                  <a:lnTo>
                    <a:pt x="1677269" y="3949700"/>
                  </a:lnTo>
                  <a:lnTo>
                    <a:pt x="1698789" y="3911600"/>
                  </a:lnTo>
                  <a:lnTo>
                    <a:pt x="1720620" y="3873500"/>
                  </a:lnTo>
                  <a:lnTo>
                    <a:pt x="1742762" y="3835400"/>
                  </a:lnTo>
                  <a:lnTo>
                    <a:pt x="1765212" y="3797300"/>
                  </a:lnTo>
                  <a:lnTo>
                    <a:pt x="1787970" y="3759200"/>
                  </a:lnTo>
                  <a:lnTo>
                    <a:pt x="1811032" y="3708400"/>
                  </a:lnTo>
                  <a:lnTo>
                    <a:pt x="1834398" y="3670300"/>
                  </a:lnTo>
                  <a:lnTo>
                    <a:pt x="1858066" y="3632200"/>
                  </a:lnTo>
                  <a:lnTo>
                    <a:pt x="1882034" y="3594100"/>
                  </a:lnTo>
                  <a:lnTo>
                    <a:pt x="1906301" y="3556000"/>
                  </a:lnTo>
                  <a:lnTo>
                    <a:pt x="1930865" y="3517900"/>
                  </a:lnTo>
                  <a:lnTo>
                    <a:pt x="1955724" y="3492500"/>
                  </a:lnTo>
                  <a:lnTo>
                    <a:pt x="1980877" y="3454400"/>
                  </a:lnTo>
                  <a:lnTo>
                    <a:pt x="2006322" y="3416300"/>
                  </a:lnTo>
                  <a:lnTo>
                    <a:pt x="2032057" y="3378200"/>
                  </a:lnTo>
                  <a:lnTo>
                    <a:pt x="2058081" y="3340100"/>
                  </a:lnTo>
                  <a:lnTo>
                    <a:pt x="2084393" y="3302000"/>
                  </a:lnTo>
                  <a:lnTo>
                    <a:pt x="2110989" y="3263900"/>
                  </a:lnTo>
                  <a:lnTo>
                    <a:pt x="2137870" y="3225800"/>
                  </a:lnTo>
                  <a:lnTo>
                    <a:pt x="2165032" y="3200400"/>
                  </a:lnTo>
                  <a:lnTo>
                    <a:pt x="2192476" y="3162300"/>
                  </a:lnTo>
                  <a:lnTo>
                    <a:pt x="2220198" y="3124200"/>
                  </a:lnTo>
                  <a:lnTo>
                    <a:pt x="2248197" y="3086100"/>
                  </a:lnTo>
                  <a:lnTo>
                    <a:pt x="2276472" y="3048000"/>
                  </a:lnTo>
                  <a:lnTo>
                    <a:pt x="2305020" y="3022600"/>
                  </a:lnTo>
                  <a:lnTo>
                    <a:pt x="2333841" y="2984500"/>
                  </a:lnTo>
                  <a:lnTo>
                    <a:pt x="2362933" y="2946400"/>
                  </a:lnTo>
                  <a:lnTo>
                    <a:pt x="2392293" y="2921000"/>
                  </a:lnTo>
                  <a:lnTo>
                    <a:pt x="2421921" y="2882900"/>
                  </a:lnTo>
                  <a:lnTo>
                    <a:pt x="2451815" y="2844800"/>
                  </a:lnTo>
                  <a:lnTo>
                    <a:pt x="2481972" y="2819400"/>
                  </a:lnTo>
                  <a:lnTo>
                    <a:pt x="2512392" y="2781300"/>
                  </a:lnTo>
                  <a:lnTo>
                    <a:pt x="2543073" y="2755900"/>
                  </a:lnTo>
                  <a:lnTo>
                    <a:pt x="2574013" y="2717800"/>
                  </a:lnTo>
                  <a:lnTo>
                    <a:pt x="2605210" y="2692400"/>
                  </a:lnTo>
                  <a:lnTo>
                    <a:pt x="2636663" y="2654300"/>
                  </a:lnTo>
                  <a:lnTo>
                    <a:pt x="2668370" y="2628900"/>
                  </a:lnTo>
                  <a:lnTo>
                    <a:pt x="2700330" y="2590800"/>
                  </a:lnTo>
                  <a:lnTo>
                    <a:pt x="2732540" y="2565400"/>
                  </a:lnTo>
                  <a:lnTo>
                    <a:pt x="2765000" y="2527300"/>
                  </a:lnTo>
                  <a:lnTo>
                    <a:pt x="2797707" y="2501900"/>
                  </a:lnTo>
                  <a:lnTo>
                    <a:pt x="2830660" y="2463800"/>
                  </a:lnTo>
                  <a:lnTo>
                    <a:pt x="2897298" y="2413000"/>
                  </a:lnTo>
                  <a:lnTo>
                    <a:pt x="2930979" y="2374900"/>
                  </a:lnTo>
                  <a:lnTo>
                    <a:pt x="3033451" y="2298700"/>
                  </a:lnTo>
                  <a:lnTo>
                    <a:pt x="3068079" y="2260600"/>
                  </a:lnTo>
                  <a:lnTo>
                    <a:pt x="3208903" y="2159000"/>
                  </a:lnTo>
                  <a:lnTo>
                    <a:pt x="3244679" y="2120900"/>
                  </a:lnTo>
                  <a:lnTo>
                    <a:pt x="3390009" y="2019300"/>
                  </a:lnTo>
                  <a:lnTo>
                    <a:pt x="3576561" y="1892300"/>
                  </a:lnTo>
                  <a:lnTo>
                    <a:pt x="3652661" y="1841500"/>
                  </a:lnTo>
                  <a:lnTo>
                    <a:pt x="3691021" y="1828800"/>
                  </a:lnTo>
                  <a:lnTo>
                    <a:pt x="3846493" y="1727200"/>
                  </a:lnTo>
                  <a:lnTo>
                    <a:pt x="3885861" y="1714500"/>
                  </a:lnTo>
                  <a:lnTo>
                    <a:pt x="4005135" y="1638300"/>
                  </a:lnTo>
                  <a:lnTo>
                    <a:pt x="4045278" y="1625600"/>
                  </a:lnTo>
                  <a:lnTo>
                    <a:pt x="4085611" y="1600200"/>
                  </a:lnTo>
                  <a:lnTo>
                    <a:pt x="4126133" y="1587500"/>
                  </a:lnTo>
                  <a:lnTo>
                    <a:pt x="4166841" y="1562100"/>
                  </a:lnTo>
                  <a:lnTo>
                    <a:pt x="4207734" y="1549400"/>
                  </a:lnTo>
                  <a:lnTo>
                    <a:pt x="4248810" y="1524000"/>
                  </a:lnTo>
                  <a:lnTo>
                    <a:pt x="4290067" y="1511300"/>
                  </a:lnTo>
                  <a:lnTo>
                    <a:pt x="4331505" y="1485900"/>
                  </a:lnTo>
                  <a:lnTo>
                    <a:pt x="4373121" y="1473200"/>
                  </a:lnTo>
                  <a:lnTo>
                    <a:pt x="4414914" y="1447800"/>
                  </a:lnTo>
                  <a:lnTo>
                    <a:pt x="4456882" y="1435100"/>
                  </a:lnTo>
                  <a:lnTo>
                    <a:pt x="4499023" y="1409700"/>
                  </a:lnTo>
                  <a:lnTo>
                    <a:pt x="4626471" y="1371600"/>
                  </a:lnTo>
                  <a:lnTo>
                    <a:pt x="4669289" y="1346200"/>
                  </a:lnTo>
                  <a:lnTo>
                    <a:pt x="4842197" y="1295400"/>
                  </a:lnTo>
                  <a:lnTo>
                    <a:pt x="4885824" y="1270000"/>
                  </a:lnTo>
                  <a:lnTo>
                    <a:pt x="5240354" y="1168400"/>
                  </a:lnTo>
                  <a:lnTo>
                    <a:pt x="5285335" y="1168400"/>
                  </a:lnTo>
                  <a:lnTo>
                    <a:pt x="5466660" y="1117600"/>
                  </a:lnTo>
                  <a:lnTo>
                    <a:pt x="5512335" y="1117600"/>
                  </a:lnTo>
                  <a:lnTo>
                    <a:pt x="5604083" y="1092200"/>
                  </a:lnTo>
                  <a:lnTo>
                    <a:pt x="5650154" y="1092200"/>
                  </a:lnTo>
                  <a:lnTo>
                    <a:pt x="5696353" y="1079500"/>
                  </a:lnTo>
                  <a:lnTo>
                    <a:pt x="5742680" y="1079500"/>
                  </a:lnTo>
                  <a:lnTo>
                    <a:pt x="5835709" y="1054100"/>
                  </a:lnTo>
                  <a:lnTo>
                    <a:pt x="5929227" y="1054100"/>
                  </a:lnTo>
                  <a:lnTo>
                    <a:pt x="5976165" y="1041400"/>
                  </a:lnTo>
                  <a:lnTo>
                    <a:pt x="6023221" y="1041400"/>
                  </a:lnTo>
                  <a:lnTo>
                    <a:pt x="6070392" y="1028700"/>
                  </a:lnTo>
                  <a:lnTo>
                    <a:pt x="6090702" y="1028700"/>
                  </a:lnTo>
                  <a:lnTo>
                    <a:pt x="6090702" y="0"/>
                  </a:lnTo>
                  <a:close/>
                </a:path>
              </a:pathLst>
            </a:custGeom>
            <a:solidFill>
              <a:srgbClr val="9FCEE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17920" y="749300"/>
              <a:ext cx="5473700" cy="6108700"/>
            </a:xfrm>
            <a:custGeom>
              <a:avLst/>
              <a:gdLst/>
              <a:ahLst/>
              <a:cxnLst/>
              <a:rect l="l" t="t" r="r" b="b"/>
              <a:pathLst>
                <a:path w="5473700" h="6108700">
                  <a:moveTo>
                    <a:pt x="5473482" y="0"/>
                  </a:moveTo>
                  <a:lnTo>
                    <a:pt x="5380908" y="0"/>
                  </a:lnTo>
                  <a:lnTo>
                    <a:pt x="5333326" y="12700"/>
                  </a:lnTo>
                  <a:lnTo>
                    <a:pt x="5285853" y="12700"/>
                  </a:lnTo>
                  <a:lnTo>
                    <a:pt x="5238492" y="25400"/>
                  </a:lnTo>
                  <a:lnTo>
                    <a:pt x="5191244" y="25400"/>
                  </a:lnTo>
                  <a:lnTo>
                    <a:pt x="5144110" y="38100"/>
                  </a:lnTo>
                  <a:lnTo>
                    <a:pt x="5097093" y="38100"/>
                  </a:lnTo>
                  <a:lnTo>
                    <a:pt x="5050193" y="50800"/>
                  </a:lnTo>
                  <a:lnTo>
                    <a:pt x="5003412" y="50800"/>
                  </a:lnTo>
                  <a:lnTo>
                    <a:pt x="4910213" y="76200"/>
                  </a:lnTo>
                  <a:lnTo>
                    <a:pt x="4863798" y="76200"/>
                  </a:lnTo>
                  <a:lnTo>
                    <a:pt x="4771345" y="101600"/>
                  </a:lnTo>
                  <a:lnTo>
                    <a:pt x="4725310" y="101600"/>
                  </a:lnTo>
                  <a:lnTo>
                    <a:pt x="4007375" y="304800"/>
                  </a:lnTo>
                  <a:lnTo>
                    <a:pt x="3963745" y="330200"/>
                  </a:lnTo>
                  <a:lnTo>
                    <a:pt x="3833790" y="368300"/>
                  </a:lnTo>
                  <a:lnTo>
                    <a:pt x="3790788" y="393700"/>
                  </a:lnTo>
                  <a:lnTo>
                    <a:pt x="3705270" y="419100"/>
                  </a:lnTo>
                  <a:lnTo>
                    <a:pt x="3662756" y="444500"/>
                  </a:lnTo>
                  <a:lnTo>
                    <a:pt x="3620407" y="457200"/>
                  </a:lnTo>
                  <a:lnTo>
                    <a:pt x="3578225" y="482600"/>
                  </a:lnTo>
                  <a:lnTo>
                    <a:pt x="3536212" y="495300"/>
                  </a:lnTo>
                  <a:lnTo>
                    <a:pt x="3494368" y="520700"/>
                  </a:lnTo>
                  <a:lnTo>
                    <a:pt x="3452696" y="533400"/>
                  </a:lnTo>
                  <a:lnTo>
                    <a:pt x="3411197" y="558800"/>
                  </a:lnTo>
                  <a:lnTo>
                    <a:pt x="3369872" y="571500"/>
                  </a:lnTo>
                  <a:lnTo>
                    <a:pt x="3328724" y="596900"/>
                  </a:lnTo>
                  <a:lnTo>
                    <a:pt x="3287752" y="609600"/>
                  </a:lnTo>
                  <a:lnTo>
                    <a:pt x="3206347" y="660400"/>
                  </a:lnTo>
                  <a:lnTo>
                    <a:pt x="3165917" y="673100"/>
                  </a:lnTo>
                  <a:lnTo>
                    <a:pt x="3045733" y="749300"/>
                  </a:lnTo>
                  <a:lnTo>
                    <a:pt x="3006045" y="762000"/>
                  </a:lnTo>
                  <a:lnTo>
                    <a:pt x="2849202" y="863600"/>
                  </a:lnTo>
                  <a:lnTo>
                    <a:pt x="2657556" y="990600"/>
                  </a:lnTo>
                  <a:lnTo>
                    <a:pt x="2470980" y="1117600"/>
                  </a:lnTo>
                  <a:lnTo>
                    <a:pt x="2325496" y="1219200"/>
                  </a:lnTo>
                  <a:lnTo>
                    <a:pt x="2289662" y="1257300"/>
                  </a:lnTo>
                  <a:lnTo>
                    <a:pt x="2183473" y="1333500"/>
                  </a:lnTo>
                  <a:lnTo>
                    <a:pt x="2148519" y="1371600"/>
                  </a:lnTo>
                  <a:lnTo>
                    <a:pt x="2079285" y="1422400"/>
                  </a:lnTo>
                  <a:lnTo>
                    <a:pt x="2045007" y="1460500"/>
                  </a:lnTo>
                  <a:lnTo>
                    <a:pt x="1977137" y="1511300"/>
                  </a:lnTo>
                  <a:lnTo>
                    <a:pt x="1943549" y="1549400"/>
                  </a:lnTo>
                  <a:lnTo>
                    <a:pt x="1910193" y="1574800"/>
                  </a:lnTo>
                  <a:lnTo>
                    <a:pt x="1877071" y="1612900"/>
                  </a:lnTo>
                  <a:lnTo>
                    <a:pt x="1844185" y="1638300"/>
                  </a:lnTo>
                  <a:lnTo>
                    <a:pt x="1811537" y="1676400"/>
                  </a:lnTo>
                  <a:lnTo>
                    <a:pt x="1779127" y="1701800"/>
                  </a:lnTo>
                  <a:lnTo>
                    <a:pt x="1746958" y="1739900"/>
                  </a:lnTo>
                  <a:lnTo>
                    <a:pt x="1715030" y="1765300"/>
                  </a:lnTo>
                  <a:lnTo>
                    <a:pt x="1683345" y="1803400"/>
                  </a:lnTo>
                  <a:lnTo>
                    <a:pt x="1651905" y="1828800"/>
                  </a:lnTo>
                  <a:lnTo>
                    <a:pt x="1620712" y="1866900"/>
                  </a:lnTo>
                  <a:lnTo>
                    <a:pt x="1589766" y="1892300"/>
                  </a:lnTo>
                  <a:lnTo>
                    <a:pt x="1559069" y="1930400"/>
                  </a:lnTo>
                  <a:lnTo>
                    <a:pt x="1528623" y="1968500"/>
                  </a:lnTo>
                  <a:lnTo>
                    <a:pt x="1498429" y="1993900"/>
                  </a:lnTo>
                  <a:lnTo>
                    <a:pt x="1468489" y="2032000"/>
                  </a:lnTo>
                  <a:lnTo>
                    <a:pt x="1438805" y="2070100"/>
                  </a:lnTo>
                  <a:lnTo>
                    <a:pt x="1409377" y="2108200"/>
                  </a:lnTo>
                  <a:lnTo>
                    <a:pt x="1380207" y="2133600"/>
                  </a:lnTo>
                  <a:lnTo>
                    <a:pt x="1351297" y="2171700"/>
                  </a:lnTo>
                  <a:lnTo>
                    <a:pt x="1322648" y="2209800"/>
                  </a:lnTo>
                  <a:lnTo>
                    <a:pt x="1294261" y="2247900"/>
                  </a:lnTo>
                  <a:lnTo>
                    <a:pt x="1266139" y="2273300"/>
                  </a:lnTo>
                  <a:lnTo>
                    <a:pt x="1238283" y="2311400"/>
                  </a:lnTo>
                  <a:lnTo>
                    <a:pt x="1210694" y="2349500"/>
                  </a:lnTo>
                  <a:lnTo>
                    <a:pt x="1183373" y="2387600"/>
                  </a:lnTo>
                  <a:lnTo>
                    <a:pt x="1156323" y="2425700"/>
                  </a:lnTo>
                  <a:lnTo>
                    <a:pt x="1129544" y="2463800"/>
                  </a:lnTo>
                  <a:lnTo>
                    <a:pt x="1103038" y="2501900"/>
                  </a:lnTo>
                  <a:lnTo>
                    <a:pt x="1076808" y="2540000"/>
                  </a:lnTo>
                  <a:lnTo>
                    <a:pt x="1050853" y="2565400"/>
                  </a:lnTo>
                  <a:lnTo>
                    <a:pt x="1025176" y="2603500"/>
                  </a:lnTo>
                  <a:lnTo>
                    <a:pt x="999778" y="2641600"/>
                  </a:lnTo>
                  <a:lnTo>
                    <a:pt x="974661" y="2679700"/>
                  </a:lnTo>
                  <a:lnTo>
                    <a:pt x="949826" y="2717800"/>
                  </a:lnTo>
                  <a:lnTo>
                    <a:pt x="925274" y="2755900"/>
                  </a:lnTo>
                  <a:lnTo>
                    <a:pt x="901008" y="2794000"/>
                  </a:lnTo>
                  <a:lnTo>
                    <a:pt x="877028" y="2844800"/>
                  </a:lnTo>
                  <a:lnTo>
                    <a:pt x="853337" y="2882900"/>
                  </a:lnTo>
                  <a:lnTo>
                    <a:pt x="829935" y="2921000"/>
                  </a:lnTo>
                  <a:lnTo>
                    <a:pt x="806824" y="2959100"/>
                  </a:lnTo>
                  <a:lnTo>
                    <a:pt x="784006" y="2997200"/>
                  </a:lnTo>
                  <a:lnTo>
                    <a:pt x="761482" y="3035300"/>
                  </a:lnTo>
                  <a:lnTo>
                    <a:pt x="739254" y="3073400"/>
                  </a:lnTo>
                  <a:lnTo>
                    <a:pt x="717322" y="3111500"/>
                  </a:lnTo>
                  <a:lnTo>
                    <a:pt x="695690" y="3162300"/>
                  </a:lnTo>
                  <a:lnTo>
                    <a:pt x="674357" y="3200400"/>
                  </a:lnTo>
                  <a:lnTo>
                    <a:pt x="653326" y="3238500"/>
                  </a:lnTo>
                  <a:lnTo>
                    <a:pt x="632598" y="3276600"/>
                  </a:lnTo>
                  <a:lnTo>
                    <a:pt x="612175" y="3314700"/>
                  </a:lnTo>
                  <a:lnTo>
                    <a:pt x="592058" y="3365500"/>
                  </a:lnTo>
                  <a:lnTo>
                    <a:pt x="572248" y="3403600"/>
                  </a:lnTo>
                  <a:lnTo>
                    <a:pt x="552748" y="3441700"/>
                  </a:lnTo>
                  <a:lnTo>
                    <a:pt x="533558" y="3479800"/>
                  </a:lnTo>
                  <a:lnTo>
                    <a:pt x="514680" y="3530600"/>
                  </a:lnTo>
                  <a:lnTo>
                    <a:pt x="496116" y="3568700"/>
                  </a:lnTo>
                  <a:lnTo>
                    <a:pt x="477867" y="3606800"/>
                  </a:lnTo>
                  <a:lnTo>
                    <a:pt x="459934" y="3657600"/>
                  </a:lnTo>
                  <a:lnTo>
                    <a:pt x="442319" y="3695700"/>
                  </a:lnTo>
                  <a:lnTo>
                    <a:pt x="425024" y="3733800"/>
                  </a:lnTo>
                  <a:lnTo>
                    <a:pt x="408050" y="3784600"/>
                  </a:lnTo>
                  <a:lnTo>
                    <a:pt x="391399" y="3822700"/>
                  </a:lnTo>
                  <a:lnTo>
                    <a:pt x="375072" y="3873500"/>
                  </a:lnTo>
                  <a:lnTo>
                    <a:pt x="359070" y="3911600"/>
                  </a:lnTo>
                  <a:lnTo>
                    <a:pt x="343395" y="3949700"/>
                  </a:lnTo>
                  <a:lnTo>
                    <a:pt x="328049" y="4000500"/>
                  </a:lnTo>
                  <a:lnTo>
                    <a:pt x="313033" y="4038600"/>
                  </a:lnTo>
                  <a:lnTo>
                    <a:pt x="298348" y="4089400"/>
                  </a:lnTo>
                  <a:lnTo>
                    <a:pt x="283997" y="4127500"/>
                  </a:lnTo>
                  <a:lnTo>
                    <a:pt x="269980" y="4178300"/>
                  </a:lnTo>
                  <a:lnTo>
                    <a:pt x="256298" y="4216400"/>
                  </a:lnTo>
                  <a:lnTo>
                    <a:pt x="242955" y="4267200"/>
                  </a:lnTo>
                  <a:lnTo>
                    <a:pt x="229950" y="4305300"/>
                  </a:lnTo>
                  <a:lnTo>
                    <a:pt x="217286" y="4356100"/>
                  </a:lnTo>
                  <a:lnTo>
                    <a:pt x="204964" y="4394200"/>
                  </a:lnTo>
                  <a:lnTo>
                    <a:pt x="192986" y="4445000"/>
                  </a:lnTo>
                  <a:lnTo>
                    <a:pt x="181352" y="4483100"/>
                  </a:lnTo>
                  <a:lnTo>
                    <a:pt x="170065" y="4533900"/>
                  </a:lnTo>
                  <a:lnTo>
                    <a:pt x="159126" y="4584700"/>
                  </a:lnTo>
                  <a:lnTo>
                    <a:pt x="148537" y="4622800"/>
                  </a:lnTo>
                  <a:lnTo>
                    <a:pt x="138298" y="4673600"/>
                  </a:lnTo>
                  <a:lnTo>
                    <a:pt x="128412" y="4711700"/>
                  </a:lnTo>
                  <a:lnTo>
                    <a:pt x="118880" y="4762500"/>
                  </a:lnTo>
                  <a:lnTo>
                    <a:pt x="109704" y="4813300"/>
                  </a:lnTo>
                  <a:lnTo>
                    <a:pt x="100884" y="4851400"/>
                  </a:lnTo>
                  <a:lnTo>
                    <a:pt x="92423" y="4902200"/>
                  </a:lnTo>
                  <a:lnTo>
                    <a:pt x="84322" y="4953000"/>
                  </a:lnTo>
                  <a:lnTo>
                    <a:pt x="76582" y="4991100"/>
                  </a:lnTo>
                  <a:lnTo>
                    <a:pt x="69205" y="5041900"/>
                  </a:lnTo>
                  <a:lnTo>
                    <a:pt x="62193" y="5092700"/>
                  </a:lnTo>
                  <a:lnTo>
                    <a:pt x="55547" y="5130800"/>
                  </a:lnTo>
                  <a:lnTo>
                    <a:pt x="49268" y="5181600"/>
                  </a:lnTo>
                  <a:lnTo>
                    <a:pt x="43358" y="5232400"/>
                  </a:lnTo>
                  <a:lnTo>
                    <a:pt x="37818" y="5283200"/>
                  </a:lnTo>
                  <a:lnTo>
                    <a:pt x="32651" y="5321300"/>
                  </a:lnTo>
                  <a:lnTo>
                    <a:pt x="27857" y="5372100"/>
                  </a:lnTo>
                  <a:lnTo>
                    <a:pt x="23437" y="5422900"/>
                  </a:lnTo>
                  <a:lnTo>
                    <a:pt x="19395" y="5473700"/>
                  </a:lnTo>
                  <a:lnTo>
                    <a:pt x="15730" y="5511800"/>
                  </a:lnTo>
                  <a:lnTo>
                    <a:pt x="12444" y="5562600"/>
                  </a:lnTo>
                  <a:lnTo>
                    <a:pt x="9540" y="5613400"/>
                  </a:lnTo>
                  <a:lnTo>
                    <a:pt x="7018" y="5664200"/>
                  </a:lnTo>
                  <a:lnTo>
                    <a:pt x="4879" y="5715000"/>
                  </a:lnTo>
                  <a:lnTo>
                    <a:pt x="3127" y="5753100"/>
                  </a:lnTo>
                  <a:lnTo>
                    <a:pt x="1761" y="5803900"/>
                  </a:lnTo>
                  <a:lnTo>
                    <a:pt x="783" y="5854700"/>
                  </a:lnTo>
                  <a:lnTo>
                    <a:pt x="196" y="5905500"/>
                  </a:lnTo>
                  <a:lnTo>
                    <a:pt x="0" y="5956300"/>
                  </a:lnTo>
                  <a:lnTo>
                    <a:pt x="218" y="6007100"/>
                  </a:lnTo>
                  <a:lnTo>
                    <a:pt x="874" y="6057900"/>
                  </a:lnTo>
                  <a:lnTo>
                    <a:pt x="1964" y="6108700"/>
                  </a:lnTo>
                  <a:lnTo>
                    <a:pt x="698278" y="6108700"/>
                  </a:lnTo>
                  <a:lnTo>
                    <a:pt x="697055" y="6057900"/>
                  </a:lnTo>
                  <a:lnTo>
                    <a:pt x="696319" y="6007100"/>
                  </a:lnTo>
                  <a:lnTo>
                    <a:pt x="696074" y="5956300"/>
                  </a:lnTo>
                  <a:lnTo>
                    <a:pt x="696292" y="5905500"/>
                  </a:lnTo>
                  <a:lnTo>
                    <a:pt x="696945" y="5854700"/>
                  </a:lnTo>
                  <a:lnTo>
                    <a:pt x="698031" y="5803900"/>
                  </a:lnTo>
                  <a:lnTo>
                    <a:pt x="699549" y="5765800"/>
                  </a:lnTo>
                  <a:lnTo>
                    <a:pt x="701496" y="5715000"/>
                  </a:lnTo>
                  <a:lnTo>
                    <a:pt x="703870" y="5664200"/>
                  </a:lnTo>
                  <a:lnTo>
                    <a:pt x="706671" y="5613400"/>
                  </a:lnTo>
                  <a:lnTo>
                    <a:pt x="709895" y="5575300"/>
                  </a:lnTo>
                  <a:lnTo>
                    <a:pt x="713541" y="5524500"/>
                  </a:lnTo>
                  <a:lnTo>
                    <a:pt x="717607" y="5473700"/>
                  </a:lnTo>
                  <a:lnTo>
                    <a:pt x="722091" y="5422900"/>
                  </a:lnTo>
                  <a:lnTo>
                    <a:pt x="726992" y="5384800"/>
                  </a:lnTo>
                  <a:lnTo>
                    <a:pt x="732307" y="5334000"/>
                  </a:lnTo>
                  <a:lnTo>
                    <a:pt x="738035" y="5283200"/>
                  </a:lnTo>
                  <a:lnTo>
                    <a:pt x="744173" y="5245100"/>
                  </a:lnTo>
                  <a:lnTo>
                    <a:pt x="750720" y="5194300"/>
                  </a:lnTo>
                  <a:lnTo>
                    <a:pt x="757675" y="5143500"/>
                  </a:lnTo>
                  <a:lnTo>
                    <a:pt x="765034" y="5105400"/>
                  </a:lnTo>
                  <a:lnTo>
                    <a:pt x="772797" y="5054600"/>
                  </a:lnTo>
                  <a:lnTo>
                    <a:pt x="780961" y="5003800"/>
                  </a:lnTo>
                  <a:lnTo>
                    <a:pt x="789525" y="4965700"/>
                  </a:lnTo>
                  <a:lnTo>
                    <a:pt x="798486" y="4914900"/>
                  </a:lnTo>
                  <a:lnTo>
                    <a:pt x="807844" y="4864100"/>
                  </a:lnTo>
                  <a:lnTo>
                    <a:pt x="817595" y="4826000"/>
                  </a:lnTo>
                  <a:lnTo>
                    <a:pt x="827738" y="4775200"/>
                  </a:lnTo>
                  <a:lnTo>
                    <a:pt x="838272" y="4737100"/>
                  </a:lnTo>
                  <a:lnTo>
                    <a:pt x="849193" y="4686300"/>
                  </a:lnTo>
                  <a:lnTo>
                    <a:pt x="860502" y="4648200"/>
                  </a:lnTo>
                  <a:lnTo>
                    <a:pt x="872195" y="4597400"/>
                  </a:lnTo>
                  <a:lnTo>
                    <a:pt x="884270" y="4559300"/>
                  </a:lnTo>
                  <a:lnTo>
                    <a:pt x="896727" y="4508500"/>
                  </a:lnTo>
                  <a:lnTo>
                    <a:pt x="909562" y="4470400"/>
                  </a:lnTo>
                  <a:lnTo>
                    <a:pt x="922775" y="4419600"/>
                  </a:lnTo>
                  <a:lnTo>
                    <a:pt x="936363" y="4381500"/>
                  </a:lnTo>
                  <a:lnTo>
                    <a:pt x="950325" y="4330700"/>
                  </a:lnTo>
                  <a:lnTo>
                    <a:pt x="964658" y="4292600"/>
                  </a:lnTo>
                  <a:lnTo>
                    <a:pt x="979360" y="4241800"/>
                  </a:lnTo>
                  <a:lnTo>
                    <a:pt x="994431" y="4203700"/>
                  </a:lnTo>
                  <a:lnTo>
                    <a:pt x="1009867" y="4152900"/>
                  </a:lnTo>
                  <a:lnTo>
                    <a:pt x="1025667" y="4114800"/>
                  </a:lnTo>
                  <a:lnTo>
                    <a:pt x="1041830" y="4076700"/>
                  </a:lnTo>
                  <a:lnTo>
                    <a:pt x="1058353" y="4025900"/>
                  </a:lnTo>
                  <a:lnTo>
                    <a:pt x="1075235" y="3987800"/>
                  </a:lnTo>
                  <a:lnTo>
                    <a:pt x="1092473" y="3949700"/>
                  </a:lnTo>
                  <a:lnTo>
                    <a:pt x="1110065" y="3898900"/>
                  </a:lnTo>
                  <a:lnTo>
                    <a:pt x="1128011" y="3860800"/>
                  </a:lnTo>
                  <a:lnTo>
                    <a:pt x="1146308" y="3822700"/>
                  </a:lnTo>
                  <a:lnTo>
                    <a:pt x="1164954" y="3771900"/>
                  </a:lnTo>
                  <a:lnTo>
                    <a:pt x="1183947" y="3733800"/>
                  </a:lnTo>
                  <a:lnTo>
                    <a:pt x="1203285" y="3695700"/>
                  </a:lnTo>
                  <a:lnTo>
                    <a:pt x="1222968" y="3657600"/>
                  </a:lnTo>
                  <a:lnTo>
                    <a:pt x="1242991" y="3619500"/>
                  </a:lnTo>
                  <a:lnTo>
                    <a:pt x="1263355" y="3568700"/>
                  </a:lnTo>
                  <a:lnTo>
                    <a:pt x="1284056" y="3530600"/>
                  </a:lnTo>
                  <a:lnTo>
                    <a:pt x="1305094" y="3492500"/>
                  </a:lnTo>
                  <a:lnTo>
                    <a:pt x="1326466" y="3454400"/>
                  </a:lnTo>
                  <a:lnTo>
                    <a:pt x="1348170" y="3416300"/>
                  </a:lnTo>
                  <a:lnTo>
                    <a:pt x="1370205" y="3378200"/>
                  </a:lnTo>
                  <a:lnTo>
                    <a:pt x="1392568" y="3340100"/>
                  </a:lnTo>
                  <a:lnTo>
                    <a:pt x="1415258" y="3289300"/>
                  </a:lnTo>
                  <a:lnTo>
                    <a:pt x="1438273" y="3251200"/>
                  </a:lnTo>
                  <a:lnTo>
                    <a:pt x="1461611" y="3213100"/>
                  </a:lnTo>
                  <a:lnTo>
                    <a:pt x="1485270" y="3175000"/>
                  </a:lnTo>
                  <a:lnTo>
                    <a:pt x="1509248" y="3136900"/>
                  </a:lnTo>
                  <a:lnTo>
                    <a:pt x="1533544" y="3098800"/>
                  </a:lnTo>
                  <a:lnTo>
                    <a:pt x="1558155" y="3060700"/>
                  </a:lnTo>
                  <a:lnTo>
                    <a:pt x="1583080" y="3022600"/>
                  </a:lnTo>
                  <a:lnTo>
                    <a:pt x="1608316" y="2984500"/>
                  </a:lnTo>
                  <a:lnTo>
                    <a:pt x="1633863" y="2946400"/>
                  </a:lnTo>
                  <a:lnTo>
                    <a:pt x="1659718" y="2921000"/>
                  </a:lnTo>
                  <a:lnTo>
                    <a:pt x="1685879" y="2882900"/>
                  </a:lnTo>
                  <a:lnTo>
                    <a:pt x="1712344" y="2844800"/>
                  </a:lnTo>
                  <a:lnTo>
                    <a:pt x="1739112" y="2806700"/>
                  </a:lnTo>
                  <a:lnTo>
                    <a:pt x="1766180" y="2768600"/>
                  </a:lnTo>
                  <a:lnTo>
                    <a:pt x="1793547" y="2730500"/>
                  </a:lnTo>
                  <a:lnTo>
                    <a:pt x="1821211" y="2692400"/>
                  </a:lnTo>
                  <a:lnTo>
                    <a:pt x="1849170" y="2667000"/>
                  </a:lnTo>
                  <a:lnTo>
                    <a:pt x="1877422" y="2628900"/>
                  </a:lnTo>
                  <a:lnTo>
                    <a:pt x="1905966" y="2590800"/>
                  </a:lnTo>
                  <a:lnTo>
                    <a:pt x="1934798" y="2552700"/>
                  </a:lnTo>
                  <a:lnTo>
                    <a:pt x="1963919" y="2527300"/>
                  </a:lnTo>
                  <a:lnTo>
                    <a:pt x="1993325" y="2489200"/>
                  </a:lnTo>
                  <a:lnTo>
                    <a:pt x="2023014" y="2451100"/>
                  </a:lnTo>
                  <a:lnTo>
                    <a:pt x="2052986" y="2425700"/>
                  </a:lnTo>
                  <a:lnTo>
                    <a:pt x="2083238" y="2387600"/>
                  </a:lnTo>
                  <a:lnTo>
                    <a:pt x="2113768" y="2362200"/>
                  </a:lnTo>
                  <a:lnTo>
                    <a:pt x="2144574" y="2324100"/>
                  </a:lnTo>
                  <a:lnTo>
                    <a:pt x="2175655" y="2286000"/>
                  </a:lnTo>
                  <a:lnTo>
                    <a:pt x="2207009" y="2260600"/>
                  </a:lnTo>
                  <a:lnTo>
                    <a:pt x="2238633" y="2222500"/>
                  </a:lnTo>
                  <a:lnTo>
                    <a:pt x="2270526" y="2197100"/>
                  </a:lnTo>
                  <a:lnTo>
                    <a:pt x="2302686" y="2159000"/>
                  </a:lnTo>
                  <a:lnTo>
                    <a:pt x="2335111" y="2133600"/>
                  </a:lnTo>
                  <a:lnTo>
                    <a:pt x="2367800" y="2095500"/>
                  </a:lnTo>
                  <a:lnTo>
                    <a:pt x="2433959" y="2044700"/>
                  </a:lnTo>
                  <a:lnTo>
                    <a:pt x="2467426" y="2006600"/>
                  </a:lnTo>
                  <a:lnTo>
                    <a:pt x="2535126" y="1955800"/>
                  </a:lnTo>
                  <a:lnTo>
                    <a:pt x="2569354" y="1917700"/>
                  </a:lnTo>
                  <a:lnTo>
                    <a:pt x="2673535" y="1841500"/>
                  </a:lnTo>
                  <a:lnTo>
                    <a:pt x="2708753" y="1803400"/>
                  </a:lnTo>
                  <a:lnTo>
                    <a:pt x="2852036" y="1701800"/>
                  </a:lnTo>
                  <a:lnTo>
                    <a:pt x="2961975" y="1625600"/>
                  </a:lnTo>
                  <a:lnTo>
                    <a:pt x="2999083" y="1587500"/>
                  </a:lnTo>
                  <a:lnTo>
                    <a:pt x="3036419" y="1562100"/>
                  </a:lnTo>
                  <a:lnTo>
                    <a:pt x="3073981" y="1549400"/>
                  </a:lnTo>
                  <a:lnTo>
                    <a:pt x="3265114" y="1422400"/>
                  </a:lnTo>
                  <a:lnTo>
                    <a:pt x="3343083" y="1371600"/>
                  </a:lnTo>
                  <a:lnTo>
                    <a:pt x="3382385" y="1358900"/>
                  </a:lnTo>
                  <a:lnTo>
                    <a:pt x="3501539" y="1282700"/>
                  </a:lnTo>
                  <a:lnTo>
                    <a:pt x="3541666" y="1270000"/>
                  </a:lnTo>
                  <a:lnTo>
                    <a:pt x="3581995" y="1244600"/>
                  </a:lnTo>
                  <a:lnTo>
                    <a:pt x="3622524" y="1231900"/>
                  </a:lnTo>
                  <a:lnTo>
                    <a:pt x="3704174" y="1181100"/>
                  </a:lnTo>
                  <a:lnTo>
                    <a:pt x="3745291" y="1168400"/>
                  </a:lnTo>
                  <a:lnTo>
                    <a:pt x="3786601" y="1143000"/>
                  </a:lnTo>
                  <a:lnTo>
                    <a:pt x="3828101" y="1130300"/>
                  </a:lnTo>
                  <a:lnTo>
                    <a:pt x="3869789" y="1104900"/>
                  </a:lnTo>
                  <a:lnTo>
                    <a:pt x="3953725" y="1079500"/>
                  </a:lnTo>
                  <a:lnTo>
                    <a:pt x="3995968" y="1054100"/>
                  </a:lnTo>
                  <a:lnTo>
                    <a:pt x="4080995" y="1028700"/>
                  </a:lnTo>
                  <a:lnTo>
                    <a:pt x="4123776" y="1003300"/>
                  </a:lnTo>
                  <a:lnTo>
                    <a:pt x="4253165" y="965200"/>
                  </a:lnTo>
                  <a:lnTo>
                    <a:pt x="4296637" y="939800"/>
                  </a:lnTo>
                  <a:lnTo>
                    <a:pt x="4740290" y="812800"/>
                  </a:lnTo>
                  <a:lnTo>
                    <a:pt x="4785508" y="812800"/>
                  </a:lnTo>
                  <a:lnTo>
                    <a:pt x="4967836" y="762000"/>
                  </a:lnTo>
                  <a:lnTo>
                    <a:pt x="5013773" y="762000"/>
                  </a:lnTo>
                  <a:lnTo>
                    <a:pt x="5106060" y="736600"/>
                  </a:lnTo>
                  <a:lnTo>
                    <a:pt x="5152406" y="736600"/>
                  </a:lnTo>
                  <a:lnTo>
                    <a:pt x="5198884" y="723900"/>
                  </a:lnTo>
                  <a:lnTo>
                    <a:pt x="5245493" y="723900"/>
                  </a:lnTo>
                  <a:lnTo>
                    <a:pt x="5292231" y="711200"/>
                  </a:lnTo>
                  <a:lnTo>
                    <a:pt x="5339096" y="711200"/>
                  </a:lnTo>
                  <a:lnTo>
                    <a:pt x="5386086" y="698500"/>
                  </a:lnTo>
                  <a:lnTo>
                    <a:pt x="5473482" y="698500"/>
                  </a:lnTo>
                  <a:lnTo>
                    <a:pt x="5473482" y="0"/>
                  </a:lnTo>
                  <a:close/>
                </a:path>
              </a:pathLst>
            </a:custGeom>
            <a:solidFill>
              <a:srgbClr val="F6EDD5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75BE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Financial</a:t>
            </a:r>
            <a:r>
              <a:rPr dirty="0" spc="-145"/>
              <a:t> Security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3938904" cy="48253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Full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state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pension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0">
                <a:solidFill>
                  <a:srgbClr val="40276F"/>
                </a:solidFill>
                <a:latin typeface="Arial Black"/>
                <a:cs typeface="Arial Black"/>
              </a:rPr>
              <a:t>only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gets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pensioners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80%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075"/>
              </a:lnSpc>
            </a:pP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Minimum</a:t>
            </a:r>
            <a:endParaRPr sz="4100">
              <a:latin typeface="Arial Black"/>
              <a:cs typeface="Arial Black"/>
            </a:endParaRPr>
          </a:p>
          <a:p>
            <a:pPr marL="12700" marR="1495425">
              <a:lnSpc>
                <a:spcPts val="4400"/>
              </a:lnSpc>
              <a:spcBef>
                <a:spcPts val="320"/>
              </a:spcBef>
            </a:pP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Income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Standard.</a:t>
            </a:r>
            <a:endParaRPr sz="4100">
              <a:latin typeface="Arial Black"/>
              <a:cs typeface="Arial Black"/>
            </a:endParaRPr>
          </a:p>
          <a:p>
            <a:pPr algn="just" marL="12700" marR="622300">
              <a:lnSpc>
                <a:spcPts val="1400"/>
              </a:lnSpc>
              <a:spcBef>
                <a:spcPts val="2235"/>
              </a:spcBef>
            </a:pPr>
            <a:r>
              <a:rPr dirty="0" sz="1300" spc="-75">
                <a:solidFill>
                  <a:srgbClr val="40276F"/>
                </a:solidFill>
                <a:latin typeface="Arial"/>
                <a:cs typeface="Arial"/>
              </a:rPr>
              <a:t>So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pensioners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wholly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reliant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on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state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pension (plus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Pension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Credit)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will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have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cut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back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on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spending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that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is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viewed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as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essential.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2"/>
            <a:ext cx="56642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6.08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better.org.uk/financial-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security-state-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608865" y="359970"/>
            <a:ext cx="5113020" cy="5085715"/>
            <a:chOff x="6608865" y="359970"/>
            <a:chExt cx="5113020" cy="5085715"/>
          </a:xfrm>
        </p:grpSpPr>
        <p:sp>
          <p:nvSpPr>
            <p:cNvPr id="10" name="object 10" descr=""/>
            <p:cNvSpPr/>
            <p:nvPr/>
          </p:nvSpPr>
          <p:spPr>
            <a:xfrm>
              <a:off x="8919718" y="4413144"/>
              <a:ext cx="1280795" cy="1013460"/>
            </a:xfrm>
            <a:custGeom>
              <a:avLst/>
              <a:gdLst/>
              <a:ahLst/>
              <a:cxnLst/>
              <a:rect l="l" t="t" r="r" b="b"/>
              <a:pathLst>
                <a:path w="1280795" h="1013460">
                  <a:moveTo>
                    <a:pt x="640219" y="0"/>
                  </a:moveTo>
                  <a:lnTo>
                    <a:pt x="592439" y="1756"/>
                  </a:lnTo>
                  <a:lnTo>
                    <a:pt x="545613" y="6941"/>
                  </a:lnTo>
                  <a:lnTo>
                    <a:pt x="499864" y="15433"/>
                  </a:lnTo>
                  <a:lnTo>
                    <a:pt x="455316" y="27106"/>
                  </a:lnTo>
                  <a:lnTo>
                    <a:pt x="412094" y="41838"/>
                  </a:lnTo>
                  <a:lnTo>
                    <a:pt x="370320" y="59504"/>
                  </a:lnTo>
                  <a:lnTo>
                    <a:pt x="330119" y="79980"/>
                  </a:lnTo>
                  <a:lnTo>
                    <a:pt x="291614" y="103144"/>
                  </a:lnTo>
                  <a:lnTo>
                    <a:pt x="254930" y="128870"/>
                  </a:lnTo>
                  <a:lnTo>
                    <a:pt x="220189" y="157036"/>
                  </a:lnTo>
                  <a:lnTo>
                    <a:pt x="187517" y="187517"/>
                  </a:lnTo>
                  <a:lnTo>
                    <a:pt x="157036" y="220189"/>
                  </a:lnTo>
                  <a:lnTo>
                    <a:pt x="128870" y="254930"/>
                  </a:lnTo>
                  <a:lnTo>
                    <a:pt x="103144" y="291614"/>
                  </a:lnTo>
                  <a:lnTo>
                    <a:pt x="79980" y="330119"/>
                  </a:lnTo>
                  <a:lnTo>
                    <a:pt x="59504" y="370320"/>
                  </a:lnTo>
                  <a:lnTo>
                    <a:pt x="41838" y="412094"/>
                  </a:lnTo>
                  <a:lnTo>
                    <a:pt x="27106" y="455316"/>
                  </a:lnTo>
                  <a:lnTo>
                    <a:pt x="15433" y="499864"/>
                  </a:lnTo>
                  <a:lnTo>
                    <a:pt x="6941" y="545613"/>
                  </a:lnTo>
                  <a:lnTo>
                    <a:pt x="1756" y="592439"/>
                  </a:lnTo>
                  <a:lnTo>
                    <a:pt x="0" y="640219"/>
                  </a:lnTo>
                  <a:lnTo>
                    <a:pt x="2122" y="690787"/>
                  </a:lnTo>
                  <a:lnTo>
                    <a:pt x="8379" y="736575"/>
                  </a:lnTo>
                  <a:lnTo>
                    <a:pt x="18606" y="777820"/>
                  </a:lnTo>
                  <a:lnTo>
                    <a:pt x="32639" y="814757"/>
                  </a:lnTo>
                  <a:lnTo>
                    <a:pt x="71460" y="876656"/>
                  </a:lnTo>
                  <a:lnTo>
                    <a:pt x="123526" y="924163"/>
                  </a:lnTo>
                  <a:lnTo>
                    <a:pt x="187517" y="959172"/>
                  </a:lnTo>
                  <a:lnTo>
                    <a:pt x="223572" y="972580"/>
                  </a:lnTo>
                  <a:lnTo>
                    <a:pt x="262115" y="983573"/>
                  </a:lnTo>
                  <a:lnTo>
                    <a:pt x="302980" y="992387"/>
                  </a:lnTo>
                  <a:lnTo>
                    <a:pt x="346003" y="999258"/>
                  </a:lnTo>
                  <a:lnTo>
                    <a:pt x="391018" y="1004424"/>
                  </a:lnTo>
                  <a:lnTo>
                    <a:pt x="437861" y="1008120"/>
                  </a:lnTo>
                  <a:lnTo>
                    <a:pt x="486368" y="1010583"/>
                  </a:lnTo>
                  <a:lnTo>
                    <a:pt x="536373" y="1012049"/>
                  </a:lnTo>
                  <a:lnTo>
                    <a:pt x="587712" y="1012756"/>
                  </a:lnTo>
                  <a:lnTo>
                    <a:pt x="640219" y="1012939"/>
                  </a:lnTo>
                  <a:lnTo>
                    <a:pt x="692727" y="1012756"/>
                  </a:lnTo>
                  <a:lnTo>
                    <a:pt x="744065" y="1012049"/>
                  </a:lnTo>
                  <a:lnTo>
                    <a:pt x="794070" y="1010583"/>
                  </a:lnTo>
                  <a:lnTo>
                    <a:pt x="842577" y="1008120"/>
                  </a:lnTo>
                  <a:lnTo>
                    <a:pt x="889420" y="1004424"/>
                  </a:lnTo>
                  <a:lnTo>
                    <a:pt x="934436" y="999258"/>
                  </a:lnTo>
                  <a:lnTo>
                    <a:pt x="977458" y="992387"/>
                  </a:lnTo>
                  <a:lnTo>
                    <a:pt x="1018323" y="983573"/>
                  </a:lnTo>
                  <a:lnTo>
                    <a:pt x="1056866" y="972580"/>
                  </a:lnTo>
                  <a:lnTo>
                    <a:pt x="1092922" y="959172"/>
                  </a:lnTo>
                  <a:lnTo>
                    <a:pt x="1156913" y="924163"/>
                  </a:lnTo>
                  <a:lnTo>
                    <a:pt x="1208978" y="876656"/>
                  </a:lnTo>
                  <a:lnTo>
                    <a:pt x="1247800" y="814757"/>
                  </a:lnTo>
                  <a:lnTo>
                    <a:pt x="1261832" y="777820"/>
                  </a:lnTo>
                  <a:lnTo>
                    <a:pt x="1272059" y="736575"/>
                  </a:lnTo>
                  <a:lnTo>
                    <a:pt x="1278317" y="690787"/>
                  </a:lnTo>
                  <a:lnTo>
                    <a:pt x="1280439" y="640219"/>
                  </a:lnTo>
                  <a:lnTo>
                    <a:pt x="1278683" y="592439"/>
                  </a:lnTo>
                  <a:lnTo>
                    <a:pt x="1273497" y="545613"/>
                  </a:lnTo>
                  <a:lnTo>
                    <a:pt x="1265006" y="499864"/>
                  </a:lnTo>
                  <a:lnTo>
                    <a:pt x="1253332" y="455316"/>
                  </a:lnTo>
                  <a:lnTo>
                    <a:pt x="1238601" y="412094"/>
                  </a:lnTo>
                  <a:lnTo>
                    <a:pt x="1220935" y="370320"/>
                  </a:lnTo>
                  <a:lnTo>
                    <a:pt x="1200458" y="330119"/>
                  </a:lnTo>
                  <a:lnTo>
                    <a:pt x="1177295" y="291614"/>
                  </a:lnTo>
                  <a:lnTo>
                    <a:pt x="1151568" y="254930"/>
                  </a:lnTo>
                  <a:lnTo>
                    <a:pt x="1123403" y="220189"/>
                  </a:lnTo>
                  <a:lnTo>
                    <a:pt x="1092922" y="187517"/>
                  </a:lnTo>
                  <a:lnTo>
                    <a:pt x="1060249" y="157036"/>
                  </a:lnTo>
                  <a:lnTo>
                    <a:pt x="1025509" y="128870"/>
                  </a:lnTo>
                  <a:lnTo>
                    <a:pt x="988824" y="103144"/>
                  </a:lnTo>
                  <a:lnTo>
                    <a:pt x="950320" y="79980"/>
                  </a:lnTo>
                  <a:lnTo>
                    <a:pt x="910118" y="59504"/>
                  </a:lnTo>
                  <a:lnTo>
                    <a:pt x="868345" y="41838"/>
                  </a:lnTo>
                  <a:lnTo>
                    <a:pt x="825122" y="27106"/>
                  </a:lnTo>
                  <a:lnTo>
                    <a:pt x="780574" y="15433"/>
                  </a:lnTo>
                  <a:lnTo>
                    <a:pt x="734826" y="6941"/>
                  </a:lnTo>
                  <a:lnTo>
                    <a:pt x="687999" y="1756"/>
                  </a:lnTo>
                  <a:lnTo>
                    <a:pt x="640219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151097" y="4277036"/>
              <a:ext cx="1252855" cy="1149985"/>
            </a:xfrm>
            <a:custGeom>
              <a:avLst/>
              <a:gdLst/>
              <a:ahLst/>
              <a:cxnLst/>
              <a:rect l="l" t="t" r="r" b="b"/>
              <a:pathLst>
                <a:path w="1252854" h="1149985">
                  <a:moveTo>
                    <a:pt x="635212" y="0"/>
                  </a:moveTo>
                  <a:lnTo>
                    <a:pt x="590276" y="23"/>
                  </a:lnTo>
                  <a:lnTo>
                    <a:pt x="545582" y="3180"/>
                  </a:lnTo>
                  <a:lnTo>
                    <a:pt x="501297" y="9430"/>
                  </a:lnTo>
                  <a:lnTo>
                    <a:pt x="457592" y="18730"/>
                  </a:lnTo>
                  <a:lnTo>
                    <a:pt x="414637" y="31037"/>
                  </a:lnTo>
                  <a:lnTo>
                    <a:pt x="372602" y="46309"/>
                  </a:lnTo>
                  <a:lnTo>
                    <a:pt x="331656" y="64504"/>
                  </a:lnTo>
                  <a:lnTo>
                    <a:pt x="291969" y="85579"/>
                  </a:lnTo>
                  <a:lnTo>
                    <a:pt x="253712" y="109493"/>
                  </a:lnTo>
                  <a:lnTo>
                    <a:pt x="217054" y="136202"/>
                  </a:lnTo>
                  <a:lnTo>
                    <a:pt x="182164" y="165664"/>
                  </a:lnTo>
                  <a:lnTo>
                    <a:pt x="149214" y="197837"/>
                  </a:lnTo>
                  <a:lnTo>
                    <a:pt x="118372" y="232679"/>
                  </a:lnTo>
                  <a:lnTo>
                    <a:pt x="89809" y="270148"/>
                  </a:lnTo>
                  <a:lnTo>
                    <a:pt x="63694" y="310200"/>
                  </a:lnTo>
                  <a:lnTo>
                    <a:pt x="39469" y="354637"/>
                  </a:lnTo>
                  <a:lnTo>
                    <a:pt x="21250" y="397108"/>
                  </a:lnTo>
                  <a:lnTo>
                    <a:pt x="8774" y="437728"/>
                  </a:lnTo>
                  <a:lnTo>
                    <a:pt x="1778" y="476617"/>
                  </a:lnTo>
                  <a:lnTo>
                    <a:pt x="0" y="513891"/>
                  </a:lnTo>
                  <a:lnTo>
                    <a:pt x="3175" y="549669"/>
                  </a:lnTo>
                  <a:lnTo>
                    <a:pt x="23336" y="617208"/>
                  </a:lnTo>
                  <a:lnTo>
                    <a:pt x="60157" y="680174"/>
                  </a:lnTo>
                  <a:lnTo>
                    <a:pt x="84157" y="710238"/>
                  </a:lnTo>
                  <a:lnTo>
                    <a:pt x="111533" y="739512"/>
                  </a:lnTo>
                  <a:lnTo>
                    <a:pt x="142022" y="768115"/>
                  </a:lnTo>
                  <a:lnTo>
                    <a:pt x="175361" y="796163"/>
                  </a:lnTo>
                  <a:lnTo>
                    <a:pt x="211287" y="823776"/>
                  </a:lnTo>
                  <a:lnTo>
                    <a:pt x="249537" y="851071"/>
                  </a:lnTo>
                  <a:lnTo>
                    <a:pt x="289847" y="878165"/>
                  </a:lnTo>
                  <a:lnTo>
                    <a:pt x="331955" y="905177"/>
                  </a:lnTo>
                  <a:lnTo>
                    <a:pt x="375598" y="932224"/>
                  </a:lnTo>
                  <a:lnTo>
                    <a:pt x="420513" y="959424"/>
                  </a:lnTo>
                  <a:lnTo>
                    <a:pt x="465614" y="986310"/>
                  </a:lnTo>
                  <a:lnTo>
                    <a:pt x="509983" y="1012145"/>
                  </a:lnTo>
                  <a:lnTo>
                    <a:pt x="553601" y="1036643"/>
                  </a:lnTo>
                  <a:lnTo>
                    <a:pt x="596448" y="1059514"/>
                  </a:lnTo>
                  <a:lnTo>
                    <a:pt x="638504" y="1080472"/>
                  </a:lnTo>
                  <a:lnTo>
                    <a:pt x="679750" y="1099229"/>
                  </a:lnTo>
                  <a:lnTo>
                    <a:pt x="720167" y="1115497"/>
                  </a:lnTo>
                  <a:lnTo>
                    <a:pt x="759734" y="1128989"/>
                  </a:lnTo>
                  <a:lnTo>
                    <a:pt x="798434" y="1139418"/>
                  </a:lnTo>
                  <a:lnTo>
                    <a:pt x="836246" y="1146495"/>
                  </a:lnTo>
                  <a:lnTo>
                    <a:pt x="873150" y="1149933"/>
                  </a:lnTo>
                  <a:lnTo>
                    <a:pt x="909128" y="1149444"/>
                  </a:lnTo>
                  <a:lnTo>
                    <a:pt x="978225" y="1135537"/>
                  </a:lnTo>
                  <a:lnTo>
                    <a:pt x="1043383" y="1102473"/>
                  </a:lnTo>
                  <a:lnTo>
                    <a:pt x="1074435" y="1078039"/>
                  </a:lnTo>
                  <a:lnTo>
                    <a:pt x="1104444" y="1047952"/>
                  </a:lnTo>
                  <a:lnTo>
                    <a:pt x="1133389" y="1011926"/>
                  </a:lnTo>
                  <a:lnTo>
                    <a:pt x="1161253" y="969672"/>
                  </a:lnTo>
                  <a:lnTo>
                    <a:pt x="1184356" y="927812"/>
                  </a:lnTo>
                  <a:lnTo>
                    <a:pt x="1204028" y="885002"/>
                  </a:lnTo>
                  <a:lnTo>
                    <a:pt x="1220312" y="841414"/>
                  </a:lnTo>
                  <a:lnTo>
                    <a:pt x="1233250" y="797216"/>
                  </a:lnTo>
                  <a:lnTo>
                    <a:pt x="1242884" y="752580"/>
                  </a:lnTo>
                  <a:lnTo>
                    <a:pt x="1249257" y="707674"/>
                  </a:lnTo>
                  <a:lnTo>
                    <a:pt x="1252410" y="662668"/>
                  </a:lnTo>
                  <a:lnTo>
                    <a:pt x="1252387" y="617733"/>
                  </a:lnTo>
                  <a:lnTo>
                    <a:pt x="1249230" y="573039"/>
                  </a:lnTo>
                  <a:lnTo>
                    <a:pt x="1242980" y="528754"/>
                  </a:lnTo>
                  <a:lnTo>
                    <a:pt x="1233681" y="485050"/>
                  </a:lnTo>
                  <a:lnTo>
                    <a:pt x="1221374" y="442095"/>
                  </a:lnTo>
                  <a:lnTo>
                    <a:pt x="1206103" y="400061"/>
                  </a:lnTo>
                  <a:lnTo>
                    <a:pt x="1187908" y="359115"/>
                  </a:lnTo>
                  <a:lnTo>
                    <a:pt x="1166834" y="319430"/>
                  </a:lnTo>
                  <a:lnTo>
                    <a:pt x="1142921" y="281173"/>
                  </a:lnTo>
                  <a:lnTo>
                    <a:pt x="1116212" y="244516"/>
                  </a:lnTo>
                  <a:lnTo>
                    <a:pt x="1086750" y="209628"/>
                  </a:lnTo>
                  <a:lnTo>
                    <a:pt x="1054578" y="176678"/>
                  </a:lnTo>
                  <a:lnTo>
                    <a:pt x="1019736" y="145838"/>
                  </a:lnTo>
                  <a:lnTo>
                    <a:pt x="982268" y="117276"/>
                  </a:lnTo>
                  <a:lnTo>
                    <a:pt x="942216" y="91163"/>
                  </a:lnTo>
                  <a:lnTo>
                    <a:pt x="900355" y="68058"/>
                  </a:lnTo>
                  <a:lnTo>
                    <a:pt x="857546" y="48384"/>
                  </a:lnTo>
                  <a:lnTo>
                    <a:pt x="813957" y="32099"/>
                  </a:lnTo>
                  <a:lnTo>
                    <a:pt x="769760" y="19161"/>
                  </a:lnTo>
                  <a:lnTo>
                    <a:pt x="725123" y="9526"/>
                  </a:lnTo>
                  <a:lnTo>
                    <a:pt x="680217" y="3153"/>
                  </a:lnTo>
                  <a:lnTo>
                    <a:pt x="635212" y="0"/>
                  </a:lnTo>
                  <a:close/>
                </a:path>
              </a:pathLst>
            </a:custGeom>
            <a:solidFill>
              <a:srgbClr val="7D85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833018" y="1714385"/>
              <a:ext cx="889000" cy="3731260"/>
            </a:xfrm>
            <a:custGeom>
              <a:avLst/>
              <a:gdLst/>
              <a:ahLst/>
              <a:cxnLst/>
              <a:rect l="l" t="t" r="r" b="b"/>
              <a:pathLst>
                <a:path w="889000" h="3731260">
                  <a:moveTo>
                    <a:pt x="888619" y="0"/>
                  </a:moveTo>
                  <a:lnTo>
                    <a:pt x="244525" y="0"/>
                  </a:lnTo>
                  <a:lnTo>
                    <a:pt x="244525" y="3486594"/>
                  </a:lnTo>
                  <a:lnTo>
                    <a:pt x="239558" y="3535876"/>
                  </a:lnTo>
                  <a:lnTo>
                    <a:pt x="225310" y="3581778"/>
                  </a:lnTo>
                  <a:lnTo>
                    <a:pt x="202765" y="3623316"/>
                  </a:lnTo>
                  <a:lnTo>
                    <a:pt x="172907" y="3659508"/>
                  </a:lnTo>
                  <a:lnTo>
                    <a:pt x="136718" y="3689368"/>
                  </a:lnTo>
                  <a:lnTo>
                    <a:pt x="95182" y="3711915"/>
                  </a:lnTo>
                  <a:lnTo>
                    <a:pt x="49281" y="3726164"/>
                  </a:lnTo>
                  <a:lnTo>
                    <a:pt x="0" y="3731133"/>
                  </a:lnTo>
                  <a:lnTo>
                    <a:pt x="628408" y="3731133"/>
                  </a:lnTo>
                  <a:lnTo>
                    <a:pt x="675182" y="3726940"/>
                  </a:lnTo>
                  <a:lnTo>
                    <a:pt x="719205" y="3714853"/>
                  </a:lnTo>
                  <a:lnTo>
                    <a:pt x="759743" y="3695607"/>
                  </a:lnTo>
                  <a:lnTo>
                    <a:pt x="796060" y="3669935"/>
                  </a:lnTo>
                  <a:lnTo>
                    <a:pt x="827421" y="3638574"/>
                  </a:lnTo>
                  <a:lnTo>
                    <a:pt x="853093" y="3602257"/>
                  </a:lnTo>
                  <a:lnTo>
                    <a:pt x="872339" y="3561719"/>
                  </a:lnTo>
                  <a:lnTo>
                    <a:pt x="884426" y="3517696"/>
                  </a:lnTo>
                  <a:lnTo>
                    <a:pt x="888619" y="3470922"/>
                  </a:lnTo>
                  <a:lnTo>
                    <a:pt x="888619" y="0"/>
                  </a:lnTo>
                  <a:close/>
                </a:path>
              </a:pathLst>
            </a:custGeom>
            <a:solidFill>
              <a:srgbClr val="F16782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08865" y="359970"/>
              <a:ext cx="4469130" cy="5085715"/>
            </a:xfrm>
            <a:custGeom>
              <a:avLst/>
              <a:gdLst/>
              <a:ahLst/>
              <a:cxnLst/>
              <a:rect l="l" t="t" r="r" b="b"/>
              <a:pathLst>
                <a:path w="4469130" h="5085715">
                  <a:moveTo>
                    <a:pt x="4468685" y="1354416"/>
                  </a:moveTo>
                  <a:lnTo>
                    <a:pt x="0" y="1354416"/>
                  </a:lnTo>
                  <a:lnTo>
                    <a:pt x="0" y="4841011"/>
                  </a:lnTo>
                  <a:lnTo>
                    <a:pt x="4968" y="4890293"/>
                  </a:lnTo>
                  <a:lnTo>
                    <a:pt x="19217" y="4936195"/>
                  </a:lnTo>
                  <a:lnTo>
                    <a:pt x="41764" y="4977733"/>
                  </a:lnTo>
                  <a:lnTo>
                    <a:pt x="71624" y="5013925"/>
                  </a:lnTo>
                  <a:lnTo>
                    <a:pt x="107816" y="5043785"/>
                  </a:lnTo>
                  <a:lnTo>
                    <a:pt x="149354" y="5066332"/>
                  </a:lnTo>
                  <a:lnTo>
                    <a:pt x="195256" y="5080581"/>
                  </a:lnTo>
                  <a:lnTo>
                    <a:pt x="244538" y="5085549"/>
                  </a:lnTo>
                  <a:lnTo>
                    <a:pt x="4224147" y="5085549"/>
                  </a:lnTo>
                  <a:lnTo>
                    <a:pt x="4273429" y="5080581"/>
                  </a:lnTo>
                  <a:lnTo>
                    <a:pt x="4319331" y="5066332"/>
                  </a:lnTo>
                  <a:lnTo>
                    <a:pt x="4360869" y="5043785"/>
                  </a:lnTo>
                  <a:lnTo>
                    <a:pt x="4397060" y="5013925"/>
                  </a:lnTo>
                  <a:lnTo>
                    <a:pt x="4426921" y="4977733"/>
                  </a:lnTo>
                  <a:lnTo>
                    <a:pt x="4449468" y="4936195"/>
                  </a:lnTo>
                  <a:lnTo>
                    <a:pt x="4463717" y="4890293"/>
                  </a:lnTo>
                  <a:lnTo>
                    <a:pt x="4468685" y="4841011"/>
                  </a:lnTo>
                  <a:lnTo>
                    <a:pt x="4468685" y="1354416"/>
                  </a:lnTo>
                  <a:close/>
                </a:path>
                <a:path w="4469130" h="5085715">
                  <a:moveTo>
                    <a:pt x="2497493" y="0"/>
                  </a:moveTo>
                  <a:lnTo>
                    <a:pt x="2413228" y="0"/>
                  </a:lnTo>
                  <a:lnTo>
                    <a:pt x="2364518" y="1275"/>
                  </a:lnTo>
                  <a:lnTo>
                    <a:pt x="2316462" y="5059"/>
                  </a:lnTo>
                  <a:lnTo>
                    <a:pt x="2269124" y="11289"/>
                  </a:lnTo>
                  <a:lnTo>
                    <a:pt x="2222567" y="19898"/>
                  </a:lnTo>
                  <a:lnTo>
                    <a:pt x="2176855" y="30825"/>
                  </a:lnTo>
                  <a:lnTo>
                    <a:pt x="2132053" y="44004"/>
                  </a:lnTo>
                  <a:lnTo>
                    <a:pt x="2088224" y="59372"/>
                  </a:lnTo>
                  <a:lnTo>
                    <a:pt x="2045432" y="76865"/>
                  </a:lnTo>
                  <a:lnTo>
                    <a:pt x="2003742" y="96419"/>
                  </a:lnTo>
                  <a:lnTo>
                    <a:pt x="1963217" y="117970"/>
                  </a:lnTo>
                  <a:lnTo>
                    <a:pt x="1923921" y="141454"/>
                  </a:lnTo>
                  <a:lnTo>
                    <a:pt x="1885919" y="166807"/>
                  </a:lnTo>
                  <a:lnTo>
                    <a:pt x="1849274" y="193965"/>
                  </a:lnTo>
                  <a:lnTo>
                    <a:pt x="1814050" y="222863"/>
                  </a:lnTo>
                  <a:lnTo>
                    <a:pt x="1780311" y="253439"/>
                  </a:lnTo>
                  <a:lnTo>
                    <a:pt x="1748121" y="285629"/>
                  </a:lnTo>
                  <a:lnTo>
                    <a:pt x="1717545" y="319367"/>
                  </a:lnTo>
                  <a:lnTo>
                    <a:pt x="1688645" y="354590"/>
                  </a:lnTo>
                  <a:lnTo>
                    <a:pt x="1661487" y="391235"/>
                  </a:lnTo>
                  <a:lnTo>
                    <a:pt x="1636133" y="429237"/>
                  </a:lnTo>
                  <a:lnTo>
                    <a:pt x="1612649" y="468532"/>
                  </a:lnTo>
                  <a:lnTo>
                    <a:pt x="1591098" y="509056"/>
                  </a:lnTo>
                  <a:lnTo>
                    <a:pt x="1571543" y="550746"/>
                  </a:lnTo>
                  <a:lnTo>
                    <a:pt x="1554050" y="593537"/>
                  </a:lnTo>
                  <a:lnTo>
                    <a:pt x="1538681" y="637365"/>
                  </a:lnTo>
                  <a:lnTo>
                    <a:pt x="1525501" y="682167"/>
                  </a:lnTo>
                  <a:lnTo>
                    <a:pt x="1514575" y="727879"/>
                  </a:lnTo>
                  <a:lnTo>
                    <a:pt x="1505965" y="774436"/>
                  </a:lnTo>
                  <a:lnTo>
                    <a:pt x="1499735" y="821774"/>
                  </a:lnTo>
                  <a:lnTo>
                    <a:pt x="1495951" y="869830"/>
                  </a:lnTo>
                  <a:lnTo>
                    <a:pt x="1494675" y="918540"/>
                  </a:lnTo>
                  <a:lnTo>
                    <a:pt x="1494675" y="1354416"/>
                  </a:lnTo>
                  <a:lnTo>
                    <a:pt x="1809115" y="1354416"/>
                  </a:lnTo>
                  <a:lnTo>
                    <a:pt x="1809115" y="918540"/>
                  </a:lnTo>
                  <a:lnTo>
                    <a:pt x="1810936" y="871398"/>
                  </a:lnTo>
                  <a:lnTo>
                    <a:pt x="1816308" y="825236"/>
                  </a:lnTo>
                  <a:lnTo>
                    <a:pt x="1825098" y="780190"/>
                  </a:lnTo>
                  <a:lnTo>
                    <a:pt x="1837168" y="736394"/>
                  </a:lnTo>
                  <a:lnTo>
                    <a:pt x="1852384" y="693985"/>
                  </a:lnTo>
                  <a:lnTo>
                    <a:pt x="1870611" y="653097"/>
                  </a:lnTo>
                  <a:lnTo>
                    <a:pt x="1891712" y="613866"/>
                  </a:lnTo>
                  <a:lnTo>
                    <a:pt x="1915554" y="576428"/>
                  </a:lnTo>
                  <a:lnTo>
                    <a:pt x="1942000" y="540917"/>
                  </a:lnTo>
                  <a:lnTo>
                    <a:pt x="1970915" y="507469"/>
                  </a:lnTo>
                  <a:lnTo>
                    <a:pt x="2002163" y="476219"/>
                  </a:lnTo>
                  <a:lnTo>
                    <a:pt x="2035610" y="447304"/>
                  </a:lnTo>
                  <a:lnTo>
                    <a:pt x="2071120" y="420857"/>
                  </a:lnTo>
                  <a:lnTo>
                    <a:pt x="2108558" y="397015"/>
                  </a:lnTo>
                  <a:lnTo>
                    <a:pt x="2147788" y="375912"/>
                  </a:lnTo>
                  <a:lnTo>
                    <a:pt x="2188675" y="357685"/>
                  </a:lnTo>
                  <a:lnTo>
                    <a:pt x="2231084" y="342468"/>
                  </a:lnTo>
                  <a:lnTo>
                    <a:pt x="2274879" y="330397"/>
                  </a:lnTo>
                  <a:lnTo>
                    <a:pt x="2319925" y="321608"/>
                  </a:lnTo>
                  <a:lnTo>
                    <a:pt x="2366086" y="316234"/>
                  </a:lnTo>
                  <a:lnTo>
                    <a:pt x="2413228" y="314413"/>
                  </a:lnTo>
                  <a:lnTo>
                    <a:pt x="3188687" y="314413"/>
                  </a:lnTo>
                  <a:lnTo>
                    <a:pt x="3162600" y="285629"/>
                  </a:lnTo>
                  <a:lnTo>
                    <a:pt x="3130410" y="253439"/>
                  </a:lnTo>
                  <a:lnTo>
                    <a:pt x="3096671" y="222863"/>
                  </a:lnTo>
                  <a:lnTo>
                    <a:pt x="3061447" y="193965"/>
                  </a:lnTo>
                  <a:lnTo>
                    <a:pt x="3024802" y="166807"/>
                  </a:lnTo>
                  <a:lnTo>
                    <a:pt x="2986799" y="141454"/>
                  </a:lnTo>
                  <a:lnTo>
                    <a:pt x="2947504" y="117970"/>
                  </a:lnTo>
                  <a:lnTo>
                    <a:pt x="2906979" y="96419"/>
                  </a:lnTo>
                  <a:lnTo>
                    <a:pt x="2865289" y="76865"/>
                  </a:lnTo>
                  <a:lnTo>
                    <a:pt x="2822497" y="59372"/>
                  </a:lnTo>
                  <a:lnTo>
                    <a:pt x="2778668" y="44004"/>
                  </a:lnTo>
                  <a:lnTo>
                    <a:pt x="2733866" y="30825"/>
                  </a:lnTo>
                  <a:lnTo>
                    <a:pt x="2688154" y="19898"/>
                  </a:lnTo>
                  <a:lnTo>
                    <a:pt x="2641597" y="11289"/>
                  </a:lnTo>
                  <a:lnTo>
                    <a:pt x="2594258" y="5059"/>
                  </a:lnTo>
                  <a:lnTo>
                    <a:pt x="2546202" y="1275"/>
                  </a:lnTo>
                  <a:lnTo>
                    <a:pt x="2497493" y="0"/>
                  </a:lnTo>
                  <a:close/>
                </a:path>
                <a:path w="4469130" h="5085715">
                  <a:moveTo>
                    <a:pt x="3188687" y="314413"/>
                  </a:moveTo>
                  <a:lnTo>
                    <a:pt x="2497493" y="314413"/>
                  </a:lnTo>
                  <a:lnTo>
                    <a:pt x="2544634" y="316234"/>
                  </a:lnTo>
                  <a:lnTo>
                    <a:pt x="2590796" y="321608"/>
                  </a:lnTo>
                  <a:lnTo>
                    <a:pt x="2635842" y="330397"/>
                  </a:lnTo>
                  <a:lnTo>
                    <a:pt x="2679637" y="342468"/>
                  </a:lnTo>
                  <a:lnTo>
                    <a:pt x="2722046" y="357685"/>
                  </a:lnTo>
                  <a:lnTo>
                    <a:pt x="2762933" y="375912"/>
                  </a:lnTo>
                  <a:lnTo>
                    <a:pt x="2802163" y="397015"/>
                  </a:lnTo>
                  <a:lnTo>
                    <a:pt x="2839600" y="420857"/>
                  </a:lnTo>
                  <a:lnTo>
                    <a:pt x="2875110" y="447304"/>
                  </a:lnTo>
                  <a:lnTo>
                    <a:pt x="2908557" y="476219"/>
                  </a:lnTo>
                  <a:lnTo>
                    <a:pt x="2939806" y="507469"/>
                  </a:lnTo>
                  <a:lnTo>
                    <a:pt x="2968721" y="540917"/>
                  </a:lnTo>
                  <a:lnTo>
                    <a:pt x="2995167" y="576428"/>
                  </a:lnTo>
                  <a:lnTo>
                    <a:pt x="3019008" y="613866"/>
                  </a:lnTo>
                  <a:lnTo>
                    <a:pt x="3040110" y="653097"/>
                  </a:lnTo>
                  <a:lnTo>
                    <a:pt x="3058337" y="693985"/>
                  </a:lnTo>
                  <a:lnTo>
                    <a:pt x="3073553" y="736394"/>
                  </a:lnTo>
                  <a:lnTo>
                    <a:pt x="3085623" y="780190"/>
                  </a:lnTo>
                  <a:lnTo>
                    <a:pt x="3094412" y="825236"/>
                  </a:lnTo>
                  <a:lnTo>
                    <a:pt x="3099785" y="871398"/>
                  </a:lnTo>
                  <a:lnTo>
                    <a:pt x="3101606" y="918540"/>
                  </a:lnTo>
                  <a:lnTo>
                    <a:pt x="3101606" y="1354416"/>
                  </a:lnTo>
                  <a:lnTo>
                    <a:pt x="3416046" y="1354416"/>
                  </a:lnTo>
                  <a:lnTo>
                    <a:pt x="3416046" y="918540"/>
                  </a:lnTo>
                  <a:lnTo>
                    <a:pt x="3414770" y="869830"/>
                  </a:lnTo>
                  <a:lnTo>
                    <a:pt x="3410985" y="821774"/>
                  </a:lnTo>
                  <a:lnTo>
                    <a:pt x="3404756" y="774436"/>
                  </a:lnTo>
                  <a:lnTo>
                    <a:pt x="3396146" y="727879"/>
                  </a:lnTo>
                  <a:lnTo>
                    <a:pt x="3385219" y="682167"/>
                  </a:lnTo>
                  <a:lnTo>
                    <a:pt x="3372040" y="637365"/>
                  </a:lnTo>
                  <a:lnTo>
                    <a:pt x="3356671" y="593537"/>
                  </a:lnTo>
                  <a:lnTo>
                    <a:pt x="3339177" y="550746"/>
                  </a:lnTo>
                  <a:lnTo>
                    <a:pt x="3319623" y="509056"/>
                  </a:lnTo>
                  <a:lnTo>
                    <a:pt x="3298072" y="468532"/>
                  </a:lnTo>
                  <a:lnTo>
                    <a:pt x="3274587" y="429237"/>
                  </a:lnTo>
                  <a:lnTo>
                    <a:pt x="3249234" y="391235"/>
                  </a:lnTo>
                  <a:lnTo>
                    <a:pt x="3222076" y="354590"/>
                  </a:lnTo>
                  <a:lnTo>
                    <a:pt x="3193176" y="319367"/>
                  </a:lnTo>
                  <a:lnTo>
                    <a:pt x="3188687" y="314413"/>
                  </a:lnTo>
                  <a:close/>
                </a:path>
              </a:pathLst>
            </a:custGeom>
            <a:solidFill>
              <a:srgbClr val="F38599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424008" y="1921164"/>
              <a:ext cx="2498725" cy="1811020"/>
            </a:xfrm>
            <a:custGeom>
              <a:avLst/>
              <a:gdLst/>
              <a:ahLst/>
              <a:cxnLst/>
              <a:rect l="l" t="t" r="r" b="b"/>
              <a:pathLst>
                <a:path w="2498725" h="1811020">
                  <a:moveTo>
                    <a:pt x="2394127" y="0"/>
                  </a:moveTo>
                  <a:lnTo>
                    <a:pt x="0" y="209461"/>
                  </a:lnTo>
                  <a:lnTo>
                    <a:pt x="140106" y="1810880"/>
                  </a:lnTo>
                  <a:lnTo>
                    <a:pt x="2100033" y="1639404"/>
                  </a:lnTo>
                  <a:lnTo>
                    <a:pt x="2498242" y="1189977"/>
                  </a:lnTo>
                  <a:lnTo>
                    <a:pt x="23941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 rot="21300000">
            <a:off x="8563801" y="2237228"/>
            <a:ext cx="1703776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 spc="10">
                <a:latin typeface="Arial"/>
                <a:cs typeface="Arial"/>
              </a:rPr>
              <a:t>The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Minimum</a:t>
            </a:r>
            <a:r>
              <a:rPr dirty="0" sz="900" spc="4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Income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Standard</a:t>
            </a:r>
            <a:endParaRPr sz="9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 rot="21300000">
            <a:off x="8576094" y="2370960"/>
            <a:ext cx="1905928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latin typeface="Arial"/>
                <a:cs typeface="Arial"/>
              </a:rPr>
              <a:t>(MIS)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based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on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basket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3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goods</a:t>
            </a:r>
            <a:endParaRPr sz="9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 rot="21300000">
            <a:off x="8588530" y="2511987"/>
            <a:ext cx="1940791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6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services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that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the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public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thinks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is</a:t>
            </a:r>
            <a:endParaRPr sz="9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 rot="21300000">
            <a:off x="8600798" y="2646494"/>
            <a:ext cx="212528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45">
                <a:latin typeface="Arial"/>
                <a:cs typeface="Arial"/>
              </a:rPr>
              <a:t>minimum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needed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acceptable</a:t>
            </a:r>
            <a:endParaRPr sz="9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 rot="21300000">
            <a:off x="8613604" y="2803050"/>
            <a:ext cx="180389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latin typeface="Arial"/>
                <a:cs typeface="Arial"/>
              </a:rPr>
              <a:t>standard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of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living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the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UK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today.</a:t>
            </a:r>
            <a:endParaRPr sz="9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 rot="21300000">
            <a:off x="8625885" y="2937160"/>
            <a:ext cx="1997209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 spc="10">
                <a:latin typeface="Arial"/>
                <a:cs typeface="Arial"/>
              </a:rPr>
              <a:t>Currently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(2023),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the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MIS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for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</a:t>
            </a:r>
            <a:r>
              <a:rPr dirty="0" sz="900" spc="7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single</a:t>
            </a:r>
            <a:endParaRPr sz="9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21300000">
            <a:off x="8638622" y="3092103"/>
            <a:ext cx="1713279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latin typeface="Arial"/>
                <a:cs typeface="Arial"/>
              </a:rPr>
              <a:t>pensioner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is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£256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week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and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 rot="21300000">
            <a:off x="8651196" y="3241312"/>
            <a:ext cx="1561256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 spc="10">
                <a:latin typeface="Arial"/>
                <a:cs typeface="Arial"/>
              </a:rPr>
              <a:t>that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for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pensioner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couple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is</a:t>
            </a:r>
            <a:endParaRPr sz="9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 rot="21300000">
            <a:off x="8663209" y="3415541"/>
            <a:ext cx="83786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90"/>
              </a:lnSpc>
            </a:pPr>
            <a:r>
              <a:rPr dirty="0" sz="900">
                <a:latin typeface="Arial"/>
                <a:cs typeface="Arial"/>
              </a:rPr>
              <a:t>£401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week.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466538" y="1951630"/>
            <a:ext cx="5005070" cy="4474845"/>
            <a:chOff x="6466538" y="1951630"/>
            <a:chExt cx="5005070" cy="4474845"/>
          </a:xfrm>
        </p:grpSpPr>
        <p:sp>
          <p:nvSpPr>
            <p:cNvPr id="25" name="object 25" descr=""/>
            <p:cNvSpPr/>
            <p:nvPr/>
          </p:nvSpPr>
          <p:spPr>
            <a:xfrm>
              <a:off x="10446001" y="3113015"/>
              <a:ext cx="478790" cy="449580"/>
            </a:xfrm>
            <a:custGeom>
              <a:avLst/>
              <a:gdLst/>
              <a:ahLst/>
              <a:cxnLst/>
              <a:rect l="l" t="t" r="r" b="b"/>
              <a:pathLst>
                <a:path w="478790" h="449579">
                  <a:moveTo>
                    <a:pt x="478269" y="0"/>
                  </a:moveTo>
                  <a:lnTo>
                    <a:pt x="0" y="95973"/>
                  </a:lnTo>
                  <a:lnTo>
                    <a:pt x="80060" y="449427"/>
                  </a:lnTo>
                  <a:lnTo>
                    <a:pt x="478269" y="0"/>
                  </a:lnTo>
                  <a:close/>
                </a:path>
              </a:pathLst>
            </a:custGeom>
            <a:solidFill>
              <a:srgbClr val="A092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466535" y="2090648"/>
              <a:ext cx="4458335" cy="3361690"/>
            </a:xfrm>
            <a:custGeom>
              <a:avLst/>
              <a:gdLst/>
              <a:ahLst/>
              <a:cxnLst/>
              <a:rect l="l" t="t" r="r" b="b"/>
              <a:pathLst>
                <a:path w="4458334" h="3361690">
                  <a:moveTo>
                    <a:pt x="1042314" y="3073501"/>
                  </a:moveTo>
                  <a:lnTo>
                    <a:pt x="1036777" y="2361527"/>
                  </a:lnTo>
                  <a:lnTo>
                    <a:pt x="1032865" y="2013216"/>
                  </a:lnTo>
                  <a:lnTo>
                    <a:pt x="1030135" y="1834019"/>
                  </a:lnTo>
                  <a:lnTo>
                    <a:pt x="1028179" y="1737664"/>
                  </a:lnTo>
                  <a:lnTo>
                    <a:pt x="1026121" y="1665782"/>
                  </a:lnTo>
                  <a:lnTo>
                    <a:pt x="1023975" y="1623504"/>
                  </a:lnTo>
                  <a:lnTo>
                    <a:pt x="1020013" y="1582483"/>
                  </a:lnTo>
                  <a:lnTo>
                    <a:pt x="1015034" y="1541246"/>
                  </a:lnTo>
                  <a:lnTo>
                    <a:pt x="1008888" y="1499158"/>
                  </a:lnTo>
                  <a:lnTo>
                    <a:pt x="1001407" y="1455597"/>
                  </a:lnTo>
                  <a:lnTo>
                    <a:pt x="992454" y="1409928"/>
                  </a:lnTo>
                  <a:lnTo>
                    <a:pt x="981862" y="1361541"/>
                  </a:lnTo>
                  <a:lnTo>
                    <a:pt x="969467" y="1309801"/>
                  </a:lnTo>
                  <a:lnTo>
                    <a:pt x="955116" y="1254086"/>
                  </a:lnTo>
                  <a:lnTo>
                    <a:pt x="938669" y="1193749"/>
                  </a:lnTo>
                  <a:lnTo>
                    <a:pt x="919949" y="1128191"/>
                  </a:lnTo>
                  <a:lnTo>
                    <a:pt x="885799" y="1012964"/>
                  </a:lnTo>
                  <a:lnTo>
                    <a:pt x="872858" y="968248"/>
                  </a:lnTo>
                  <a:lnTo>
                    <a:pt x="860056" y="922667"/>
                  </a:lnTo>
                  <a:lnTo>
                    <a:pt x="847458" y="876287"/>
                  </a:lnTo>
                  <a:lnTo>
                    <a:pt x="835152" y="829183"/>
                  </a:lnTo>
                  <a:lnTo>
                    <a:pt x="823226" y="781392"/>
                  </a:lnTo>
                  <a:lnTo>
                    <a:pt x="811733" y="732993"/>
                  </a:lnTo>
                  <a:lnTo>
                    <a:pt x="800773" y="684034"/>
                  </a:lnTo>
                  <a:lnTo>
                    <a:pt x="790422" y="634606"/>
                  </a:lnTo>
                  <a:lnTo>
                    <a:pt x="780757" y="584746"/>
                  </a:lnTo>
                  <a:lnTo>
                    <a:pt x="771855" y="534517"/>
                  </a:lnTo>
                  <a:lnTo>
                    <a:pt x="763778" y="483984"/>
                  </a:lnTo>
                  <a:lnTo>
                    <a:pt x="756627" y="433222"/>
                  </a:lnTo>
                  <a:lnTo>
                    <a:pt x="750468" y="382282"/>
                  </a:lnTo>
                  <a:lnTo>
                    <a:pt x="745388" y="331228"/>
                  </a:lnTo>
                  <a:lnTo>
                    <a:pt x="741464" y="280123"/>
                  </a:lnTo>
                  <a:lnTo>
                    <a:pt x="738771" y="229031"/>
                  </a:lnTo>
                  <a:lnTo>
                    <a:pt x="737374" y="178003"/>
                  </a:lnTo>
                  <a:lnTo>
                    <a:pt x="753414" y="151257"/>
                  </a:lnTo>
                  <a:lnTo>
                    <a:pt x="759053" y="101155"/>
                  </a:lnTo>
                  <a:lnTo>
                    <a:pt x="754710" y="44970"/>
                  </a:lnTo>
                  <a:lnTo>
                    <a:pt x="740778" y="0"/>
                  </a:lnTo>
                  <a:lnTo>
                    <a:pt x="301536" y="0"/>
                  </a:lnTo>
                  <a:lnTo>
                    <a:pt x="287604" y="44970"/>
                  </a:lnTo>
                  <a:lnTo>
                    <a:pt x="283248" y="101155"/>
                  </a:lnTo>
                  <a:lnTo>
                    <a:pt x="288899" y="151257"/>
                  </a:lnTo>
                  <a:lnTo>
                    <a:pt x="304939" y="178003"/>
                  </a:lnTo>
                  <a:lnTo>
                    <a:pt x="303542" y="229031"/>
                  </a:lnTo>
                  <a:lnTo>
                    <a:pt x="300837" y="280123"/>
                  </a:lnTo>
                  <a:lnTo>
                    <a:pt x="296900" y="331228"/>
                  </a:lnTo>
                  <a:lnTo>
                    <a:pt x="291807" y="382282"/>
                  </a:lnTo>
                  <a:lnTo>
                    <a:pt x="285648" y="433222"/>
                  </a:lnTo>
                  <a:lnTo>
                    <a:pt x="278498" y="483984"/>
                  </a:lnTo>
                  <a:lnTo>
                    <a:pt x="270421" y="534517"/>
                  </a:lnTo>
                  <a:lnTo>
                    <a:pt x="261518" y="584746"/>
                  </a:lnTo>
                  <a:lnTo>
                    <a:pt x="251841" y="634606"/>
                  </a:lnTo>
                  <a:lnTo>
                    <a:pt x="241490" y="684034"/>
                  </a:lnTo>
                  <a:lnTo>
                    <a:pt x="230530" y="732993"/>
                  </a:lnTo>
                  <a:lnTo>
                    <a:pt x="219049" y="781392"/>
                  </a:lnTo>
                  <a:lnTo>
                    <a:pt x="207111" y="829183"/>
                  </a:lnTo>
                  <a:lnTo>
                    <a:pt x="194805" y="876287"/>
                  </a:lnTo>
                  <a:lnTo>
                    <a:pt x="182206" y="922667"/>
                  </a:lnTo>
                  <a:lnTo>
                    <a:pt x="169392" y="968248"/>
                  </a:lnTo>
                  <a:lnTo>
                    <a:pt x="156451" y="1012964"/>
                  </a:lnTo>
                  <a:lnTo>
                    <a:pt x="122288" y="1128191"/>
                  </a:lnTo>
                  <a:lnTo>
                    <a:pt x="103568" y="1193749"/>
                  </a:lnTo>
                  <a:lnTo>
                    <a:pt x="87109" y="1254086"/>
                  </a:lnTo>
                  <a:lnTo>
                    <a:pt x="72771" y="1309801"/>
                  </a:lnTo>
                  <a:lnTo>
                    <a:pt x="60388" y="1361541"/>
                  </a:lnTo>
                  <a:lnTo>
                    <a:pt x="49796" y="1409928"/>
                  </a:lnTo>
                  <a:lnTo>
                    <a:pt x="40855" y="1455597"/>
                  </a:lnTo>
                  <a:lnTo>
                    <a:pt x="33388" y="1499158"/>
                  </a:lnTo>
                  <a:lnTo>
                    <a:pt x="27254" y="1541246"/>
                  </a:lnTo>
                  <a:lnTo>
                    <a:pt x="22288" y="1582483"/>
                  </a:lnTo>
                  <a:lnTo>
                    <a:pt x="18338" y="1623504"/>
                  </a:lnTo>
                  <a:lnTo>
                    <a:pt x="16179" y="1665782"/>
                  </a:lnTo>
                  <a:lnTo>
                    <a:pt x="14122" y="1737664"/>
                  </a:lnTo>
                  <a:lnTo>
                    <a:pt x="11214" y="1889772"/>
                  </a:lnTo>
                  <a:lnTo>
                    <a:pt x="6972" y="2218601"/>
                  </a:lnTo>
                  <a:lnTo>
                    <a:pt x="482" y="3041446"/>
                  </a:lnTo>
                  <a:lnTo>
                    <a:pt x="0" y="3073501"/>
                  </a:lnTo>
                  <a:lnTo>
                    <a:pt x="7150" y="3154997"/>
                  </a:lnTo>
                  <a:lnTo>
                    <a:pt x="22161" y="3216135"/>
                  </a:lnTo>
                  <a:lnTo>
                    <a:pt x="43637" y="3270935"/>
                  </a:lnTo>
                  <a:lnTo>
                    <a:pt x="71183" y="3310217"/>
                  </a:lnTo>
                  <a:lnTo>
                    <a:pt x="104762" y="3336455"/>
                  </a:lnTo>
                  <a:lnTo>
                    <a:pt x="144386" y="3352114"/>
                  </a:lnTo>
                  <a:lnTo>
                    <a:pt x="190055" y="3359708"/>
                  </a:lnTo>
                  <a:lnTo>
                    <a:pt x="241731" y="3361677"/>
                  </a:lnTo>
                  <a:lnTo>
                    <a:pt x="800455" y="3361677"/>
                  </a:lnTo>
                  <a:lnTo>
                    <a:pt x="852182" y="3359708"/>
                  </a:lnTo>
                  <a:lnTo>
                    <a:pt x="897851" y="3352114"/>
                  </a:lnTo>
                  <a:lnTo>
                    <a:pt x="937475" y="3336455"/>
                  </a:lnTo>
                  <a:lnTo>
                    <a:pt x="971067" y="3310217"/>
                  </a:lnTo>
                  <a:lnTo>
                    <a:pt x="998601" y="3270935"/>
                  </a:lnTo>
                  <a:lnTo>
                    <a:pt x="1020076" y="3216135"/>
                  </a:lnTo>
                  <a:lnTo>
                    <a:pt x="1035088" y="3154997"/>
                  </a:lnTo>
                  <a:lnTo>
                    <a:pt x="1041273" y="3109404"/>
                  </a:lnTo>
                  <a:lnTo>
                    <a:pt x="1042314" y="3073501"/>
                  </a:lnTo>
                  <a:close/>
                </a:path>
                <a:path w="4458334" h="3361690">
                  <a:moveTo>
                    <a:pt x="4457725" y="1022375"/>
                  </a:moveTo>
                  <a:lnTo>
                    <a:pt x="4023525" y="1060361"/>
                  </a:lnTo>
                  <a:lnTo>
                    <a:pt x="4059517" y="1471803"/>
                  </a:lnTo>
                  <a:lnTo>
                    <a:pt x="4457725" y="1022375"/>
                  </a:lnTo>
                  <a:close/>
                </a:path>
              </a:pathLst>
            </a:custGeom>
            <a:solidFill>
              <a:srgbClr val="E5E7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466540" y="3301619"/>
              <a:ext cx="1042669" cy="2151380"/>
            </a:xfrm>
            <a:custGeom>
              <a:avLst/>
              <a:gdLst/>
              <a:ahLst/>
              <a:cxnLst/>
              <a:rect l="l" t="t" r="r" b="b"/>
              <a:pathLst>
                <a:path w="1042670" h="2151379">
                  <a:moveTo>
                    <a:pt x="943367" y="0"/>
                  </a:moveTo>
                  <a:lnTo>
                    <a:pt x="98867" y="0"/>
                  </a:lnTo>
                  <a:lnTo>
                    <a:pt x="87112" y="43108"/>
                  </a:lnTo>
                  <a:lnTo>
                    <a:pt x="72772" y="98830"/>
                  </a:lnTo>
                  <a:lnTo>
                    <a:pt x="60386" y="150572"/>
                  </a:lnTo>
                  <a:lnTo>
                    <a:pt x="49798" y="198959"/>
                  </a:lnTo>
                  <a:lnTo>
                    <a:pt x="40851" y="244619"/>
                  </a:lnTo>
                  <a:lnTo>
                    <a:pt x="33388" y="288179"/>
                  </a:lnTo>
                  <a:lnTo>
                    <a:pt x="27252" y="330267"/>
                  </a:lnTo>
                  <a:lnTo>
                    <a:pt x="22286" y="371510"/>
                  </a:lnTo>
                  <a:lnTo>
                    <a:pt x="18333" y="412534"/>
                  </a:lnTo>
                  <a:lnTo>
                    <a:pt x="16180" y="454812"/>
                  </a:lnTo>
                  <a:lnTo>
                    <a:pt x="14115" y="526694"/>
                  </a:lnTo>
                  <a:lnTo>
                    <a:pt x="13119" y="572133"/>
                  </a:lnTo>
                  <a:lnTo>
                    <a:pt x="12150" y="623048"/>
                  </a:lnTo>
                  <a:lnTo>
                    <a:pt x="11209" y="678798"/>
                  </a:lnTo>
                  <a:lnTo>
                    <a:pt x="10297" y="738742"/>
                  </a:lnTo>
                  <a:lnTo>
                    <a:pt x="9416" y="802238"/>
                  </a:lnTo>
                  <a:lnTo>
                    <a:pt x="8567" y="868645"/>
                  </a:lnTo>
                  <a:lnTo>
                    <a:pt x="7752" y="937321"/>
                  </a:lnTo>
                  <a:lnTo>
                    <a:pt x="6973" y="1007625"/>
                  </a:lnTo>
                  <a:lnTo>
                    <a:pt x="6230" y="1078916"/>
                  </a:lnTo>
                  <a:lnTo>
                    <a:pt x="5525" y="1150551"/>
                  </a:lnTo>
                  <a:lnTo>
                    <a:pt x="4860" y="1221890"/>
                  </a:lnTo>
                  <a:lnTo>
                    <a:pt x="4236" y="1292292"/>
                  </a:lnTo>
                  <a:lnTo>
                    <a:pt x="3655" y="1361114"/>
                  </a:lnTo>
                  <a:lnTo>
                    <a:pt x="2626" y="1491455"/>
                  </a:lnTo>
                  <a:lnTo>
                    <a:pt x="1785" y="1607781"/>
                  </a:lnTo>
                  <a:lnTo>
                    <a:pt x="1143" y="1704962"/>
                  </a:lnTo>
                  <a:lnTo>
                    <a:pt x="713" y="1777865"/>
                  </a:lnTo>
                  <a:lnTo>
                    <a:pt x="490" y="1830476"/>
                  </a:lnTo>
                  <a:lnTo>
                    <a:pt x="0" y="1862525"/>
                  </a:lnTo>
                  <a:lnTo>
                    <a:pt x="7144" y="1944020"/>
                  </a:lnTo>
                  <a:lnTo>
                    <a:pt x="22156" y="2005152"/>
                  </a:lnTo>
                  <a:lnTo>
                    <a:pt x="43640" y="2059955"/>
                  </a:lnTo>
                  <a:lnTo>
                    <a:pt x="71180" y="2099233"/>
                  </a:lnTo>
                  <a:lnTo>
                    <a:pt x="104768" y="2125467"/>
                  </a:lnTo>
                  <a:lnTo>
                    <a:pt x="144396" y="2141135"/>
                  </a:lnTo>
                  <a:lnTo>
                    <a:pt x="190055" y="2148717"/>
                  </a:lnTo>
                  <a:lnTo>
                    <a:pt x="241739" y="2150694"/>
                  </a:lnTo>
                  <a:lnTo>
                    <a:pt x="486771" y="2151024"/>
                  </a:lnTo>
                  <a:lnTo>
                    <a:pt x="800463" y="2150694"/>
                  </a:lnTo>
                  <a:lnTo>
                    <a:pt x="852182" y="2148717"/>
                  </a:lnTo>
                  <a:lnTo>
                    <a:pt x="897855" y="2141135"/>
                  </a:lnTo>
                  <a:lnTo>
                    <a:pt x="937481" y="2125467"/>
                  </a:lnTo>
                  <a:lnTo>
                    <a:pt x="971061" y="2099233"/>
                  </a:lnTo>
                  <a:lnTo>
                    <a:pt x="998595" y="2059955"/>
                  </a:lnTo>
                  <a:lnTo>
                    <a:pt x="1020084" y="2005152"/>
                  </a:lnTo>
                  <a:lnTo>
                    <a:pt x="1035095" y="1944020"/>
                  </a:lnTo>
                  <a:lnTo>
                    <a:pt x="1041266" y="1898426"/>
                  </a:lnTo>
                  <a:lnTo>
                    <a:pt x="1042310" y="1862525"/>
                  </a:lnTo>
                  <a:lnTo>
                    <a:pt x="1041940" y="1830476"/>
                  </a:lnTo>
                  <a:lnTo>
                    <a:pt x="1041823" y="1803610"/>
                  </a:lnTo>
                  <a:lnTo>
                    <a:pt x="1041225" y="1704962"/>
                  </a:lnTo>
                  <a:lnTo>
                    <a:pt x="1040563" y="1607781"/>
                  </a:lnTo>
                  <a:lnTo>
                    <a:pt x="1039704" y="1491455"/>
                  </a:lnTo>
                  <a:lnTo>
                    <a:pt x="1038660" y="1361114"/>
                  </a:lnTo>
                  <a:lnTo>
                    <a:pt x="1038072" y="1292292"/>
                  </a:lnTo>
                  <a:lnTo>
                    <a:pt x="1037442" y="1221890"/>
                  </a:lnTo>
                  <a:lnTo>
                    <a:pt x="1036772" y="1150551"/>
                  </a:lnTo>
                  <a:lnTo>
                    <a:pt x="1036062" y="1078916"/>
                  </a:lnTo>
                  <a:lnTo>
                    <a:pt x="1035316" y="1007625"/>
                  </a:lnTo>
                  <a:lnTo>
                    <a:pt x="1034534" y="937321"/>
                  </a:lnTo>
                  <a:lnTo>
                    <a:pt x="1033717" y="868645"/>
                  </a:lnTo>
                  <a:lnTo>
                    <a:pt x="1032867" y="802238"/>
                  </a:lnTo>
                  <a:lnTo>
                    <a:pt x="1031986" y="738742"/>
                  </a:lnTo>
                  <a:lnTo>
                    <a:pt x="1031075" y="678798"/>
                  </a:lnTo>
                  <a:lnTo>
                    <a:pt x="1030135" y="623048"/>
                  </a:lnTo>
                  <a:lnTo>
                    <a:pt x="1029169" y="572133"/>
                  </a:lnTo>
                  <a:lnTo>
                    <a:pt x="1028176" y="526694"/>
                  </a:lnTo>
                  <a:lnTo>
                    <a:pt x="1027160" y="487373"/>
                  </a:lnTo>
                  <a:lnTo>
                    <a:pt x="1025062" y="429652"/>
                  </a:lnTo>
                  <a:lnTo>
                    <a:pt x="1020019" y="371510"/>
                  </a:lnTo>
                  <a:lnTo>
                    <a:pt x="1015041" y="330267"/>
                  </a:lnTo>
                  <a:lnTo>
                    <a:pt x="1008893" y="288179"/>
                  </a:lnTo>
                  <a:lnTo>
                    <a:pt x="1001418" y="244619"/>
                  </a:lnTo>
                  <a:lnTo>
                    <a:pt x="992460" y="198959"/>
                  </a:lnTo>
                  <a:lnTo>
                    <a:pt x="981863" y="150572"/>
                  </a:lnTo>
                  <a:lnTo>
                    <a:pt x="969470" y="98830"/>
                  </a:lnTo>
                  <a:lnTo>
                    <a:pt x="955124" y="43108"/>
                  </a:lnTo>
                  <a:lnTo>
                    <a:pt x="9433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468973" y="1951634"/>
              <a:ext cx="2698750" cy="3891915"/>
            </a:xfrm>
            <a:custGeom>
              <a:avLst/>
              <a:gdLst/>
              <a:ahLst/>
              <a:cxnLst/>
              <a:rect l="l" t="t" r="r" b="b"/>
              <a:pathLst>
                <a:path w="2698750" h="3891915">
                  <a:moveTo>
                    <a:pt x="344830" y="1848205"/>
                  </a:moveTo>
                  <a:lnTo>
                    <a:pt x="12052" y="1848205"/>
                  </a:lnTo>
                  <a:lnTo>
                    <a:pt x="12052" y="1876145"/>
                  </a:lnTo>
                  <a:lnTo>
                    <a:pt x="11188" y="1876145"/>
                  </a:lnTo>
                  <a:lnTo>
                    <a:pt x="11188" y="1921865"/>
                  </a:lnTo>
                  <a:lnTo>
                    <a:pt x="10198" y="1921865"/>
                  </a:lnTo>
                  <a:lnTo>
                    <a:pt x="10198" y="1972665"/>
                  </a:lnTo>
                  <a:lnTo>
                    <a:pt x="9245" y="1972665"/>
                  </a:lnTo>
                  <a:lnTo>
                    <a:pt x="9245" y="2028545"/>
                  </a:lnTo>
                  <a:lnTo>
                    <a:pt x="8318" y="2028545"/>
                  </a:lnTo>
                  <a:lnTo>
                    <a:pt x="8318" y="2088235"/>
                  </a:lnTo>
                  <a:lnTo>
                    <a:pt x="7429" y="2088235"/>
                  </a:lnTo>
                  <a:lnTo>
                    <a:pt x="7429" y="2151735"/>
                  </a:lnTo>
                  <a:lnTo>
                    <a:pt x="6553" y="2151735"/>
                  </a:lnTo>
                  <a:lnTo>
                    <a:pt x="6553" y="2219045"/>
                  </a:lnTo>
                  <a:lnTo>
                    <a:pt x="5715" y="2219045"/>
                  </a:lnTo>
                  <a:lnTo>
                    <a:pt x="5715" y="2287625"/>
                  </a:lnTo>
                  <a:lnTo>
                    <a:pt x="4927" y="2287625"/>
                  </a:lnTo>
                  <a:lnTo>
                    <a:pt x="4927" y="2357475"/>
                  </a:lnTo>
                  <a:lnTo>
                    <a:pt x="4165" y="2357475"/>
                  </a:lnTo>
                  <a:lnTo>
                    <a:pt x="4165" y="2428595"/>
                  </a:lnTo>
                  <a:lnTo>
                    <a:pt x="3441" y="2428595"/>
                  </a:lnTo>
                  <a:lnTo>
                    <a:pt x="3441" y="2500985"/>
                  </a:lnTo>
                  <a:lnTo>
                    <a:pt x="2755" y="2500985"/>
                  </a:lnTo>
                  <a:lnTo>
                    <a:pt x="2755" y="2572105"/>
                  </a:lnTo>
                  <a:lnTo>
                    <a:pt x="2108" y="2572105"/>
                  </a:lnTo>
                  <a:lnTo>
                    <a:pt x="2108" y="2641955"/>
                  </a:lnTo>
                  <a:lnTo>
                    <a:pt x="1511" y="2641955"/>
                  </a:lnTo>
                  <a:lnTo>
                    <a:pt x="1511" y="2710535"/>
                  </a:lnTo>
                  <a:lnTo>
                    <a:pt x="698" y="2710535"/>
                  </a:lnTo>
                  <a:lnTo>
                    <a:pt x="698" y="2841345"/>
                  </a:lnTo>
                  <a:lnTo>
                    <a:pt x="0" y="2841345"/>
                  </a:lnTo>
                  <a:lnTo>
                    <a:pt x="0" y="2894685"/>
                  </a:lnTo>
                  <a:lnTo>
                    <a:pt x="344830" y="2894685"/>
                  </a:lnTo>
                  <a:lnTo>
                    <a:pt x="344830" y="2841345"/>
                  </a:lnTo>
                  <a:lnTo>
                    <a:pt x="344830" y="2710535"/>
                  </a:lnTo>
                  <a:lnTo>
                    <a:pt x="344830" y="1876145"/>
                  </a:lnTo>
                  <a:lnTo>
                    <a:pt x="344830" y="1848205"/>
                  </a:lnTo>
                  <a:close/>
                </a:path>
                <a:path w="2698750" h="3891915">
                  <a:moveTo>
                    <a:pt x="789381" y="84023"/>
                  </a:moveTo>
                  <a:lnTo>
                    <a:pt x="782789" y="51320"/>
                  </a:lnTo>
                  <a:lnTo>
                    <a:pt x="764781" y="24612"/>
                  </a:lnTo>
                  <a:lnTo>
                    <a:pt x="738073" y="6604"/>
                  </a:lnTo>
                  <a:lnTo>
                    <a:pt x="705370" y="0"/>
                  </a:lnTo>
                  <a:lnTo>
                    <a:pt x="332041" y="0"/>
                  </a:lnTo>
                  <a:lnTo>
                    <a:pt x="299339" y="6604"/>
                  </a:lnTo>
                  <a:lnTo>
                    <a:pt x="272630" y="24612"/>
                  </a:lnTo>
                  <a:lnTo>
                    <a:pt x="254622" y="51320"/>
                  </a:lnTo>
                  <a:lnTo>
                    <a:pt x="248018" y="84023"/>
                  </a:lnTo>
                  <a:lnTo>
                    <a:pt x="248018" y="206413"/>
                  </a:lnTo>
                  <a:lnTo>
                    <a:pt x="250659" y="219481"/>
                  </a:lnTo>
                  <a:lnTo>
                    <a:pt x="257860" y="230149"/>
                  </a:lnTo>
                  <a:lnTo>
                    <a:pt x="268528" y="237337"/>
                  </a:lnTo>
                  <a:lnTo>
                    <a:pt x="281597" y="239979"/>
                  </a:lnTo>
                  <a:lnTo>
                    <a:pt x="755815" y="239979"/>
                  </a:lnTo>
                  <a:lnTo>
                    <a:pt x="768883" y="237337"/>
                  </a:lnTo>
                  <a:lnTo>
                    <a:pt x="779551" y="230149"/>
                  </a:lnTo>
                  <a:lnTo>
                    <a:pt x="786752" y="219481"/>
                  </a:lnTo>
                  <a:lnTo>
                    <a:pt x="789381" y="206413"/>
                  </a:lnTo>
                  <a:lnTo>
                    <a:pt x="789381" y="84023"/>
                  </a:lnTo>
                  <a:close/>
                </a:path>
                <a:path w="2698750" h="3891915">
                  <a:moveTo>
                    <a:pt x="2698470" y="3040938"/>
                  </a:moveTo>
                  <a:lnTo>
                    <a:pt x="2697035" y="2991256"/>
                  </a:lnTo>
                  <a:lnTo>
                    <a:pt x="2692755" y="2942882"/>
                  </a:lnTo>
                  <a:lnTo>
                    <a:pt x="2685719" y="2895854"/>
                  </a:lnTo>
                  <a:lnTo>
                    <a:pt x="2676017" y="2850210"/>
                  </a:lnTo>
                  <a:lnTo>
                    <a:pt x="2663710" y="2805988"/>
                  </a:lnTo>
                  <a:lnTo>
                    <a:pt x="2648889" y="2763228"/>
                  </a:lnTo>
                  <a:lnTo>
                    <a:pt x="2631630" y="2721953"/>
                  </a:lnTo>
                  <a:lnTo>
                    <a:pt x="2612021" y="2682227"/>
                  </a:lnTo>
                  <a:lnTo>
                    <a:pt x="2590139" y="2644076"/>
                  </a:lnTo>
                  <a:lnTo>
                    <a:pt x="2566060" y="2607526"/>
                  </a:lnTo>
                  <a:lnTo>
                    <a:pt x="2539860" y="2572626"/>
                  </a:lnTo>
                  <a:lnTo>
                    <a:pt x="2511628" y="2539403"/>
                  </a:lnTo>
                  <a:lnTo>
                    <a:pt x="2481427" y="2507919"/>
                  </a:lnTo>
                  <a:lnTo>
                    <a:pt x="2449360" y="2478176"/>
                  </a:lnTo>
                  <a:lnTo>
                    <a:pt x="2415489" y="2450249"/>
                  </a:lnTo>
                  <a:lnTo>
                    <a:pt x="2379903" y="2424150"/>
                  </a:lnTo>
                  <a:lnTo>
                    <a:pt x="2342680" y="2399919"/>
                  </a:lnTo>
                  <a:lnTo>
                    <a:pt x="2303907" y="2377592"/>
                  </a:lnTo>
                  <a:lnTo>
                    <a:pt x="2263648" y="2357221"/>
                  </a:lnTo>
                  <a:lnTo>
                    <a:pt x="2221979" y="2338844"/>
                  </a:lnTo>
                  <a:lnTo>
                    <a:pt x="2179002" y="2322474"/>
                  </a:lnTo>
                  <a:lnTo>
                    <a:pt x="2134793" y="2308174"/>
                  </a:lnTo>
                  <a:lnTo>
                    <a:pt x="2089416" y="2295969"/>
                  </a:lnTo>
                  <a:lnTo>
                    <a:pt x="2042960" y="2285898"/>
                  </a:lnTo>
                  <a:lnTo>
                    <a:pt x="1995512" y="2277999"/>
                  </a:lnTo>
                  <a:lnTo>
                    <a:pt x="1947138" y="2272309"/>
                  </a:lnTo>
                  <a:lnTo>
                    <a:pt x="1897913" y="2268867"/>
                  </a:lnTo>
                  <a:lnTo>
                    <a:pt x="1847938" y="2267712"/>
                  </a:lnTo>
                  <a:lnTo>
                    <a:pt x="1797964" y="2268867"/>
                  </a:lnTo>
                  <a:lnTo>
                    <a:pt x="1748751" y="2272309"/>
                  </a:lnTo>
                  <a:lnTo>
                    <a:pt x="1700377" y="2277999"/>
                  </a:lnTo>
                  <a:lnTo>
                    <a:pt x="1652917" y="2285898"/>
                  </a:lnTo>
                  <a:lnTo>
                    <a:pt x="1606473" y="2295969"/>
                  </a:lnTo>
                  <a:lnTo>
                    <a:pt x="1561096" y="2308174"/>
                  </a:lnTo>
                  <a:lnTo>
                    <a:pt x="1516875" y="2322474"/>
                  </a:lnTo>
                  <a:lnTo>
                    <a:pt x="1473898" y="2338844"/>
                  </a:lnTo>
                  <a:lnTo>
                    <a:pt x="1432242" y="2357221"/>
                  </a:lnTo>
                  <a:lnTo>
                    <a:pt x="1391983" y="2377592"/>
                  </a:lnTo>
                  <a:lnTo>
                    <a:pt x="1353197" y="2399919"/>
                  </a:lnTo>
                  <a:lnTo>
                    <a:pt x="1315974" y="2424150"/>
                  </a:lnTo>
                  <a:lnTo>
                    <a:pt x="1280388" y="2450249"/>
                  </a:lnTo>
                  <a:lnTo>
                    <a:pt x="1246530" y="2478176"/>
                  </a:lnTo>
                  <a:lnTo>
                    <a:pt x="1214450" y="2507919"/>
                  </a:lnTo>
                  <a:lnTo>
                    <a:pt x="1184262" y="2539403"/>
                  </a:lnTo>
                  <a:lnTo>
                    <a:pt x="1156030" y="2572626"/>
                  </a:lnTo>
                  <a:lnTo>
                    <a:pt x="1129830" y="2607526"/>
                  </a:lnTo>
                  <a:lnTo>
                    <a:pt x="1105750" y="2644076"/>
                  </a:lnTo>
                  <a:lnTo>
                    <a:pt x="1083856" y="2682227"/>
                  </a:lnTo>
                  <a:lnTo>
                    <a:pt x="1064247" y="2721953"/>
                  </a:lnTo>
                  <a:lnTo>
                    <a:pt x="1047000" y="2763228"/>
                  </a:lnTo>
                  <a:lnTo>
                    <a:pt x="1032179" y="2805988"/>
                  </a:lnTo>
                  <a:lnTo>
                    <a:pt x="1019873" y="2850210"/>
                  </a:lnTo>
                  <a:lnTo>
                    <a:pt x="1010170" y="2895854"/>
                  </a:lnTo>
                  <a:lnTo>
                    <a:pt x="1003134" y="2942882"/>
                  </a:lnTo>
                  <a:lnTo>
                    <a:pt x="998855" y="2991256"/>
                  </a:lnTo>
                  <a:lnTo>
                    <a:pt x="997407" y="3040938"/>
                  </a:lnTo>
                  <a:lnTo>
                    <a:pt x="998753" y="3089211"/>
                  </a:lnTo>
                  <a:lnTo>
                    <a:pt x="1002753" y="3136773"/>
                  </a:lnTo>
                  <a:lnTo>
                    <a:pt x="1009307" y="3183547"/>
                  </a:lnTo>
                  <a:lnTo>
                    <a:pt x="1018374" y="3229470"/>
                  </a:lnTo>
                  <a:lnTo>
                    <a:pt x="1029868" y="3274479"/>
                  </a:lnTo>
                  <a:lnTo>
                    <a:pt x="1043724" y="3318497"/>
                  </a:lnTo>
                  <a:lnTo>
                    <a:pt x="1059865" y="3361448"/>
                  </a:lnTo>
                  <a:lnTo>
                    <a:pt x="1078217" y="3403257"/>
                  </a:lnTo>
                  <a:lnTo>
                    <a:pt x="1098715" y="3443859"/>
                  </a:lnTo>
                  <a:lnTo>
                    <a:pt x="1121283" y="3483191"/>
                  </a:lnTo>
                  <a:lnTo>
                    <a:pt x="1145844" y="3521151"/>
                  </a:lnTo>
                  <a:lnTo>
                    <a:pt x="1172337" y="3557701"/>
                  </a:lnTo>
                  <a:lnTo>
                    <a:pt x="1200683" y="3592753"/>
                  </a:lnTo>
                  <a:lnTo>
                    <a:pt x="1230820" y="3626231"/>
                  </a:lnTo>
                  <a:lnTo>
                    <a:pt x="1262659" y="3658070"/>
                  </a:lnTo>
                  <a:lnTo>
                    <a:pt x="1296136" y="3688207"/>
                  </a:lnTo>
                  <a:lnTo>
                    <a:pt x="1331188" y="3716553"/>
                  </a:lnTo>
                  <a:lnTo>
                    <a:pt x="1367739" y="3743045"/>
                  </a:lnTo>
                  <a:lnTo>
                    <a:pt x="1405699" y="3767607"/>
                  </a:lnTo>
                  <a:lnTo>
                    <a:pt x="1445031" y="3790175"/>
                  </a:lnTo>
                  <a:lnTo>
                    <a:pt x="1485633" y="3810673"/>
                  </a:lnTo>
                  <a:lnTo>
                    <a:pt x="1527441" y="3829024"/>
                  </a:lnTo>
                  <a:lnTo>
                    <a:pt x="1570393" y="3845166"/>
                  </a:lnTo>
                  <a:lnTo>
                    <a:pt x="1614398" y="3859009"/>
                  </a:lnTo>
                  <a:lnTo>
                    <a:pt x="1659407" y="3870502"/>
                  </a:lnTo>
                  <a:lnTo>
                    <a:pt x="1705343" y="3879570"/>
                  </a:lnTo>
                  <a:lnTo>
                    <a:pt x="1752117" y="3886136"/>
                  </a:lnTo>
                  <a:lnTo>
                    <a:pt x="1799678" y="3890124"/>
                  </a:lnTo>
                  <a:lnTo>
                    <a:pt x="1847938" y="3891470"/>
                  </a:lnTo>
                  <a:lnTo>
                    <a:pt x="1896211" y="3890124"/>
                  </a:lnTo>
                  <a:lnTo>
                    <a:pt x="1943760" y="3886136"/>
                  </a:lnTo>
                  <a:lnTo>
                    <a:pt x="1990547" y="3879570"/>
                  </a:lnTo>
                  <a:lnTo>
                    <a:pt x="2036470" y="3870502"/>
                  </a:lnTo>
                  <a:lnTo>
                    <a:pt x="2081479" y="3859009"/>
                  </a:lnTo>
                  <a:lnTo>
                    <a:pt x="2125497" y="3845166"/>
                  </a:lnTo>
                  <a:lnTo>
                    <a:pt x="2168448" y="3829024"/>
                  </a:lnTo>
                  <a:lnTo>
                    <a:pt x="2210257" y="3810673"/>
                  </a:lnTo>
                  <a:lnTo>
                    <a:pt x="2250859" y="3790175"/>
                  </a:lnTo>
                  <a:lnTo>
                    <a:pt x="2290178" y="3767607"/>
                  </a:lnTo>
                  <a:lnTo>
                    <a:pt x="2328151" y="3743045"/>
                  </a:lnTo>
                  <a:lnTo>
                    <a:pt x="2364702" y="3716553"/>
                  </a:lnTo>
                  <a:lnTo>
                    <a:pt x="2399741" y="3688207"/>
                  </a:lnTo>
                  <a:lnTo>
                    <a:pt x="2433231" y="3658070"/>
                  </a:lnTo>
                  <a:lnTo>
                    <a:pt x="2465070" y="3626231"/>
                  </a:lnTo>
                  <a:lnTo>
                    <a:pt x="2495194" y="3592753"/>
                  </a:lnTo>
                  <a:lnTo>
                    <a:pt x="2523553" y="3557701"/>
                  </a:lnTo>
                  <a:lnTo>
                    <a:pt x="2550033" y="3521151"/>
                  </a:lnTo>
                  <a:lnTo>
                    <a:pt x="2574607" y="3483191"/>
                  </a:lnTo>
                  <a:lnTo>
                    <a:pt x="2597175" y="3443859"/>
                  </a:lnTo>
                  <a:lnTo>
                    <a:pt x="2617660" y="3403257"/>
                  </a:lnTo>
                  <a:lnTo>
                    <a:pt x="2636024" y="3361448"/>
                  </a:lnTo>
                  <a:lnTo>
                    <a:pt x="2652153" y="3318497"/>
                  </a:lnTo>
                  <a:lnTo>
                    <a:pt x="2666009" y="3274479"/>
                  </a:lnTo>
                  <a:lnTo>
                    <a:pt x="2677503" y="3229470"/>
                  </a:lnTo>
                  <a:lnTo>
                    <a:pt x="2686570" y="3183547"/>
                  </a:lnTo>
                  <a:lnTo>
                    <a:pt x="2693136" y="3136773"/>
                  </a:lnTo>
                  <a:lnTo>
                    <a:pt x="2697124" y="3089211"/>
                  </a:lnTo>
                  <a:lnTo>
                    <a:pt x="2698470" y="3040938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220482" y="3979664"/>
              <a:ext cx="165735" cy="382270"/>
            </a:xfrm>
            <a:custGeom>
              <a:avLst/>
              <a:gdLst/>
              <a:ahLst/>
              <a:cxnLst/>
              <a:rect l="l" t="t" r="r" b="b"/>
              <a:pathLst>
                <a:path w="165734" h="382270">
                  <a:moveTo>
                    <a:pt x="0" y="0"/>
                  </a:moveTo>
                  <a:lnTo>
                    <a:pt x="107558" y="111303"/>
                  </a:lnTo>
                  <a:lnTo>
                    <a:pt x="158235" y="188196"/>
                  </a:lnTo>
                  <a:lnTo>
                    <a:pt x="165374" y="266492"/>
                  </a:lnTo>
                  <a:lnTo>
                    <a:pt x="142316" y="382003"/>
                  </a:lnTo>
                </a:path>
              </a:pathLst>
            </a:custGeom>
            <a:ln w="89877">
              <a:solidFill>
                <a:srgbClr val="00216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312198" y="3846207"/>
              <a:ext cx="995044" cy="549275"/>
            </a:xfrm>
            <a:custGeom>
              <a:avLst/>
              <a:gdLst/>
              <a:ahLst/>
              <a:cxnLst/>
              <a:rect l="l" t="t" r="r" b="b"/>
              <a:pathLst>
                <a:path w="995045" h="549275">
                  <a:moveTo>
                    <a:pt x="620099" y="0"/>
                  </a:moveTo>
                  <a:lnTo>
                    <a:pt x="573361" y="14"/>
                  </a:lnTo>
                  <a:lnTo>
                    <a:pt x="526379" y="3863"/>
                  </a:lnTo>
                  <a:lnTo>
                    <a:pt x="479364" y="11638"/>
                  </a:lnTo>
                  <a:lnTo>
                    <a:pt x="432527" y="23432"/>
                  </a:lnTo>
                  <a:lnTo>
                    <a:pt x="386079" y="39339"/>
                  </a:lnTo>
                  <a:lnTo>
                    <a:pt x="340863" y="59206"/>
                  </a:lnTo>
                  <a:lnTo>
                    <a:pt x="297687" y="82646"/>
                  </a:lnTo>
                  <a:lnTo>
                    <a:pt x="256718" y="109402"/>
                  </a:lnTo>
                  <a:lnTo>
                    <a:pt x="218127" y="139215"/>
                  </a:lnTo>
                  <a:lnTo>
                    <a:pt x="182080" y="171827"/>
                  </a:lnTo>
                  <a:lnTo>
                    <a:pt x="148747" y="206979"/>
                  </a:lnTo>
                  <a:lnTo>
                    <a:pt x="118297" y="244414"/>
                  </a:lnTo>
                  <a:lnTo>
                    <a:pt x="90897" y="283873"/>
                  </a:lnTo>
                  <a:lnTo>
                    <a:pt x="66716" y="325098"/>
                  </a:lnTo>
                  <a:lnTo>
                    <a:pt x="45924" y="367830"/>
                  </a:lnTo>
                  <a:lnTo>
                    <a:pt x="28687" y="411812"/>
                  </a:lnTo>
                  <a:lnTo>
                    <a:pt x="15175" y="456785"/>
                  </a:lnTo>
                  <a:lnTo>
                    <a:pt x="5556" y="502491"/>
                  </a:lnTo>
                  <a:lnTo>
                    <a:pt x="0" y="548672"/>
                  </a:lnTo>
                  <a:lnTo>
                    <a:pt x="994930" y="157043"/>
                  </a:lnTo>
                  <a:lnTo>
                    <a:pt x="959887" y="126737"/>
                  </a:lnTo>
                  <a:lnTo>
                    <a:pt x="922700" y="99429"/>
                  </a:lnTo>
                  <a:lnTo>
                    <a:pt x="883581" y="75211"/>
                  </a:lnTo>
                  <a:lnTo>
                    <a:pt x="842740" y="54177"/>
                  </a:lnTo>
                  <a:lnTo>
                    <a:pt x="800388" y="36417"/>
                  </a:lnTo>
                  <a:lnTo>
                    <a:pt x="756737" y="22027"/>
                  </a:lnTo>
                  <a:lnTo>
                    <a:pt x="711998" y="11099"/>
                  </a:lnTo>
                  <a:lnTo>
                    <a:pt x="666381" y="3725"/>
                  </a:lnTo>
                  <a:lnTo>
                    <a:pt x="620099" y="0"/>
                  </a:lnTo>
                  <a:close/>
                </a:path>
              </a:pathLst>
            </a:custGeom>
            <a:solidFill>
              <a:srgbClr val="2B77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312200" y="4003249"/>
              <a:ext cx="995044" cy="541655"/>
            </a:xfrm>
            <a:custGeom>
              <a:avLst/>
              <a:gdLst/>
              <a:ahLst/>
              <a:cxnLst/>
              <a:rect l="l" t="t" r="r" b="b"/>
              <a:pathLst>
                <a:path w="995045" h="541654">
                  <a:moveTo>
                    <a:pt x="994930" y="0"/>
                  </a:moveTo>
                  <a:lnTo>
                    <a:pt x="0" y="391629"/>
                  </a:lnTo>
                  <a:lnTo>
                    <a:pt x="35295" y="421778"/>
                  </a:lnTo>
                  <a:lnTo>
                    <a:pt x="73190" y="448647"/>
                  </a:lnTo>
                  <a:lnTo>
                    <a:pt x="113397" y="472192"/>
                  </a:lnTo>
                  <a:lnTo>
                    <a:pt x="155629" y="492365"/>
                  </a:lnTo>
                  <a:lnTo>
                    <a:pt x="199599" y="509122"/>
                  </a:lnTo>
                  <a:lnTo>
                    <a:pt x="245020" y="522416"/>
                  </a:lnTo>
                  <a:lnTo>
                    <a:pt x="291606" y="532201"/>
                  </a:lnTo>
                  <a:lnTo>
                    <a:pt x="339068" y="538431"/>
                  </a:lnTo>
                  <a:lnTo>
                    <a:pt x="387121" y="541061"/>
                  </a:lnTo>
                  <a:lnTo>
                    <a:pt x="435478" y="540044"/>
                  </a:lnTo>
                  <a:lnTo>
                    <a:pt x="483851" y="535334"/>
                  </a:lnTo>
                  <a:lnTo>
                    <a:pt x="531953" y="526885"/>
                  </a:lnTo>
                  <a:lnTo>
                    <a:pt x="579498" y="514652"/>
                  </a:lnTo>
                  <a:lnTo>
                    <a:pt x="626198" y="498589"/>
                  </a:lnTo>
                  <a:lnTo>
                    <a:pt x="671164" y="478878"/>
                  </a:lnTo>
                  <a:lnTo>
                    <a:pt x="713634" y="455877"/>
                  </a:lnTo>
                  <a:lnTo>
                    <a:pt x="753516" y="429794"/>
                  </a:lnTo>
                  <a:lnTo>
                    <a:pt x="790718" y="400843"/>
                  </a:lnTo>
                  <a:lnTo>
                    <a:pt x="825146" y="369233"/>
                  </a:lnTo>
                  <a:lnTo>
                    <a:pt x="856708" y="335177"/>
                  </a:lnTo>
                  <a:lnTo>
                    <a:pt x="885312" y="298886"/>
                  </a:lnTo>
                  <a:lnTo>
                    <a:pt x="910865" y="260571"/>
                  </a:lnTo>
                  <a:lnTo>
                    <a:pt x="933274" y="220442"/>
                  </a:lnTo>
                  <a:lnTo>
                    <a:pt x="952448" y="178712"/>
                  </a:lnTo>
                  <a:lnTo>
                    <a:pt x="968293" y="135591"/>
                  </a:lnTo>
                  <a:lnTo>
                    <a:pt x="980716" y="91292"/>
                  </a:lnTo>
                  <a:lnTo>
                    <a:pt x="989626" y="46024"/>
                  </a:lnTo>
                  <a:lnTo>
                    <a:pt x="994930" y="0"/>
                  </a:lnTo>
                  <a:close/>
                </a:path>
              </a:pathLst>
            </a:custGeom>
            <a:solidFill>
              <a:srgbClr val="578A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925183" y="5725655"/>
              <a:ext cx="1181735" cy="272415"/>
            </a:xfrm>
            <a:custGeom>
              <a:avLst/>
              <a:gdLst/>
              <a:ahLst/>
              <a:cxnLst/>
              <a:rect l="l" t="t" r="r" b="b"/>
              <a:pathLst>
                <a:path w="1181734" h="272414">
                  <a:moveTo>
                    <a:pt x="1181633" y="0"/>
                  </a:moveTo>
                  <a:lnTo>
                    <a:pt x="0" y="0"/>
                  </a:lnTo>
                  <a:lnTo>
                    <a:pt x="0" y="271945"/>
                  </a:lnTo>
                  <a:lnTo>
                    <a:pt x="1181633" y="271945"/>
                  </a:lnTo>
                  <a:lnTo>
                    <a:pt x="1181633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919277" y="5720080"/>
              <a:ext cx="1193800" cy="283210"/>
            </a:xfrm>
            <a:custGeom>
              <a:avLst/>
              <a:gdLst/>
              <a:ahLst/>
              <a:cxnLst/>
              <a:rect l="l" t="t" r="r" b="b"/>
              <a:pathLst>
                <a:path w="1193800" h="283210">
                  <a:moveTo>
                    <a:pt x="1193457" y="11506"/>
                  </a:moveTo>
                  <a:lnTo>
                    <a:pt x="1181608" y="11506"/>
                  </a:lnTo>
                  <a:lnTo>
                    <a:pt x="1181608" y="271614"/>
                  </a:lnTo>
                  <a:lnTo>
                    <a:pt x="1193457" y="271614"/>
                  </a:lnTo>
                  <a:lnTo>
                    <a:pt x="1193457" y="11506"/>
                  </a:lnTo>
                  <a:close/>
                </a:path>
                <a:path w="1193800" h="283210">
                  <a:moveTo>
                    <a:pt x="1193457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71780"/>
                  </a:lnTo>
                  <a:lnTo>
                    <a:pt x="0" y="283210"/>
                  </a:lnTo>
                  <a:lnTo>
                    <a:pt x="1193457" y="283210"/>
                  </a:lnTo>
                  <a:lnTo>
                    <a:pt x="1193457" y="271780"/>
                  </a:lnTo>
                  <a:lnTo>
                    <a:pt x="11823" y="271780"/>
                  </a:lnTo>
                  <a:lnTo>
                    <a:pt x="11823" y="11430"/>
                  </a:lnTo>
                  <a:lnTo>
                    <a:pt x="1193457" y="11430"/>
                  </a:lnTo>
                  <a:lnTo>
                    <a:pt x="11934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043369" y="5454408"/>
              <a:ext cx="1181735" cy="272415"/>
            </a:xfrm>
            <a:custGeom>
              <a:avLst/>
              <a:gdLst/>
              <a:ahLst/>
              <a:cxnLst/>
              <a:rect l="l" t="t" r="r" b="b"/>
              <a:pathLst>
                <a:path w="1181734" h="272414">
                  <a:moveTo>
                    <a:pt x="1181633" y="0"/>
                  </a:moveTo>
                  <a:lnTo>
                    <a:pt x="0" y="0"/>
                  </a:lnTo>
                  <a:lnTo>
                    <a:pt x="0" y="271957"/>
                  </a:lnTo>
                  <a:lnTo>
                    <a:pt x="1181633" y="271957"/>
                  </a:lnTo>
                  <a:lnTo>
                    <a:pt x="1181633" y="0"/>
                  </a:lnTo>
                  <a:close/>
                </a:path>
              </a:pathLst>
            </a:custGeom>
            <a:solidFill>
              <a:srgbClr val="FFC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037426" y="5454421"/>
              <a:ext cx="1193800" cy="278765"/>
            </a:xfrm>
            <a:custGeom>
              <a:avLst/>
              <a:gdLst/>
              <a:ahLst/>
              <a:cxnLst/>
              <a:rect l="l" t="t" r="r" b="b"/>
              <a:pathLst>
                <a:path w="1193800" h="278764">
                  <a:moveTo>
                    <a:pt x="1193482" y="0"/>
                  </a:moveTo>
                  <a:lnTo>
                    <a:pt x="0" y="0"/>
                  </a:lnTo>
                  <a:lnTo>
                    <a:pt x="0" y="5308"/>
                  </a:lnTo>
                  <a:lnTo>
                    <a:pt x="0" y="265658"/>
                  </a:lnTo>
                  <a:lnTo>
                    <a:pt x="0" y="278358"/>
                  </a:lnTo>
                  <a:lnTo>
                    <a:pt x="1193482" y="278358"/>
                  </a:lnTo>
                  <a:lnTo>
                    <a:pt x="1193482" y="266014"/>
                  </a:lnTo>
                  <a:lnTo>
                    <a:pt x="1193482" y="265658"/>
                  </a:lnTo>
                  <a:lnTo>
                    <a:pt x="1193482" y="5918"/>
                  </a:lnTo>
                  <a:lnTo>
                    <a:pt x="1181646" y="5918"/>
                  </a:lnTo>
                  <a:lnTo>
                    <a:pt x="1181646" y="265658"/>
                  </a:lnTo>
                  <a:lnTo>
                    <a:pt x="11861" y="265658"/>
                  </a:lnTo>
                  <a:lnTo>
                    <a:pt x="11861" y="5308"/>
                  </a:lnTo>
                  <a:lnTo>
                    <a:pt x="1193482" y="5308"/>
                  </a:lnTo>
                  <a:lnTo>
                    <a:pt x="11934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043369" y="5182463"/>
              <a:ext cx="1181735" cy="272415"/>
            </a:xfrm>
            <a:custGeom>
              <a:avLst/>
              <a:gdLst/>
              <a:ahLst/>
              <a:cxnLst/>
              <a:rect l="l" t="t" r="r" b="b"/>
              <a:pathLst>
                <a:path w="1181734" h="272414">
                  <a:moveTo>
                    <a:pt x="1181633" y="0"/>
                  </a:moveTo>
                  <a:lnTo>
                    <a:pt x="0" y="0"/>
                  </a:lnTo>
                  <a:lnTo>
                    <a:pt x="0" y="271957"/>
                  </a:lnTo>
                  <a:lnTo>
                    <a:pt x="1181633" y="271957"/>
                  </a:lnTo>
                  <a:lnTo>
                    <a:pt x="1181633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7037426" y="5176520"/>
              <a:ext cx="1193800" cy="283210"/>
            </a:xfrm>
            <a:custGeom>
              <a:avLst/>
              <a:gdLst/>
              <a:ahLst/>
              <a:cxnLst/>
              <a:rect l="l" t="t" r="r" b="b"/>
              <a:pathLst>
                <a:path w="1193800" h="283210">
                  <a:moveTo>
                    <a:pt x="1193469" y="0"/>
                  </a:moveTo>
                  <a:lnTo>
                    <a:pt x="0" y="0"/>
                  </a:lnTo>
                  <a:lnTo>
                    <a:pt x="0" y="11430"/>
                  </a:lnTo>
                  <a:lnTo>
                    <a:pt x="0" y="271780"/>
                  </a:lnTo>
                  <a:lnTo>
                    <a:pt x="0" y="283210"/>
                  </a:lnTo>
                  <a:lnTo>
                    <a:pt x="1193469" y="283210"/>
                  </a:lnTo>
                  <a:lnTo>
                    <a:pt x="1193469" y="271983"/>
                  </a:lnTo>
                  <a:lnTo>
                    <a:pt x="1193469" y="271780"/>
                  </a:lnTo>
                  <a:lnTo>
                    <a:pt x="1193469" y="11874"/>
                  </a:lnTo>
                  <a:lnTo>
                    <a:pt x="1181658" y="11874"/>
                  </a:lnTo>
                  <a:lnTo>
                    <a:pt x="1181658" y="271780"/>
                  </a:lnTo>
                  <a:lnTo>
                    <a:pt x="11861" y="271780"/>
                  </a:lnTo>
                  <a:lnTo>
                    <a:pt x="11861" y="11430"/>
                  </a:lnTo>
                  <a:lnTo>
                    <a:pt x="1193469" y="11430"/>
                  </a:lnTo>
                  <a:lnTo>
                    <a:pt x="1193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029005" y="5230965"/>
              <a:ext cx="1111885" cy="716915"/>
            </a:xfrm>
            <a:custGeom>
              <a:avLst/>
              <a:gdLst/>
              <a:ahLst/>
              <a:cxnLst/>
              <a:rect l="l" t="t" r="r" b="b"/>
              <a:pathLst>
                <a:path w="1111884" h="716914">
                  <a:moveTo>
                    <a:pt x="23672" y="544995"/>
                  </a:moveTo>
                  <a:lnTo>
                    <a:pt x="0" y="544995"/>
                  </a:lnTo>
                  <a:lnTo>
                    <a:pt x="0" y="716343"/>
                  </a:lnTo>
                  <a:lnTo>
                    <a:pt x="23672" y="716343"/>
                  </a:lnTo>
                  <a:lnTo>
                    <a:pt x="23672" y="544995"/>
                  </a:lnTo>
                  <a:close/>
                </a:path>
                <a:path w="1111884" h="716914">
                  <a:moveTo>
                    <a:pt x="132283" y="274739"/>
                  </a:moveTo>
                  <a:lnTo>
                    <a:pt x="108610" y="274739"/>
                  </a:lnTo>
                  <a:lnTo>
                    <a:pt x="108610" y="446112"/>
                  </a:lnTo>
                  <a:lnTo>
                    <a:pt x="132283" y="446112"/>
                  </a:lnTo>
                  <a:lnTo>
                    <a:pt x="132283" y="274739"/>
                  </a:lnTo>
                  <a:close/>
                </a:path>
                <a:path w="1111884" h="716914">
                  <a:moveTo>
                    <a:pt x="141846" y="0"/>
                  </a:moveTo>
                  <a:lnTo>
                    <a:pt x="118173" y="0"/>
                  </a:lnTo>
                  <a:lnTo>
                    <a:pt x="118173" y="171361"/>
                  </a:lnTo>
                  <a:lnTo>
                    <a:pt x="141846" y="171361"/>
                  </a:lnTo>
                  <a:lnTo>
                    <a:pt x="141846" y="0"/>
                  </a:lnTo>
                  <a:close/>
                </a:path>
                <a:path w="1111884" h="716914">
                  <a:moveTo>
                    <a:pt x="162153" y="544995"/>
                  </a:moveTo>
                  <a:lnTo>
                    <a:pt x="138480" y="544995"/>
                  </a:lnTo>
                  <a:lnTo>
                    <a:pt x="138480" y="716343"/>
                  </a:lnTo>
                  <a:lnTo>
                    <a:pt x="162153" y="716343"/>
                  </a:lnTo>
                  <a:lnTo>
                    <a:pt x="162153" y="544995"/>
                  </a:lnTo>
                  <a:close/>
                </a:path>
                <a:path w="1111884" h="716914">
                  <a:moveTo>
                    <a:pt x="270776" y="274739"/>
                  </a:moveTo>
                  <a:lnTo>
                    <a:pt x="247103" y="274739"/>
                  </a:lnTo>
                  <a:lnTo>
                    <a:pt x="247103" y="446112"/>
                  </a:lnTo>
                  <a:lnTo>
                    <a:pt x="270776" y="446112"/>
                  </a:lnTo>
                  <a:lnTo>
                    <a:pt x="270776" y="274739"/>
                  </a:lnTo>
                  <a:close/>
                </a:path>
                <a:path w="1111884" h="716914">
                  <a:moveTo>
                    <a:pt x="280339" y="0"/>
                  </a:moveTo>
                  <a:lnTo>
                    <a:pt x="256667" y="0"/>
                  </a:lnTo>
                  <a:lnTo>
                    <a:pt x="256667" y="171361"/>
                  </a:lnTo>
                  <a:lnTo>
                    <a:pt x="280339" y="171361"/>
                  </a:lnTo>
                  <a:lnTo>
                    <a:pt x="280339" y="0"/>
                  </a:lnTo>
                  <a:close/>
                </a:path>
                <a:path w="1111884" h="716914">
                  <a:moveTo>
                    <a:pt x="300685" y="544995"/>
                  </a:moveTo>
                  <a:lnTo>
                    <a:pt x="276999" y="544995"/>
                  </a:lnTo>
                  <a:lnTo>
                    <a:pt x="276999" y="716343"/>
                  </a:lnTo>
                  <a:lnTo>
                    <a:pt x="300685" y="716343"/>
                  </a:lnTo>
                  <a:lnTo>
                    <a:pt x="300685" y="544995"/>
                  </a:lnTo>
                  <a:close/>
                </a:path>
                <a:path w="1111884" h="716914">
                  <a:moveTo>
                    <a:pt x="409257" y="274739"/>
                  </a:moveTo>
                  <a:lnTo>
                    <a:pt x="385597" y="274739"/>
                  </a:lnTo>
                  <a:lnTo>
                    <a:pt x="385597" y="446112"/>
                  </a:lnTo>
                  <a:lnTo>
                    <a:pt x="409257" y="446112"/>
                  </a:lnTo>
                  <a:lnTo>
                    <a:pt x="409257" y="274739"/>
                  </a:lnTo>
                  <a:close/>
                </a:path>
                <a:path w="1111884" h="716914">
                  <a:moveTo>
                    <a:pt x="418820" y="0"/>
                  </a:moveTo>
                  <a:lnTo>
                    <a:pt x="395147" y="0"/>
                  </a:lnTo>
                  <a:lnTo>
                    <a:pt x="395147" y="171361"/>
                  </a:lnTo>
                  <a:lnTo>
                    <a:pt x="418820" y="171361"/>
                  </a:lnTo>
                  <a:lnTo>
                    <a:pt x="418820" y="0"/>
                  </a:lnTo>
                  <a:close/>
                </a:path>
                <a:path w="1111884" h="716914">
                  <a:moveTo>
                    <a:pt x="439140" y="544995"/>
                  </a:moveTo>
                  <a:lnTo>
                    <a:pt x="415467" y="544995"/>
                  </a:lnTo>
                  <a:lnTo>
                    <a:pt x="415467" y="716343"/>
                  </a:lnTo>
                  <a:lnTo>
                    <a:pt x="439140" y="716343"/>
                  </a:lnTo>
                  <a:lnTo>
                    <a:pt x="439140" y="544995"/>
                  </a:lnTo>
                  <a:close/>
                </a:path>
                <a:path w="1111884" h="716914">
                  <a:moveTo>
                    <a:pt x="547751" y="274739"/>
                  </a:moveTo>
                  <a:lnTo>
                    <a:pt x="524090" y="274739"/>
                  </a:lnTo>
                  <a:lnTo>
                    <a:pt x="524090" y="446112"/>
                  </a:lnTo>
                  <a:lnTo>
                    <a:pt x="547751" y="446112"/>
                  </a:lnTo>
                  <a:lnTo>
                    <a:pt x="547751" y="274739"/>
                  </a:lnTo>
                  <a:close/>
                </a:path>
                <a:path w="1111884" h="716914">
                  <a:moveTo>
                    <a:pt x="557339" y="0"/>
                  </a:moveTo>
                  <a:lnTo>
                    <a:pt x="533679" y="0"/>
                  </a:lnTo>
                  <a:lnTo>
                    <a:pt x="533679" y="171361"/>
                  </a:lnTo>
                  <a:lnTo>
                    <a:pt x="557339" y="171361"/>
                  </a:lnTo>
                  <a:lnTo>
                    <a:pt x="557339" y="0"/>
                  </a:lnTo>
                  <a:close/>
                </a:path>
                <a:path w="1111884" h="716914">
                  <a:moveTo>
                    <a:pt x="577659" y="544995"/>
                  </a:moveTo>
                  <a:lnTo>
                    <a:pt x="553999" y="544995"/>
                  </a:lnTo>
                  <a:lnTo>
                    <a:pt x="553999" y="716343"/>
                  </a:lnTo>
                  <a:lnTo>
                    <a:pt x="577659" y="716343"/>
                  </a:lnTo>
                  <a:lnTo>
                    <a:pt x="577659" y="544995"/>
                  </a:lnTo>
                  <a:close/>
                </a:path>
                <a:path w="1111884" h="716914">
                  <a:moveTo>
                    <a:pt x="686244" y="274739"/>
                  </a:moveTo>
                  <a:lnTo>
                    <a:pt x="662571" y="274739"/>
                  </a:lnTo>
                  <a:lnTo>
                    <a:pt x="662571" y="446112"/>
                  </a:lnTo>
                  <a:lnTo>
                    <a:pt x="686244" y="446112"/>
                  </a:lnTo>
                  <a:lnTo>
                    <a:pt x="686244" y="274739"/>
                  </a:lnTo>
                  <a:close/>
                </a:path>
                <a:path w="1111884" h="716914">
                  <a:moveTo>
                    <a:pt x="695807" y="0"/>
                  </a:moveTo>
                  <a:lnTo>
                    <a:pt x="672147" y="0"/>
                  </a:lnTo>
                  <a:lnTo>
                    <a:pt x="672147" y="171361"/>
                  </a:lnTo>
                  <a:lnTo>
                    <a:pt x="695807" y="171361"/>
                  </a:lnTo>
                  <a:lnTo>
                    <a:pt x="695807" y="0"/>
                  </a:lnTo>
                  <a:close/>
                </a:path>
                <a:path w="1111884" h="716914">
                  <a:moveTo>
                    <a:pt x="716140" y="544995"/>
                  </a:moveTo>
                  <a:lnTo>
                    <a:pt x="692480" y="544995"/>
                  </a:lnTo>
                  <a:lnTo>
                    <a:pt x="692480" y="716343"/>
                  </a:lnTo>
                  <a:lnTo>
                    <a:pt x="716140" y="716343"/>
                  </a:lnTo>
                  <a:lnTo>
                    <a:pt x="716140" y="544995"/>
                  </a:lnTo>
                  <a:close/>
                </a:path>
                <a:path w="1111884" h="716914">
                  <a:moveTo>
                    <a:pt x="824738" y="274739"/>
                  </a:moveTo>
                  <a:lnTo>
                    <a:pt x="801065" y="274739"/>
                  </a:lnTo>
                  <a:lnTo>
                    <a:pt x="801065" y="446112"/>
                  </a:lnTo>
                  <a:lnTo>
                    <a:pt x="824738" y="446112"/>
                  </a:lnTo>
                  <a:lnTo>
                    <a:pt x="824738" y="274739"/>
                  </a:lnTo>
                  <a:close/>
                </a:path>
                <a:path w="1111884" h="716914">
                  <a:moveTo>
                    <a:pt x="834301" y="0"/>
                  </a:moveTo>
                  <a:lnTo>
                    <a:pt x="810641" y="0"/>
                  </a:lnTo>
                  <a:lnTo>
                    <a:pt x="810641" y="171361"/>
                  </a:lnTo>
                  <a:lnTo>
                    <a:pt x="834301" y="171361"/>
                  </a:lnTo>
                  <a:lnTo>
                    <a:pt x="834301" y="0"/>
                  </a:lnTo>
                  <a:close/>
                </a:path>
                <a:path w="1111884" h="716914">
                  <a:moveTo>
                    <a:pt x="854621" y="544995"/>
                  </a:moveTo>
                  <a:lnTo>
                    <a:pt x="830961" y="544995"/>
                  </a:lnTo>
                  <a:lnTo>
                    <a:pt x="830961" y="716343"/>
                  </a:lnTo>
                  <a:lnTo>
                    <a:pt x="854621" y="716343"/>
                  </a:lnTo>
                  <a:lnTo>
                    <a:pt x="854621" y="544995"/>
                  </a:lnTo>
                  <a:close/>
                </a:path>
                <a:path w="1111884" h="716914">
                  <a:moveTo>
                    <a:pt x="963231" y="274739"/>
                  </a:moveTo>
                  <a:lnTo>
                    <a:pt x="939558" y="274739"/>
                  </a:lnTo>
                  <a:lnTo>
                    <a:pt x="939558" y="446112"/>
                  </a:lnTo>
                  <a:lnTo>
                    <a:pt x="963231" y="446112"/>
                  </a:lnTo>
                  <a:lnTo>
                    <a:pt x="963231" y="274739"/>
                  </a:lnTo>
                  <a:close/>
                </a:path>
                <a:path w="1111884" h="716914">
                  <a:moveTo>
                    <a:pt x="972807" y="0"/>
                  </a:moveTo>
                  <a:lnTo>
                    <a:pt x="949134" y="0"/>
                  </a:lnTo>
                  <a:lnTo>
                    <a:pt x="949134" y="171361"/>
                  </a:lnTo>
                  <a:lnTo>
                    <a:pt x="972807" y="171361"/>
                  </a:lnTo>
                  <a:lnTo>
                    <a:pt x="972807" y="0"/>
                  </a:lnTo>
                  <a:close/>
                </a:path>
                <a:path w="1111884" h="716914">
                  <a:moveTo>
                    <a:pt x="993127" y="544995"/>
                  </a:moveTo>
                  <a:lnTo>
                    <a:pt x="969454" y="544995"/>
                  </a:lnTo>
                  <a:lnTo>
                    <a:pt x="969454" y="716343"/>
                  </a:lnTo>
                  <a:lnTo>
                    <a:pt x="993127" y="716343"/>
                  </a:lnTo>
                  <a:lnTo>
                    <a:pt x="993127" y="544995"/>
                  </a:lnTo>
                  <a:close/>
                </a:path>
                <a:path w="1111884" h="716914">
                  <a:moveTo>
                    <a:pt x="1101712" y="274739"/>
                  </a:moveTo>
                  <a:lnTo>
                    <a:pt x="1078052" y="274739"/>
                  </a:lnTo>
                  <a:lnTo>
                    <a:pt x="1078052" y="446112"/>
                  </a:lnTo>
                  <a:lnTo>
                    <a:pt x="1101712" y="446112"/>
                  </a:lnTo>
                  <a:lnTo>
                    <a:pt x="1101712" y="274739"/>
                  </a:lnTo>
                  <a:close/>
                </a:path>
                <a:path w="1111884" h="716914">
                  <a:moveTo>
                    <a:pt x="1111288" y="0"/>
                  </a:moveTo>
                  <a:lnTo>
                    <a:pt x="1087602" y="0"/>
                  </a:lnTo>
                  <a:lnTo>
                    <a:pt x="1087602" y="171361"/>
                  </a:lnTo>
                  <a:lnTo>
                    <a:pt x="1111288" y="171361"/>
                  </a:lnTo>
                  <a:lnTo>
                    <a:pt x="1111288" y="0"/>
                  </a:lnTo>
                  <a:close/>
                </a:path>
              </a:pathLst>
            </a:custGeom>
            <a:solidFill>
              <a:srgbClr val="BF87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100700" y="127000"/>
            <a:ext cx="6090920" cy="6731000"/>
            <a:chOff x="6100700" y="127000"/>
            <a:chExt cx="6090920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6100700" y="127000"/>
              <a:ext cx="6090920" cy="6731000"/>
            </a:xfrm>
            <a:custGeom>
              <a:avLst/>
              <a:gdLst/>
              <a:ahLst/>
              <a:cxnLst/>
              <a:rect l="l" t="t" r="r" b="b"/>
              <a:pathLst>
                <a:path w="6090920" h="6731000">
                  <a:moveTo>
                    <a:pt x="6090702" y="0"/>
                  </a:moveTo>
                  <a:lnTo>
                    <a:pt x="6003063" y="0"/>
                  </a:lnTo>
                  <a:lnTo>
                    <a:pt x="5949709" y="12700"/>
                  </a:lnTo>
                  <a:lnTo>
                    <a:pt x="5896478" y="12700"/>
                  </a:lnTo>
                  <a:lnTo>
                    <a:pt x="5843373" y="25400"/>
                  </a:lnTo>
                  <a:lnTo>
                    <a:pt x="5790396" y="25400"/>
                  </a:lnTo>
                  <a:lnTo>
                    <a:pt x="5737547" y="38100"/>
                  </a:lnTo>
                  <a:lnTo>
                    <a:pt x="5684829" y="38100"/>
                  </a:lnTo>
                  <a:lnTo>
                    <a:pt x="5632244" y="50800"/>
                  </a:lnTo>
                  <a:lnTo>
                    <a:pt x="5579792" y="50800"/>
                  </a:lnTo>
                  <a:lnTo>
                    <a:pt x="5475298" y="76200"/>
                  </a:lnTo>
                  <a:lnTo>
                    <a:pt x="5423259" y="76200"/>
                  </a:lnTo>
                  <a:lnTo>
                    <a:pt x="5165209" y="139700"/>
                  </a:lnTo>
                  <a:lnTo>
                    <a:pt x="5114040" y="139700"/>
                  </a:lnTo>
                  <a:lnTo>
                    <a:pt x="4860496" y="203200"/>
                  </a:lnTo>
                  <a:lnTo>
                    <a:pt x="4810259" y="228600"/>
                  </a:lnTo>
                  <a:lnTo>
                    <a:pt x="4610940" y="279400"/>
                  </a:lnTo>
                  <a:lnTo>
                    <a:pt x="4561526" y="304800"/>
                  </a:lnTo>
                  <a:lnTo>
                    <a:pt x="4414309" y="342900"/>
                  </a:lnTo>
                  <a:lnTo>
                    <a:pt x="4365584" y="368300"/>
                  </a:lnTo>
                  <a:lnTo>
                    <a:pt x="4317035" y="381000"/>
                  </a:lnTo>
                  <a:lnTo>
                    <a:pt x="4268665" y="406400"/>
                  </a:lnTo>
                  <a:lnTo>
                    <a:pt x="4220475" y="419100"/>
                  </a:lnTo>
                  <a:lnTo>
                    <a:pt x="4172466" y="444500"/>
                  </a:lnTo>
                  <a:lnTo>
                    <a:pt x="4124640" y="457200"/>
                  </a:lnTo>
                  <a:lnTo>
                    <a:pt x="4077000" y="482600"/>
                  </a:lnTo>
                  <a:lnTo>
                    <a:pt x="4029546" y="495300"/>
                  </a:lnTo>
                  <a:lnTo>
                    <a:pt x="3982281" y="520700"/>
                  </a:lnTo>
                  <a:lnTo>
                    <a:pt x="3935205" y="533400"/>
                  </a:lnTo>
                  <a:lnTo>
                    <a:pt x="3841632" y="584200"/>
                  </a:lnTo>
                  <a:lnTo>
                    <a:pt x="3795137" y="596900"/>
                  </a:lnTo>
                  <a:lnTo>
                    <a:pt x="3656840" y="673100"/>
                  </a:lnTo>
                  <a:lnTo>
                    <a:pt x="3611143" y="685800"/>
                  </a:lnTo>
                  <a:lnTo>
                    <a:pt x="3297060" y="863600"/>
                  </a:lnTo>
                  <a:lnTo>
                    <a:pt x="3036230" y="1016000"/>
                  </a:lnTo>
                  <a:lnTo>
                    <a:pt x="2993539" y="1054100"/>
                  </a:lnTo>
                  <a:lnTo>
                    <a:pt x="2866836" y="1130300"/>
                  </a:lnTo>
                  <a:lnTo>
                    <a:pt x="2825065" y="1168400"/>
                  </a:lnTo>
                  <a:lnTo>
                    <a:pt x="2742226" y="1219200"/>
                  </a:lnTo>
                  <a:lnTo>
                    <a:pt x="2701163" y="1257300"/>
                  </a:lnTo>
                  <a:lnTo>
                    <a:pt x="2619755" y="1308100"/>
                  </a:lnTo>
                  <a:lnTo>
                    <a:pt x="2579414" y="1346200"/>
                  </a:lnTo>
                  <a:lnTo>
                    <a:pt x="2539318" y="1371600"/>
                  </a:lnTo>
                  <a:lnTo>
                    <a:pt x="2499468" y="1409700"/>
                  </a:lnTo>
                  <a:lnTo>
                    <a:pt x="2459866" y="1435100"/>
                  </a:lnTo>
                  <a:lnTo>
                    <a:pt x="2420513" y="1473200"/>
                  </a:lnTo>
                  <a:lnTo>
                    <a:pt x="2381412" y="1498600"/>
                  </a:lnTo>
                  <a:lnTo>
                    <a:pt x="2342563" y="1536700"/>
                  </a:lnTo>
                  <a:lnTo>
                    <a:pt x="2303969" y="1562100"/>
                  </a:lnTo>
                  <a:lnTo>
                    <a:pt x="2227552" y="1638300"/>
                  </a:lnTo>
                  <a:lnTo>
                    <a:pt x="2189732" y="1663700"/>
                  </a:lnTo>
                  <a:lnTo>
                    <a:pt x="2114878" y="1739900"/>
                  </a:lnTo>
                  <a:lnTo>
                    <a:pt x="2077847" y="1765300"/>
                  </a:lnTo>
                  <a:lnTo>
                    <a:pt x="2041083" y="1803400"/>
                  </a:lnTo>
                  <a:lnTo>
                    <a:pt x="1968361" y="1879600"/>
                  </a:lnTo>
                  <a:lnTo>
                    <a:pt x="1932406" y="1905000"/>
                  </a:lnTo>
                  <a:lnTo>
                    <a:pt x="1861319" y="1981200"/>
                  </a:lnTo>
                  <a:lnTo>
                    <a:pt x="1791338" y="2057400"/>
                  </a:lnTo>
                  <a:lnTo>
                    <a:pt x="1722477" y="2133600"/>
                  </a:lnTo>
                  <a:lnTo>
                    <a:pt x="1654751" y="2209800"/>
                  </a:lnTo>
                  <a:lnTo>
                    <a:pt x="1588171" y="2286000"/>
                  </a:lnTo>
                  <a:lnTo>
                    <a:pt x="1555316" y="2324100"/>
                  </a:lnTo>
                  <a:lnTo>
                    <a:pt x="1522753" y="2362200"/>
                  </a:lnTo>
                  <a:lnTo>
                    <a:pt x="1490484" y="2400300"/>
                  </a:lnTo>
                  <a:lnTo>
                    <a:pt x="1458510" y="2438400"/>
                  </a:lnTo>
                  <a:lnTo>
                    <a:pt x="1426833" y="2476500"/>
                  </a:lnTo>
                  <a:lnTo>
                    <a:pt x="1395454" y="2514600"/>
                  </a:lnTo>
                  <a:lnTo>
                    <a:pt x="1364377" y="2552700"/>
                  </a:lnTo>
                  <a:lnTo>
                    <a:pt x="1333601" y="2603500"/>
                  </a:lnTo>
                  <a:lnTo>
                    <a:pt x="1303129" y="2641600"/>
                  </a:lnTo>
                  <a:lnTo>
                    <a:pt x="1272963" y="2679700"/>
                  </a:lnTo>
                  <a:lnTo>
                    <a:pt x="1243104" y="2717800"/>
                  </a:lnTo>
                  <a:lnTo>
                    <a:pt x="1213554" y="2755900"/>
                  </a:lnTo>
                  <a:lnTo>
                    <a:pt x="1184314" y="2806700"/>
                  </a:lnTo>
                  <a:lnTo>
                    <a:pt x="1155387" y="2844800"/>
                  </a:lnTo>
                  <a:lnTo>
                    <a:pt x="1126774" y="2882900"/>
                  </a:lnTo>
                  <a:lnTo>
                    <a:pt x="1098477" y="2933700"/>
                  </a:lnTo>
                  <a:lnTo>
                    <a:pt x="1070497" y="2971800"/>
                  </a:lnTo>
                  <a:lnTo>
                    <a:pt x="1042836" y="3009900"/>
                  </a:lnTo>
                  <a:lnTo>
                    <a:pt x="1015496" y="3060700"/>
                  </a:lnTo>
                  <a:lnTo>
                    <a:pt x="988479" y="3098800"/>
                  </a:lnTo>
                  <a:lnTo>
                    <a:pt x="961786" y="3149600"/>
                  </a:lnTo>
                  <a:lnTo>
                    <a:pt x="935418" y="3187700"/>
                  </a:lnTo>
                  <a:lnTo>
                    <a:pt x="909379" y="3225800"/>
                  </a:lnTo>
                  <a:lnTo>
                    <a:pt x="883668" y="3276600"/>
                  </a:lnTo>
                  <a:lnTo>
                    <a:pt x="858289" y="3314700"/>
                  </a:lnTo>
                  <a:lnTo>
                    <a:pt x="833242" y="3365500"/>
                  </a:lnTo>
                  <a:lnTo>
                    <a:pt x="808530" y="3403600"/>
                  </a:lnTo>
                  <a:lnTo>
                    <a:pt x="784154" y="3454400"/>
                  </a:lnTo>
                  <a:lnTo>
                    <a:pt x="760116" y="3492500"/>
                  </a:lnTo>
                  <a:lnTo>
                    <a:pt x="736417" y="3543300"/>
                  </a:lnTo>
                  <a:lnTo>
                    <a:pt x="713059" y="3594100"/>
                  </a:lnTo>
                  <a:lnTo>
                    <a:pt x="690045" y="3632200"/>
                  </a:lnTo>
                  <a:lnTo>
                    <a:pt x="667375" y="3683000"/>
                  </a:lnTo>
                  <a:lnTo>
                    <a:pt x="645051" y="3721100"/>
                  </a:lnTo>
                  <a:lnTo>
                    <a:pt x="623075" y="3771900"/>
                  </a:lnTo>
                  <a:lnTo>
                    <a:pt x="601449" y="3822700"/>
                  </a:lnTo>
                  <a:lnTo>
                    <a:pt x="580174" y="3860800"/>
                  </a:lnTo>
                  <a:lnTo>
                    <a:pt x="559253" y="3911600"/>
                  </a:lnTo>
                  <a:lnTo>
                    <a:pt x="538686" y="3962400"/>
                  </a:lnTo>
                  <a:lnTo>
                    <a:pt x="518475" y="4013200"/>
                  </a:lnTo>
                  <a:lnTo>
                    <a:pt x="498623" y="4051300"/>
                  </a:lnTo>
                  <a:lnTo>
                    <a:pt x="479131" y="4102100"/>
                  </a:lnTo>
                  <a:lnTo>
                    <a:pt x="460000" y="4152900"/>
                  </a:lnTo>
                  <a:lnTo>
                    <a:pt x="441233" y="4203700"/>
                  </a:lnTo>
                  <a:lnTo>
                    <a:pt x="422830" y="4241800"/>
                  </a:lnTo>
                  <a:lnTo>
                    <a:pt x="404795" y="4292600"/>
                  </a:lnTo>
                  <a:lnTo>
                    <a:pt x="387127" y="4343400"/>
                  </a:lnTo>
                  <a:lnTo>
                    <a:pt x="369830" y="4394200"/>
                  </a:lnTo>
                  <a:lnTo>
                    <a:pt x="352904" y="4445000"/>
                  </a:lnTo>
                  <a:lnTo>
                    <a:pt x="336352" y="4495800"/>
                  </a:lnTo>
                  <a:lnTo>
                    <a:pt x="320175" y="4533900"/>
                  </a:lnTo>
                  <a:lnTo>
                    <a:pt x="304375" y="4584700"/>
                  </a:lnTo>
                  <a:lnTo>
                    <a:pt x="288953" y="4635500"/>
                  </a:lnTo>
                  <a:lnTo>
                    <a:pt x="273912" y="4686300"/>
                  </a:lnTo>
                  <a:lnTo>
                    <a:pt x="259253" y="4737100"/>
                  </a:lnTo>
                  <a:lnTo>
                    <a:pt x="244977" y="4787900"/>
                  </a:lnTo>
                  <a:lnTo>
                    <a:pt x="231087" y="4838700"/>
                  </a:lnTo>
                  <a:lnTo>
                    <a:pt x="217583" y="4889500"/>
                  </a:lnTo>
                  <a:lnTo>
                    <a:pt x="204469" y="4940300"/>
                  </a:lnTo>
                  <a:lnTo>
                    <a:pt x="191745" y="4991100"/>
                  </a:lnTo>
                  <a:lnTo>
                    <a:pt x="179413" y="5041900"/>
                  </a:lnTo>
                  <a:lnTo>
                    <a:pt x="167475" y="5092700"/>
                  </a:lnTo>
                  <a:lnTo>
                    <a:pt x="155932" y="5143500"/>
                  </a:lnTo>
                  <a:lnTo>
                    <a:pt x="144787" y="5194300"/>
                  </a:lnTo>
                  <a:lnTo>
                    <a:pt x="134040" y="5245100"/>
                  </a:lnTo>
                  <a:lnTo>
                    <a:pt x="123694" y="5295900"/>
                  </a:lnTo>
                  <a:lnTo>
                    <a:pt x="113751" y="5346700"/>
                  </a:lnTo>
                  <a:lnTo>
                    <a:pt x="104212" y="5397500"/>
                  </a:lnTo>
                  <a:lnTo>
                    <a:pt x="95078" y="5448300"/>
                  </a:lnTo>
                  <a:lnTo>
                    <a:pt x="86352" y="5511800"/>
                  </a:lnTo>
                  <a:lnTo>
                    <a:pt x="78034" y="5562600"/>
                  </a:lnTo>
                  <a:lnTo>
                    <a:pt x="70128" y="5613400"/>
                  </a:lnTo>
                  <a:lnTo>
                    <a:pt x="62634" y="5664200"/>
                  </a:lnTo>
                  <a:lnTo>
                    <a:pt x="55555" y="5715000"/>
                  </a:lnTo>
                  <a:lnTo>
                    <a:pt x="48891" y="5765800"/>
                  </a:lnTo>
                  <a:lnTo>
                    <a:pt x="42645" y="5816600"/>
                  </a:lnTo>
                  <a:lnTo>
                    <a:pt x="36818" y="5880100"/>
                  </a:lnTo>
                  <a:lnTo>
                    <a:pt x="31412" y="5930900"/>
                  </a:lnTo>
                  <a:lnTo>
                    <a:pt x="26429" y="5981700"/>
                  </a:lnTo>
                  <a:lnTo>
                    <a:pt x="21871" y="6032500"/>
                  </a:lnTo>
                  <a:lnTo>
                    <a:pt x="17738" y="6083300"/>
                  </a:lnTo>
                  <a:lnTo>
                    <a:pt x="14033" y="6146800"/>
                  </a:lnTo>
                  <a:lnTo>
                    <a:pt x="10758" y="6197600"/>
                  </a:lnTo>
                  <a:lnTo>
                    <a:pt x="7914" y="6248400"/>
                  </a:lnTo>
                  <a:lnTo>
                    <a:pt x="5503" y="6299200"/>
                  </a:lnTo>
                  <a:lnTo>
                    <a:pt x="3526" y="6362700"/>
                  </a:lnTo>
                  <a:lnTo>
                    <a:pt x="1986" y="6413500"/>
                  </a:lnTo>
                  <a:lnTo>
                    <a:pt x="883" y="6464300"/>
                  </a:lnTo>
                  <a:lnTo>
                    <a:pt x="221" y="6515100"/>
                  </a:lnTo>
                  <a:lnTo>
                    <a:pt x="0" y="6578600"/>
                  </a:lnTo>
                  <a:lnTo>
                    <a:pt x="221" y="6629400"/>
                  </a:lnTo>
                  <a:lnTo>
                    <a:pt x="883" y="6680200"/>
                  </a:lnTo>
                  <a:lnTo>
                    <a:pt x="1943" y="6731000"/>
                  </a:lnTo>
                  <a:lnTo>
                    <a:pt x="1021191" y="6731000"/>
                  </a:lnTo>
                  <a:lnTo>
                    <a:pt x="1020685" y="6718300"/>
                  </a:lnTo>
                  <a:lnTo>
                    <a:pt x="1019664" y="6667500"/>
                  </a:lnTo>
                  <a:lnTo>
                    <a:pt x="1019049" y="6629400"/>
                  </a:lnTo>
                  <a:lnTo>
                    <a:pt x="1018844" y="6578600"/>
                  </a:lnTo>
                  <a:lnTo>
                    <a:pt x="1019049" y="6527800"/>
                  </a:lnTo>
                  <a:lnTo>
                    <a:pt x="1019664" y="6477000"/>
                  </a:lnTo>
                  <a:lnTo>
                    <a:pt x="1020685" y="6426200"/>
                  </a:lnTo>
                  <a:lnTo>
                    <a:pt x="1022112" y="6388100"/>
                  </a:lnTo>
                  <a:lnTo>
                    <a:pt x="1023944" y="6337300"/>
                  </a:lnTo>
                  <a:lnTo>
                    <a:pt x="1026178" y="6286500"/>
                  </a:lnTo>
                  <a:lnTo>
                    <a:pt x="1028812" y="6235700"/>
                  </a:lnTo>
                  <a:lnTo>
                    <a:pt x="1031846" y="6197600"/>
                  </a:lnTo>
                  <a:lnTo>
                    <a:pt x="1035278" y="6146800"/>
                  </a:lnTo>
                  <a:lnTo>
                    <a:pt x="1039105" y="6096000"/>
                  </a:lnTo>
                  <a:lnTo>
                    <a:pt x="1043327" y="6045200"/>
                  </a:lnTo>
                  <a:lnTo>
                    <a:pt x="1047941" y="6007100"/>
                  </a:lnTo>
                  <a:lnTo>
                    <a:pt x="1052946" y="5956300"/>
                  </a:lnTo>
                  <a:lnTo>
                    <a:pt x="1058340" y="5905500"/>
                  </a:lnTo>
                  <a:lnTo>
                    <a:pt x="1064122" y="5867400"/>
                  </a:lnTo>
                  <a:lnTo>
                    <a:pt x="1070290" y="5816600"/>
                  </a:lnTo>
                  <a:lnTo>
                    <a:pt x="1076842" y="5765800"/>
                  </a:lnTo>
                  <a:lnTo>
                    <a:pt x="1083777" y="5727700"/>
                  </a:lnTo>
                  <a:lnTo>
                    <a:pt x="1091093" y="5676900"/>
                  </a:lnTo>
                  <a:lnTo>
                    <a:pt x="1098789" y="5626100"/>
                  </a:lnTo>
                  <a:lnTo>
                    <a:pt x="1106862" y="5588000"/>
                  </a:lnTo>
                  <a:lnTo>
                    <a:pt x="1115311" y="5537200"/>
                  </a:lnTo>
                  <a:lnTo>
                    <a:pt x="1124135" y="5499100"/>
                  </a:lnTo>
                  <a:lnTo>
                    <a:pt x="1133331" y="5448300"/>
                  </a:lnTo>
                  <a:lnTo>
                    <a:pt x="1142899" y="5397500"/>
                  </a:lnTo>
                  <a:lnTo>
                    <a:pt x="1152836" y="5359400"/>
                  </a:lnTo>
                  <a:lnTo>
                    <a:pt x="1163141" y="5308600"/>
                  </a:lnTo>
                  <a:lnTo>
                    <a:pt x="1173812" y="5270500"/>
                  </a:lnTo>
                  <a:lnTo>
                    <a:pt x="1184848" y="5219700"/>
                  </a:lnTo>
                  <a:lnTo>
                    <a:pt x="1196247" y="5181600"/>
                  </a:lnTo>
                  <a:lnTo>
                    <a:pt x="1208007" y="5130800"/>
                  </a:lnTo>
                  <a:lnTo>
                    <a:pt x="1220126" y="5092700"/>
                  </a:lnTo>
                  <a:lnTo>
                    <a:pt x="1232604" y="5041900"/>
                  </a:lnTo>
                  <a:lnTo>
                    <a:pt x="1245438" y="5003800"/>
                  </a:lnTo>
                  <a:lnTo>
                    <a:pt x="1258626" y="4953000"/>
                  </a:lnTo>
                  <a:lnTo>
                    <a:pt x="1272168" y="4914900"/>
                  </a:lnTo>
                  <a:lnTo>
                    <a:pt x="1286061" y="4864100"/>
                  </a:lnTo>
                  <a:lnTo>
                    <a:pt x="1300304" y="4826000"/>
                  </a:lnTo>
                  <a:lnTo>
                    <a:pt x="1314894" y="4775200"/>
                  </a:lnTo>
                  <a:lnTo>
                    <a:pt x="1329832" y="4737100"/>
                  </a:lnTo>
                  <a:lnTo>
                    <a:pt x="1345114" y="4699000"/>
                  </a:lnTo>
                  <a:lnTo>
                    <a:pt x="1360739" y="4648200"/>
                  </a:lnTo>
                  <a:lnTo>
                    <a:pt x="1376705" y="4610100"/>
                  </a:lnTo>
                  <a:lnTo>
                    <a:pt x="1393012" y="4572000"/>
                  </a:lnTo>
                  <a:lnTo>
                    <a:pt x="1409656" y="4521200"/>
                  </a:lnTo>
                  <a:lnTo>
                    <a:pt x="1426638" y="4483100"/>
                  </a:lnTo>
                  <a:lnTo>
                    <a:pt x="1443954" y="4445000"/>
                  </a:lnTo>
                  <a:lnTo>
                    <a:pt x="1461603" y="4394200"/>
                  </a:lnTo>
                  <a:lnTo>
                    <a:pt x="1479584" y="4356100"/>
                  </a:lnTo>
                  <a:lnTo>
                    <a:pt x="1497895" y="4318000"/>
                  </a:lnTo>
                  <a:lnTo>
                    <a:pt x="1516534" y="4279900"/>
                  </a:lnTo>
                  <a:lnTo>
                    <a:pt x="1535500" y="4229100"/>
                  </a:lnTo>
                  <a:lnTo>
                    <a:pt x="1554791" y="4191000"/>
                  </a:lnTo>
                  <a:lnTo>
                    <a:pt x="1574405" y="4152900"/>
                  </a:lnTo>
                  <a:lnTo>
                    <a:pt x="1594341" y="4114800"/>
                  </a:lnTo>
                  <a:lnTo>
                    <a:pt x="1614597" y="4064000"/>
                  </a:lnTo>
                  <a:lnTo>
                    <a:pt x="1635171" y="4025900"/>
                  </a:lnTo>
                  <a:lnTo>
                    <a:pt x="1656063" y="3987800"/>
                  </a:lnTo>
                  <a:lnTo>
                    <a:pt x="1677269" y="3949700"/>
                  </a:lnTo>
                  <a:lnTo>
                    <a:pt x="1698789" y="3911600"/>
                  </a:lnTo>
                  <a:lnTo>
                    <a:pt x="1720620" y="3873500"/>
                  </a:lnTo>
                  <a:lnTo>
                    <a:pt x="1742762" y="3835400"/>
                  </a:lnTo>
                  <a:lnTo>
                    <a:pt x="1765212" y="3797300"/>
                  </a:lnTo>
                  <a:lnTo>
                    <a:pt x="1787970" y="3759200"/>
                  </a:lnTo>
                  <a:lnTo>
                    <a:pt x="1811032" y="3708400"/>
                  </a:lnTo>
                  <a:lnTo>
                    <a:pt x="1834398" y="3670300"/>
                  </a:lnTo>
                  <a:lnTo>
                    <a:pt x="1858066" y="3632200"/>
                  </a:lnTo>
                  <a:lnTo>
                    <a:pt x="1882034" y="3594100"/>
                  </a:lnTo>
                  <a:lnTo>
                    <a:pt x="1906301" y="3556000"/>
                  </a:lnTo>
                  <a:lnTo>
                    <a:pt x="1930865" y="3517900"/>
                  </a:lnTo>
                  <a:lnTo>
                    <a:pt x="1955724" y="3492500"/>
                  </a:lnTo>
                  <a:lnTo>
                    <a:pt x="1980877" y="3454400"/>
                  </a:lnTo>
                  <a:lnTo>
                    <a:pt x="2006322" y="3416300"/>
                  </a:lnTo>
                  <a:lnTo>
                    <a:pt x="2032057" y="3378200"/>
                  </a:lnTo>
                  <a:lnTo>
                    <a:pt x="2058081" y="3340100"/>
                  </a:lnTo>
                  <a:lnTo>
                    <a:pt x="2084393" y="3302000"/>
                  </a:lnTo>
                  <a:lnTo>
                    <a:pt x="2110989" y="3263900"/>
                  </a:lnTo>
                  <a:lnTo>
                    <a:pt x="2137870" y="3225800"/>
                  </a:lnTo>
                  <a:lnTo>
                    <a:pt x="2165032" y="3200400"/>
                  </a:lnTo>
                  <a:lnTo>
                    <a:pt x="2192476" y="3162300"/>
                  </a:lnTo>
                  <a:lnTo>
                    <a:pt x="2220198" y="3124200"/>
                  </a:lnTo>
                  <a:lnTo>
                    <a:pt x="2248197" y="3086100"/>
                  </a:lnTo>
                  <a:lnTo>
                    <a:pt x="2276472" y="3048000"/>
                  </a:lnTo>
                  <a:lnTo>
                    <a:pt x="2305020" y="3022600"/>
                  </a:lnTo>
                  <a:lnTo>
                    <a:pt x="2333841" y="2984500"/>
                  </a:lnTo>
                  <a:lnTo>
                    <a:pt x="2362933" y="2946400"/>
                  </a:lnTo>
                  <a:lnTo>
                    <a:pt x="2392293" y="2921000"/>
                  </a:lnTo>
                  <a:lnTo>
                    <a:pt x="2421921" y="2882900"/>
                  </a:lnTo>
                  <a:lnTo>
                    <a:pt x="2451815" y="2844800"/>
                  </a:lnTo>
                  <a:lnTo>
                    <a:pt x="2481972" y="2819400"/>
                  </a:lnTo>
                  <a:lnTo>
                    <a:pt x="2512392" y="2781300"/>
                  </a:lnTo>
                  <a:lnTo>
                    <a:pt x="2543073" y="2755900"/>
                  </a:lnTo>
                  <a:lnTo>
                    <a:pt x="2574013" y="2717800"/>
                  </a:lnTo>
                  <a:lnTo>
                    <a:pt x="2605210" y="2692400"/>
                  </a:lnTo>
                  <a:lnTo>
                    <a:pt x="2636663" y="2654300"/>
                  </a:lnTo>
                  <a:lnTo>
                    <a:pt x="2668370" y="2628900"/>
                  </a:lnTo>
                  <a:lnTo>
                    <a:pt x="2700330" y="2590800"/>
                  </a:lnTo>
                  <a:lnTo>
                    <a:pt x="2732540" y="2565400"/>
                  </a:lnTo>
                  <a:lnTo>
                    <a:pt x="2765000" y="2527300"/>
                  </a:lnTo>
                  <a:lnTo>
                    <a:pt x="2797707" y="2501900"/>
                  </a:lnTo>
                  <a:lnTo>
                    <a:pt x="2830660" y="2463800"/>
                  </a:lnTo>
                  <a:lnTo>
                    <a:pt x="2897298" y="2413000"/>
                  </a:lnTo>
                  <a:lnTo>
                    <a:pt x="2930979" y="2374900"/>
                  </a:lnTo>
                  <a:lnTo>
                    <a:pt x="3033451" y="2298700"/>
                  </a:lnTo>
                  <a:lnTo>
                    <a:pt x="3068079" y="2260600"/>
                  </a:lnTo>
                  <a:lnTo>
                    <a:pt x="3208903" y="2159000"/>
                  </a:lnTo>
                  <a:lnTo>
                    <a:pt x="3244679" y="2120900"/>
                  </a:lnTo>
                  <a:lnTo>
                    <a:pt x="3390009" y="2019300"/>
                  </a:lnTo>
                  <a:lnTo>
                    <a:pt x="3576561" y="1892300"/>
                  </a:lnTo>
                  <a:lnTo>
                    <a:pt x="3652661" y="1841500"/>
                  </a:lnTo>
                  <a:lnTo>
                    <a:pt x="3691021" y="1828800"/>
                  </a:lnTo>
                  <a:lnTo>
                    <a:pt x="3846493" y="1727200"/>
                  </a:lnTo>
                  <a:lnTo>
                    <a:pt x="3885861" y="1714500"/>
                  </a:lnTo>
                  <a:lnTo>
                    <a:pt x="4005135" y="1638300"/>
                  </a:lnTo>
                  <a:lnTo>
                    <a:pt x="4045278" y="1625600"/>
                  </a:lnTo>
                  <a:lnTo>
                    <a:pt x="4085611" y="1600200"/>
                  </a:lnTo>
                  <a:lnTo>
                    <a:pt x="4126133" y="1587500"/>
                  </a:lnTo>
                  <a:lnTo>
                    <a:pt x="4166841" y="1562100"/>
                  </a:lnTo>
                  <a:lnTo>
                    <a:pt x="4207734" y="1549400"/>
                  </a:lnTo>
                  <a:lnTo>
                    <a:pt x="4248810" y="1524000"/>
                  </a:lnTo>
                  <a:lnTo>
                    <a:pt x="4290067" y="1511300"/>
                  </a:lnTo>
                  <a:lnTo>
                    <a:pt x="4331505" y="1485900"/>
                  </a:lnTo>
                  <a:lnTo>
                    <a:pt x="4373121" y="1473200"/>
                  </a:lnTo>
                  <a:lnTo>
                    <a:pt x="4414914" y="1447800"/>
                  </a:lnTo>
                  <a:lnTo>
                    <a:pt x="4456882" y="1435100"/>
                  </a:lnTo>
                  <a:lnTo>
                    <a:pt x="4499023" y="1409700"/>
                  </a:lnTo>
                  <a:lnTo>
                    <a:pt x="4626471" y="1371600"/>
                  </a:lnTo>
                  <a:lnTo>
                    <a:pt x="4669289" y="1346200"/>
                  </a:lnTo>
                  <a:lnTo>
                    <a:pt x="4842197" y="1295400"/>
                  </a:lnTo>
                  <a:lnTo>
                    <a:pt x="4885824" y="1270000"/>
                  </a:lnTo>
                  <a:lnTo>
                    <a:pt x="5240354" y="1168400"/>
                  </a:lnTo>
                  <a:lnTo>
                    <a:pt x="5285335" y="1168400"/>
                  </a:lnTo>
                  <a:lnTo>
                    <a:pt x="5466660" y="1117600"/>
                  </a:lnTo>
                  <a:lnTo>
                    <a:pt x="5512335" y="1117600"/>
                  </a:lnTo>
                  <a:lnTo>
                    <a:pt x="5604083" y="1092200"/>
                  </a:lnTo>
                  <a:lnTo>
                    <a:pt x="5650154" y="1092200"/>
                  </a:lnTo>
                  <a:lnTo>
                    <a:pt x="5696353" y="1079500"/>
                  </a:lnTo>
                  <a:lnTo>
                    <a:pt x="5742680" y="1079500"/>
                  </a:lnTo>
                  <a:lnTo>
                    <a:pt x="5835709" y="1054100"/>
                  </a:lnTo>
                  <a:lnTo>
                    <a:pt x="5929227" y="1054100"/>
                  </a:lnTo>
                  <a:lnTo>
                    <a:pt x="5976165" y="1041400"/>
                  </a:lnTo>
                  <a:lnTo>
                    <a:pt x="6023221" y="1041400"/>
                  </a:lnTo>
                  <a:lnTo>
                    <a:pt x="6070392" y="1028700"/>
                  </a:lnTo>
                  <a:lnTo>
                    <a:pt x="6090702" y="1028700"/>
                  </a:lnTo>
                  <a:lnTo>
                    <a:pt x="6090702" y="0"/>
                  </a:lnTo>
                  <a:close/>
                </a:path>
              </a:pathLst>
            </a:custGeom>
            <a:solidFill>
              <a:srgbClr val="9FCEE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17920" y="749300"/>
              <a:ext cx="5473700" cy="6108700"/>
            </a:xfrm>
            <a:custGeom>
              <a:avLst/>
              <a:gdLst/>
              <a:ahLst/>
              <a:cxnLst/>
              <a:rect l="l" t="t" r="r" b="b"/>
              <a:pathLst>
                <a:path w="5473700" h="6108700">
                  <a:moveTo>
                    <a:pt x="5473482" y="0"/>
                  </a:moveTo>
                  <a:lnTo>
                    <a:pt x="5380908" y="0"/>
                  </a:lnTo>
                  <a:lnTo>
                    <a:pt x="5333326" y="12700"/>
                  </a:lnTo>
                  <a:lnTo>
                    <a:pt x="5285853" y="12700"/>
                  </a:lnTo>
                  <a:lnTo>
                    <a:pt x="5238492" y="25400"/>
                  </a:lnTo>
                  <a:lnTo>
                    <a:pt x="5191244" y="25400"/>
                  </a:lnTo>
                  <a:lnTo>
                    <a:pt x="5144110" y="38100"/>
                  </a:lnTo>
                  <a:lnTo>
                    <a:pt x="5097093" y="38100"/>
                  </a:lnTo>
                  <a:lnTo>
                    <a:pt x="5050193" y="50800"/>
                  </a:lnTo>
                  <a:lnTo>
                    <a:pt x="5003412" y="50800"/>
                  </a:lnTo>
                  <a:lnTo>
                    <a:pt x="4910213" y="76200"/>
                  </a:lnTo>
                  <a:lnTo>
                    <a:pt x="4863798" y="76200"/>
                  </a:lnTo>
                  <a:lnTo>
                    <a:pt x="4771345" y="101600"/>
                  </a:lnTo>
                  <a:lnTo>
                    <a:pt x="4725310" y="101600"/>
                  </a:lnTo>
                  <a:lnTo>
                    <a:pt x="4007375" y="304800"/>
                  </a:lnTo>
                  <a:lnTo>
                    <a:pt x="3963745" y="330200"/>
                  </a:lnTo>
                  <a:lnTo>
                    <a:pt x="3833790" y="368300"/>
                  </a:lnTo>
                  <a:lnTo>
                    <a:pt x="3790788" y="393700"/>
                  </a:lnTo>
                  <a:lnTo>
                    <a:pt x="3705270" y="419100"/>
                  </a:lnTo>
                  <a:lnTo>
                    <a:pt x="3662756" y="444500"/>
                  </a:lnTo>
                  <a:lnTo>
                    <a:pt x="3620407" y="457200"/>
                  </a:lnTo>
                  <a:lnTo>
                    <a:pt x="3578225" y="482600"/>
                  </a:lnTo>
                  <a:lnTo>
                    <a:pt x="3536212" y="495300"/>
                  </a:lnTo>
                  <a:lnTo>
                    <a:pt x="3494368" y="520700"/>
                  </a:lnTo>
                  <a:lnTo>
                    <a:pt x="3452696" y="533400"/>
                  </a:lnTo>
                  <a:lnTo>
                    <a:pt x="3411197" y="558800"/>
                  </a:lnTo>
                  <a:lnTo>
                    <a:pt x="3369872" y="571500"/>
                  </a:lnTo>
                  <a:lnTo>
                    <a:pt x="3328724" y="596900"/>
                  </a:lnTo>
                  <a:lnTo>
                    <a:pt x="3287752" y="609600"/>
                  </a:lnTo>
                  <a:lnTo>
                    <a:pt x="3206347" y="660400"/>
                  </a:lnTo>
                  <a:lnTo>
                    <a:pt x="3165917" y="673100"/>
                  </a:lnTo>
                  <a:lnTo>
                    <a:pt x="3045733" y="749300"/>
                  </a:lnTo>
                  <a:lnTo>
                    <a:pt x="3006045" y="762000"/>
                  </a:lnTo>
                  <a:lnTo>
                    <a:pt x="2849202" y="863600"/>
                  </a:lnTo>
                  <a:lnTo>
                    <a:pt x="2657556" y="990600"/>
                  </a:lnTo>
                  <a:lnTo>
                    <a:pt x="2470980" y="1117600"/>
                  </a:lnTo>
                  <a:lnTo>
                    <a:pt x="2325496" y="1219200"/>
                  </a:lnTo>
                  <a:lnTo>
                    <a:pt x="2289662" y="1257300"/>
                  </a:lnTo>
                  <a:lnTo>
                    <a:pt x="2183473" y="1333500"/>
                  </a:lnTo>
                  <a:lnTo>
                    <a:pt x="2148519" y="1371600"/>
                  </a:lnTo>
                  <a:lnTo>
                    <a:pt x="2079285" y="1422400"/>
                  </a:lnTo>
                  <a:lnTo>
                    <a:pt x="2045007" y="1460500"/>
                  </a:lnTo>
                  <a:lnTo>
                    <a:pt x="1977137" y="1511300"/>
                  </a:lnTo>
                  <a:lnTo>
                    <a:pt x="1943549" y="1549400"/>
                  </a:lnTo>
                  <a:lnTo>
                    <a:pt x="1910193" y="1574800"/>
                  </a:lnTo>
                  <a:lnTo>
                    <a:pt x="1877071" y="1612900"/>
                  </a:lnTo>
                  <a:lnTo>
                    <a:pt x="1844185" y="1638300"/>
                  </a:lnTo>
                  <a:lnTo>
                    <a:pt x="1811537" y="1676400"/>
                  </a:lnTo>
                  <a:lnTo>
                    <a:pt x="1779127" y="1701800"/>
                  </a:lnTo>
                  <a:lnTo>
                    <a:pt x="1746958" y="1739900"/>
                  </a:lnTo>
                  <a:lnTo>
                    <a:pt x="1715030" y="1765300"/>
                  </a:lnTo>
                  <a:lnTo>
                    <a:pt x="1683345" y="1803400"/>
                  </a:lnTo>
                  <a:lnTo>
                    <a:pt x="1651905" y="1828800"/>
                  </a:lnTo>
                  <a:lnTo>
                    <a:pt x="1620712" y="1866900"/>
                  </a:lnTo>
                  <a:lnTo>
                    <a:pt x="1589766" y="1892300"/>
                  </a:lnTo>
                  <a:lnTo>
                    <a:pt x="1559069" y="1930400"/>
                  </a:lnTo>
                  <a:lnTo>
                    <a:pt x="1528623" y="1968500"/>
                  </a:lnTo>
                  <a:lnTo>
                    <a:pt x="1498429" y="1993900"/>
                  </a:lnTo>
                  <a:lnTo>
                    <a:pt x="1468489" y="2032000"/>
                  </a:lnTo>
                  <a:lnTo>
                    <a:pt x="1438805" y="2070100"/>
                  </a:lnTo>
                  <a:lnTo>
                    <a:pt x="1409377" y="2108200"/>
                  </a:lnTo>
                  <a:lnTo>
                    <a:pt x="1380207" y="2133600"/>
                  </a:lnTo>
                  <a:lnTo>
                    <a:pt x="1351297" y="2171700"/>
                  </a:lnTo>
                  <a:lnTo>
                    <a:pt x="1322648" y="2209800"/>
                  </a:lnTo>
                  <a:lnTo>
                    <a:pt x="1294261" y="2247900"/>
                  </a:lnTo>
                  <a:lnTo>
                    <a:pt x="1266139" y="2273300"/>
                  </a:lnTo>
                  <a:lnTo>
                    <a:pt x="1238283" y="2311400"/>
                  </a:lnTo>
                  <a:lnTo>
                    <a:pt x="1210694" y="2349500"/>
                  </a:lnTo>
                  <a:lnTo>
                    <a:pt x="1183373" y="2387600"/>
                  </a:lnTo>
                  <a:lnTo>
                    <a:pt x="1156323" y="2425700"/>
                  </a:lnTo>
                  <a:lnTo>
                    <a:pt x="1129544" y="2463800"/>
                  </a:lnTo>
                  <a:lnTo>
                    <a:pt x="1103038" y="2501900"/>
                  </a:lnTo>
                  <a:lnTo>
                    <a:pt x="1076808" y="2540000"/>
                  </a:lnTo>
                  <a:lnTo>
                    <a:pt x="1050853" y="2565400"/>
                  </a:lnTo>
                  <a:lnTo>
                    <a:pt x="1025176" y="2603500"/>
                  </a:lnTo>
                  <a:lnTo>
                    <a:pt x="999778" y="2641600"/>
                  </a:lnTo>
                  <a:lnTo>
                    <a:pt x="974661" y="2679700"/>
                  </a:lnTo>
                  <a:lnTo>
                    <a:pt x="949826" y="2717800"/>
                  </a:lnTo>
                  <a:lnTo>
                    <a:pt x="925274" y="2755900"/>
                  </a:lnTo>
                  <a:lnTo>
                    <a:pt x="901008" y="2794000"/>
                  </a:lnTo>
                  <a:lnTo>
                    <a:pt x="877028" y="2844800"/>
                  </a:lnTo>
                  <a:lnTo>
                    <a:pt x="853337" y="2882900"/>
                  </a:lnTo>
                  <a:lnTo>
                    <a:pt x="829935" y="2921000"/>
                  </a:lnTo>
                  <a:lnTo>
                    <a:pt x="806824" y="2959100"/>
                  </a:lnTo>
                  <a:lnTo>
                    <a:pt x="784006" y="2997200"/>
                  </a:lnTo>
                  <a:lnTo>
                    <a:pt x="761482" y="3035300"/>
                  </a:lnTo>
                  <a:lnTo>
                    <a:pt x="739254" y="3073400"/>
                  </a:lnTo>
                  <a:lnTo>
                    <a:pt x="717322" y="3111500"/>
                  </a:lnTo>
                  <a:lnTo>
                    <a:pt x="695690" y="3162300"/>
                  </a:lnTo>
                  <a:lnTo>
                    <a:pt x="674357" y="3200400"/>
                  </a:lnTo>
                  <a:lnTo>
                    <a:pt x="653326" y="3238500"/>
                  </a:lnTo>
                  <a:lnTo>
                    <a:pt x="632598" y="3276600"/>
                  </a:lnTo>
                  <a:lnTo>
                    <a:pt x="612175" y="3314700"/>
                  </a:lnTo>
                  <a:lnTo>
                    <a:pt x="592058" y="3365500"/>
                  </a:lnTo>
                  <a:lnTo>
                    <a:pt x="572248" y="3403600"/>
                  </a:lnTo>
                  <a:lnTo>
                    <a:pt x="552748" y="3441700"/>
                  </a:lnTo>
                  <a:lnTo>
                    <a:pt x="533558" y="3479800"/>
                  </a:lnTo>
                  <a:lnTo>
                    <a:pt x="514680" y="3530600"/>
                  </a:lnTo>
                  <a:lnTo>
                    <a:pt x="496116" y="3568700"/>
                  </a:lnTo>
                  <a:lnTo>
                    <a:pt x="477867" y="3606800"/>
                  </a:lnTo>
                  <a:lnTo>
                    <a:pt x="459934" y="3657600"/>
                  </a:lnTo>
                  <a:lnTo>
                    <a:pt x="442319" y="3695700"/>
                  </a:lnTo>
                  <a:lnTo>
                    <a:pt x="425024" y="3733800"/>
                  </a:lnTo>
                  <a:lnTo>
                    <a:pt x="408050" y="3784600"/>
                  </a:lnTo>
                  <a:lnTo>
                    <a:pt x="391399" y="3822700"/>
                  </a:lnTo>
                  <a:lnTo>
                    <a:pt x="375072" y="3873500"/>
                  </a:lnTo>
                  <a:lnTo>
                    <a:pt x="359070" y="3911600"/>
                  </a:lnTo>
                  <a:lnTo>
                    <a:pt x="343395" y="3949700"/>
                  </a:lnTo>
                  <a:lnTo>
                    <a:pt x="328049" y="4000500"/>
                  </a:lnTo>
                  <a:lnTo>
                    <a:pt x="313033" y="4038600"/>
                  </a:lnTo>
                  <a:lnTo>
                    <a:pt x="298348" y="4089400"/>
                  </a:lnTo>
                  <a:lnTo>
                    <a:pt x="283997" y="4127500"/>
                  </a:lnTo>
                  <a:lnTo>
                    <a:pt x="269980" y="4178300"/>
                  </a:lnTo>
                  <a:lnTo>
                    <a:pt x="256298" y="4216400"/>
                  </a:lnTo>
                  <a:lnTo>
                    <a:pt x="242955" y="4267200"/>
                  </a:lnTo>
                  <a:lnTo>
                    <a:pt x="229950" y="4305300"/>
                  </a:lnTo>
                  <a:lnTo>
                    <a:pt x="217286" y="4356100"/>
                  </a:lnTo>
                  <a:lnTo>
                    <a:pt x="204964" y="4394200"/>
                  </a:lnTo>
                  <a:lnTo>
                    <a:pt x="192986" y="4445000"/>
                  </a:lnTo>
                  <a:lnTo>
                    <a:pt x="181352" y="4483100"/>
                  </a:lnTo>
                  <a:lnTo>
                    <a:pt x="170065" y="4533900"/>
                  </a:lnTo>
                  <a:lnTo>
                    <a:pt x="159126" y="4584700"/>
                  </a:lnTo>
                  <a:lnTo>
                    <a:pt x="148537" y="4622800"/>
                  </a:lnTo>
                  <a:lnTo>
                    <a:pt x="138298" y="4673600"/>
                  </a:lnTo>
                  <a:lnTo>
                    <a:pt x="128412" y="4711700"/>
                  </a:lnTo>
                  <a:lnTo>
                    <a:pt x="118880" y="4762500"/>
                  </a:lnTo>
                  <a:lnTo>
                    <a:pt x="109704" y="4813300"/>
                  </a:lnTo>
                  <a:lnTo>
                    <a:pt x="100884" y="4851400"/>
                  </a:lnTo>
                  <a:lnTo>
                    <a:pt x="92423" y="4902200"/>
                  </a:lnTo>
                  <a:lnTo>
                    <a:pt x="84322" y="4953000"/>
                  </a:lnTo>
                  <a:lnTo>
                    <a:pt x="76582" y="4991100"/>
                  </a:lnTo>
                  <a:lnTo>
                    <a:pt x="69205" y="5041900"/>
                  </a:lnTo>
                  <a:lnTo>
                    <a:pt x="62193" y="5092700"/>
                  </a:lnTo>
                  <a:lnTo>
                    <a:pt x="55547" y="5130800"/>
                  </a:lnTo>
                  <a:lnTo>
                    <a:pt x="49268" y="5181600"/>
                  </a:lnTo>
                  <a:lnTo>
                    <a:pt x="43358" y="5232400"/>
                  </a:lnTo>
                  <a:lnTo>
                    <a:pt x="37818" y="5283200"/>
                  </a:lnTo>
                  <a:lnTo>
                    <a:pt x="32651" y="5321300"/>
                  </a:lnTo>
                  <a:lnTo>
                    <a:pt x="27857" y="5372100"/>
                  </a:lnTo>
                  <a:lnTo>
                    <a:pt x="23437" y="5422900"/>
                  </a:lnTo>
                  <a:lnTo>
                    <a:pt x="19395" y="5473700"/>
                  </a:lnTo>
                  <a:lnTo>
                    <a:pt x="15730" y="5511800"/>
                  </a:lnTo>
                  <a:lnTo>
                    <a:pt x="12444" y="5562600"/>
                  </a:lnTo>
                  <a:lnTo>
                    <a:pt x="9540" y="5613400"/>
                  </a:lnTo>
                  <a:lnTo>
                    <a:pt x="7018" y="5664200"/>
                  </a:lnTo>
                  <a:lnTo>
                    <a:pt x="4879" y="5715000"/>
                  </a:lnTo>
                  <a:lnTo>
                    <a:pt x="3127" y="5753100"/>
                  </a:lnTo>
                  <a:lnTo>
                    <a:pt x="1761" y="5803900"/>
                  </a:lnTo>
                  <a:lnTo>
                    <a:pt x="783" y="5854700"/>
                  </a:lnTo>
                  <a:lnTo>
                    <a:pt x="196" y="5905500"/>
                  </a:lnTo>
                  <a:lnTo>
                    <a:pt x="0" y="5956300"/>
                  </a:lnTo>
                  <a:lnTo>
                    <a:pt x="218" y="6007100"/>
                  </a:lnTo>
                  <a:lnTo>
                    <a:pt x="874" y="6057900"/>
                  </a:lnTo>
                  <a:lnTo>
                    <a:pt x="1964" y="6108700"/>
                  </a:lnTo>
                  <a:lnTo>
                    <a:pt x="698278" y="6108700"/>
                  </a:lnTo>
                  <a:lnTo>
                    <a:pt x="697055" y="6057900"/>
                  </a:lnTo>
                  <a:lnTo>
                    <a:pt x="696319" y="6007100"/>
                  </a:lnTo>
                  <a:lnTo>
                    <a:pt x="696074" y="5956300"/>
                  </a:lnTo>
                  <a:lnTo>
                    <a:pt x="696292" y="5905500"/>
                  </a:lnTo>
                  <a:lnTo>
                    <a:pt x="696945" y="5854700"/>
                  </a:lnTo>
                  <a:lnTo>
                    <a:pt x="698031" y="5803900"/>
                  </a:lnTo>
                  <a:lnTo>
                    <a:pt x="699549" y="5765800"/>
                  </a:lnTo>
                  <a:lnTo>
                    <a:pt x="701496" y="5715000"/>
                  </a:lnTo>
                  <a:lnTo>
                    <a:pt x="703870" y="5664200"/>
                  </a:lnTo>
                  <a:lnTo>
                    <a:pt x="706671" y="5613400"/>
                  </a:lnTo>
                  <a:lnTo>
                    <a:pt x="709895" y="5575300"/>
                  </a:lnTo>
                  <a:lnTo>
                    <a:pt x="713541" y="5524500"/>
                  </a:lnTo>
                  <a:lnTo>
                    <a:pt x="717607" y="5473700"/>
                  </a:lnTo>
                  <a:lnTo>
                    <a:pt x="722091" y="5422900"/>
                  </a:lnTo>
                  <a:lnTo>
                    <a:pt x="726992" y="5384800"/>
                  </a:lnTo>
                  <a:lnTo>
                    <a:pt x="732307" y="5334000"/>
                  </a:lnTo>
                  <a:lnTo>
                    <a:pt x="738035" y="5283200"/>
                  </a:lnTo>
                  <a:lnTo>
                    <a:pt x="744173" y="5245100"/>
                  </a:lnTo>
                  <a:lnTo>
                    <a:pt x="750720" y="5194300"/>
                  </a:lnTo>
                  <a:lnTo>
                    <a:pt x="757675" y="5143500"/>
                  </a:lnTo>
                  <a:lnTo>
                    <a:pt x="765034" y="5105400"/>
                  </a:lnTo>
                  <a:lnTo>
                    <a:pt x="772797" y="5054600"/>
                  </a:lnTo>
                  <a:lnTo>
                    <a:pt x="780961" y="5003800"/>
                  </a:lnTo>
                  <a:lnTo>
                    <a:pt x="789525" y="4965700"/>
                  </a:lnTo>
                  <a:lnTo>
                    <a:pt x="798486" y="4914900"/>
                  </a:lnTo>
                  <a:lnTo>
                    <a:pt x="807844" y="4864100"/>
                  </a:lnTo>
                  <a:lnTo>
                    <a:pt x="817595" y="4826000"/>
                  </a:lnTo>
                  <a:lnTo>
                    <a:pt x="827738" y="4775200"/>
                  </a:lnTo>
                  <a:lnTo>
                    <a:pt x="838272" y="4737100"/>
                  </a:lnTo>
                  <a:lnTo>
                    <a:pt x="849193" y="4686300"/>
                  </a:lnTo>
                  <a:lnTo>
                    <a:pt x="860502" y="4648200"/>
                  </a:lnTo>
                  <a:lnTo>
                    <a:pt x="872195" y="4597400"/>
                  </a:lnTo>
                  <a:lnTo>
                    <a:pt x="884270" y="4559300"/>
                  </a:lnTo>
                  <a:lnTo>
                    <a:pt x="896727" y="4508500"/>
                  </a:lnTo>
                  <a:lnTo>
                    <a:pt x="909562" y="4470400"/>
                  </a:lnTo>
                  <a:lnTo>
                    <a:pt x="922775" y="4419600"/>
                  </a:lnTo>
                  <a:lnTo>
                    <a:pt x="936363" y="4381500"/>
                  </a:lnTo>
                  <a:lnTo>
                    <a:pt x="950325" y="4330700"/>
                  </a:lnTo>
                  <a:lnTo>
                    <a:pt x="964658" y="4292600"/>
                  </a:lnTo>
                  <a:lnTo>
                    <a:pt x="979360" y="4241800"/>
                  </a:lnTo>
                  <a:lnTo>
                    <a:pt x="994431" y="4203700"/>
                  </a:lnTo>
                  <a:lnTo>
                    <a:pt x="1009867" y="4152900"/>
                  </a:lnTo>
                  <a:lnTo>
                    <a:pt x="1025667" y="4114800"/>
                  </a:lnTo>
                  <a:lnTo>
                    <a:pt x="1041830" y="4076700"/>
                  </a:lnTo>
                  <a:lnTo>
                    <a:pt x="1058353" y="4025900"/>
                  </a:lnTo>
                  <a:lnTo>
                    <a:pt x="1075235" y="3987800"/>
                  </a:lnTo>
                  <a:lnTo>
                    <a:pt x="1092473" y="3949700"/>
                  </a:lnTo>
                  <a:lnTo>
                    <a:pt x="1110065" y="3898900"/>
                  </a:lnTo>
                  <a:lnTo>
                    <a:pt x="1128011" y="3860800"/>
                  </a:lnTo>
                  <a:lnTo>
                    <a:pt x="1146308" y="3822700"/>
                  </a:lnTo>
                  <a:lnTo>
                    <a:pt x="1164954" y="3771900"/>
                  </a:lnTo>
                  <a:lnTo>
                    <a:pt x="1183947" y="3733800"/>
                  </a:lnTo>
                  <a:lnTo>
                    <a:pt x="1203285" y="3695700"/>
                  </a:lnTo>
                  <a:lnTo>
                    <a:pt x="1222968" y="3657600"/>
                  </a:lnTo>
                  <a:lnTo>
                    <a:pt x="1242991" y="3619500"/>
                  </a:lnTo>
                  <a:lnTo>
                    <a:pt x="1263355" y="3568700"/>
                  </a:lnTo>
                  <a:lnTo>
                    <a:pt x="1284056" y="3530600"/>
                  </a:lnTo>
                  <a:lnTo>
                    <a:pt x="1305094" y="3492500"/>
                  </a:lnTo>
                  <a:lnTo>
                    <a:pt x="1326466" y="3454400"/>
                  </a:lnTo>
                  <a:lnTo>
                    <a:pt x="1348170" y="3416300"/>
                  </a:lnTo>
                  <a:lnTo>
                    <a:pt x="1370205" y="3378200"/>
                  </a:lnTo>
                  <a:lnTo>
                    <a:pt x="1392568" y="3340100"/>
                  </a:lnTo>
                  <a:lnTo>
                    <a:pt x="1415258" y="3289300"/>
                  </a:lnTo>
                  <a:lnTo>
                    <a:pt x="1438273" y="3251200"/>
                  </a:lnTo>
                  <a:lnTo>
                    <a:pt x="1461611" y="3213100"/>
                  </a:lnTo>
                  <a:lnTo>
                    <a:pt x="1485270" y="3175000"/>
                  </a:lnTo>
                  <a:lnTo>
                    <a:pt x="1509248" y="3136900"/>
                  </a:lnTo>
                  <a:lnTo>
                    <a:pt x="1533544" y="3098800"/>
                  </a:lnTo>
                  <a:lnTo>
                    <a:pt x="1558155" y="3060700"/>
                  </a:lnTo>
                  <a:lnTo>
                    <a:pt x="1583080" y="3022600"/>
                  </a:lnTo>
                  <a:lnTo>
                    <a:pt x="1608316" y="2984500"/>
                  </a:lnTo>
                  <a:lnTo>
                    <a:pt x="1633863" y="2946400"/>
                  </a:lnTo>
                  <a:lnTo>
                    <a:pt x="1659718" y="2921000"/>
                  </a:lnTo>
                  <a:lnTo>
                    <a:pt x="1685879" y="2882900"/>
                  </a:lnTo>
                  <a:lnTo>
                    <a:pt x="1712344" y="2844800"/>
                  </a:lnTo>
                  <a:lnTo>
                    <a:pt x="1739112" y="2806700"/>
                  </a:lnTo>
                  <a:lnTo>
                    <a:pt x="1766180" y="2768600"/>
                  </a:lnTo>
                  <a:lnTo>
                    <a:pt x="1793547" y="2730500"/>
                  </a:lnTo>
                  <a:lnTo>
                    <a:pt x="1821211" y="2692400"/>
                  </a:lnTo>
                  <a:lnTo>
                    <a:pt x="1849170" y="2667000"/>
                  </a:lnTo>
                  <a:lnTo>
                    <a:pt x="1877422" y="2628900"/>
                  </a:lnTo>
                  <a:lnTo>
                    <a:pt x="1905966" y="2590800"/>
                  </a:lnTo>
                  <a:lnTo>
                    <a:pt x="1934798" y="2552700"/>
                  </a:lnTo>
                  <a:lnTo>
                    <a:pt x="1963919" y="2527300"/>
                  </a:lnTo>
                  <a:lnTo>
                    <a:pt x="1993325" y="2489200"/>
                  </a:lnTo>
                  <a:lnTo>
                    <a:pt x="2023014" y="2451100"/>
                  </a:lnTo>
                  <a:lnTo>
                    <a:pt x="2052986" y="2425700"/>
                  </a:lnTo>
                  <a:lnTo>
                    <a:pt x="2083238" y="2387600"/>
                  </a:lnTo>
                  <a:lnTo>
                    <a:pt x="2113768" y="2362200"/>
                  </a:lnTo>
                  <a:lnTo>
                    <a:pt x="2144574" y="2324100"/>
                  </a:lnTo>
                  <a:lnTo>
                    <a:pt x="2175655" y="2286000"/>
                  </a:lnTo>
                  <a:lnTo>
                    <a:pt x="2207009" y="2260600"/>
                  </a:lnTo>
                  <a:lnTo>
                    <a:pt x="2238633" y="2222500"/>
                  </a:lnTo>
                  <a:lnTo>
                    <a:pt x="2270526" y="2197100"/>
                  </a:lnTo>
                  <a:lnTo>
                    <a:pt x="2302686" y="2159000"/>
                  </a:lnTo>
                  <a:lnTo>
                    <a:pt x="2335111" y="2133600"/>
                  </a:lnTo>
                  <a:lnTo>
                    <a:pt x="2367800" y="2095500"/>
                  </a:lnTo>
                  <a:lnTo>
                    <a:pt x="2433959" y="2044700"/>
                  </a:lnTo>
                  <a:lnTo>
                    <a:pt x="2467426" y="2006600"/>
                  </a:lnTo>
                  <a:lnTo>
                    <a:pt x="2535126" y="1955800"/>
                  </a:lnTo>
                  <a:lnTo>
                    <a:pt x="2569354" y="1917700"/>
                  </a:lnTo>
                  <a:lnTo>
                    <a:pt x="2673535" y="1841500"/>
                  </a:lnTo>
                  <a:lnTo>
                    <a:pt x="2708753" y="1803400"/>
                  </a:lnTo>
                  <a:lnTo>
                    <a:pt x="2852036" y="1701800"/>
                  </a:lnTo>
                  <a:lnTo>
                    <a:pt x="2961975" y="1625600"/>
                  </a:lnTo>
                  <a:lnTo>
                    <a:pt x="2999083" y="1587500"/>
                  </a:lnTo>
                  <a:lnTo>
                    <a:pt x="3036419" y="1562100"/>
                  </a:lnTo>
                  <a:lnTo>
                    <a:pt x="3073981" y="1549400"/>
                  </a:lnTo>
                  <a:lnTo>
                    <a:pt x="3265114" y="1422400"/>
                  </a:lnTo>
                  <a:lnTo>
                    <a:pt x="3343083" y="1371600"/>
                  </a:lnTo>
                  <a:lnTo>
                    <a:pt x="3382385" y="1358900"/>
                  </a:lnTo>
                  <a:lnTo>
                    <a:pt x="3501539" y="1282700"/>
                  </a:lnTo>
                  <a:lnTo>
                    <a:pt x="3541666" y="1270000"/>
                  </a:lnTo>
                  <a:lnTo>
                    <a:pt x="3581995" y="1244600"/>
                  </a:lnTo>
                  <a:lnTo>
                    <a:pt x="3622524" y="1231900"/>
                  </a:lnTo>
                  <a:lnTo>
                    <a:pt x="3704174" y="1181100"/>
                  </a:lnTo>
                  <a:lnTo>
                    <a:pt x="3745291" y="1168400"/>
                  </a:lnTo>
                  <a:lnTo>
                    <a:pt x="3786601" y="1143000"/>
                  </a:lnTo>
                  <a:lnTo>
                    <a:pt x="3828101" y="1130300"/>
                  </a:lnTo>
                  <a:lnTo>
                    <a:pt x="3869789" y="1104900"/>
                  </a:lnTo>
                  <a:lnTo>
                    <a:pt x="3953725" y="1079500"/>
                  </a:lnTo>
                  <a:lnTo>
                    <a:pt x="3995968" y="1054100"/>
                  </a:lnTo>
                  <a:lnTo>
                    <a:pt x="4080995" y="1028700"/>
                  </a:lnTo>
                  <a:lnTo>
                    <a:pt x="4123776" y="1003300"/>
                  </a:lnTo>
                  <a:lnTo>
                    <a:pt x="4253165" y="965200"/>
                  </a:lnTo>
                  <a:lnTo>
                    <a:pt x="4296637" y="939800"/>
                  </a:lnTo>
                  <a:lnTo>
                    <a:pt x="4740290" y="812800"/>
                  </a:lnTo>
                  <a:lnTo>
                    <a:pt x="4785508" y="812800"/>
                  </a:lnTo>
                  <a:lnTo>
                    <a:pt x="4967836" y="762000"/>
                  </a:lnTo>
                  <a:lnTo>
                    <a:pt x="5013773" y="762000"/>
                  </a:lnTo>
                  <a:lnTo>
                    <a:pt x="5106060" y="736600"/>
                  </a:lnTo>
                  <a:lnTo>
                    <a:pt x="5152406" y="736600"/>
                  </a:lnTo>
                  <a:lnTo>
                    <a:pt x="5198884" y="723900"/>
                  </a:lnTo>
                  <a:lnTo>
                    <a:pt x="5245493" y="723900"/>
                  </a:lnTo>
                  <a:lnTo>
                    <a:pt x="5292231" y="711200"/>
                  </a:lnTo>
                  <a:lnTo>
                    <a:pt x="5339096" y="711200"/>
                  </a:lnTo>
                  <a:lnTo>
                    <a:pt x="5386086" y="698500"/>
                  </a:lnTo>
                  <a:lnTo>
                    <a:pt x="5473482" y="698500"/>
                  </a:lnTo>
                  <a:lnTo>
                    <a:pt x="5473482" y="0"/>
                  </a:lnTo>
                  <a:close/>
                </a:path>
              </a:pathLst>
            </a:custGeom>
            <a:solidFill>
              <a:srgbClr val="F6EDD5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75BE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200"/>
              <a:t>Financial</a:t>
            </a:r>
            <a:r>
              <a:rPr dirty="0" spc="-145"/>
              <a:t> Security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3692525" cy="38855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880">
                <a:solidFill>
                  <a:srgbClr val="40276F"/>
                </a:solidFill>
                <a:latin typeface="Arial Black"/>
                <a:cs typeface="Arial Black"/>
              </a:rPr>
              <a:t>1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million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eligible </a:t>
            </a:r>
            <a:r>
              <a:rPr dirty="0" sz="4100" spc="-165">
                <a:solidFill>
                  <a:srgbClr val="40276F"/>
                </a:solidFill>
                <a:latin typeface="Arial Black"/>
                <a:cs typeface="Arial Black"/>
              </a:rPr>
              <a:t>for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Pension </a:t>
            </a:r>
            <a:r>
              <a:rPr dirty="0" sz="4100" spc="-204">
                <a:solidFill>
                  <a:srgbClr val="40276F"/>
                </a:solidFill>
                <a:latin typeface="Arial Black"/>
                <a:cs typeface="Arial Black"/>
              </a:rPr>
              <a:t>Credit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not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claiming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it.</a:t>
            </a:r>
            <a:endParaRPr sz="4100">
              <a:latin typeface="Arial Black"/>
              <a:cs typeface="Arial Black"/>
            </a:endParaRPr>
          </a:p>
          <a:p>
            <a:pPr marL="12700" marR="12065">
              <a:lnSpc>
                <a:spcPts val="1400"/>
              </a:lnSpc>
              <a:spcBef>
                <a:spcPts val="2235"/>
              </a:spcBef>
            </a:pP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Three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times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as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many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single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women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as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single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men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are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not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receiving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Pension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Credit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which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they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are 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entitled,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compounding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financial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disadvantage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faced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by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older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women.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081853"/>
            <a:ext cx="6753859" cy="30226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dirty="0" sz="900">
                <a:latin typeface="Arial"/>
                <a:cs typeface="Arial"/>
              </a:rPr>
              <a:t>Pension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Credit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tops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weekly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income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£201.05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single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person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tops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up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joint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weekly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income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to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£306.85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couple. </a:t>
            </a: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6.09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better.org.uk/financial-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security-state-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744919" y="4234560"/>
            <a:ext cx="156845" cy="128905"/>
          </a:xfrm>
          <a:custGeom>
            <a:avLst/>
            <a:gdLst/>
            <a:ahLst/>
            <a:cxnLst/>
            <a:rect l="l" t="t" r="r" b="b"/>
            <a:pathLst>
              <a:path w="156845" h="128904">
                <a:moveTo>
                  <a:pt x="156464" y="0"/>
                </a:moveTo>
                <a:lnTo>
                  <a:pt x="0" y="0"/>
                </a:lnTo>
                <a:lnTo>
                  <a:pt x="0" y="128879"/>
                </a:lnTo>
                <a:lnTo>
                  <a:pt x="156464" y="128879"/>
                </a:lnTo>
                <a:lnTo>
                  <a:pt x="156464" y="0"/>
                </a:lnTo>
                <a:close/>
              </a:path>
            </a:pathLst>
          </a:custGeom>
          <a:solidFill>
            <a:srgbClr val="40296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 descr=""/>
          <p:cNvGrpSpPr/>
          <p:nvPr/>
        </p:nvGrpSpPr>
        <p:grpSpPr>
          <a:xfrm>
            <a:off x="6388492" y="783779"/>
            <a:ext cx="706120" cy="3736975"/>
            <a:chOff x="6388492" y="783779"/>
            <a:chExt cx="706120" cy="3736975"/>
          </a:xfrm>
        </p:grpSpPr>
        <p:sp>
          <p:nvSpPr>
            <p:cNvPr id="11" name="object 11" descr=""/>
            <p:cNvSpPr/>
            <p:nvPr/>
          </p:nvSpPr>
          <p:spPr>
            <a:xfrm>
              <a:off x="6463803" y="1094534"/>
              <a:ext cx="363220" cy="90170"/>
            </a:xfrm>
            <a:custGeom>
              <a:avLst/>
              <a:gdLst/>
              <a:ahLst/>
              <a:cxnLst/>
              <a:rect l="l" t="t" r="r" b="b"/>
              <a:pathLst>
                <a:path w="363220" h="90169">
                  <a:moveTo>
                    <a:pt x="299199" y="0"/>
                  </a:moveTo>
                  <a:lnTo>
                    <a:pt x="52730" y="21577"/>
                  </a:lnTo>
                  <a:lnTo>
                    <a:pt x="0" y="89839"/>
                  </a:lnTo>
                  <a:lnTo>
                    <a:pt x="362991" y="58089"/>
                  </a:lnTo>
                  <a:lnTo>
                    <a:pt x="299199" y="0"/>
                  </a:lnTo>
                  <a:close/>
                </a:path>
              </a:pathLst>
            </a:custGeom>
            <a:solidFill>
              <a:srgbClr val="FFD6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63792" y="858951"/>
              <a:ext cx="365125" cy="346710"/>
            </a:xfrm>
            <a:custGeom>
              <a:avLst/>
              <a:gdLst/>
              <a:ahLst/>
              <a:cxnLst/>
              <a:rect l="l" t="t" r="r" b="b"/>
              <a:pathLst>
                <a:path w="365125" h="346709">
                  <a:moveTo>
                    <a:pt x="257429" y="20929"/>
                  </a:moveTo>
                  <a:lnTo>
                    <a:pt x="255549" y="0"/>
                  </a:lnTo>
                  <a:lnTo>
                    <a:pt x="85686" y="14884"/>
                  </a:lnTo>
                  <a:lnTo>
                    <a:pt x="87566" y="35814"/>
                  </a:lnTo>
                  <a:lnTo>
                    <a:pt x="257429" y="20929"/>
                  </a:lnTo>
                  <a:close/>
                </a:path>
                <a:path w="365125" h="346709">
                  <a:moveTo>
                    <a:pt x="267652" y="138252"/>
                  </a:moveTo>
                  <a:lnTo>
                    <a:pt x="265811" y="117322"/>
                  </a:lnTo>
                  <a:lnTo>
                    <a:pt x="95948" y="132207"/>
                  </a:lnTo>
                  <a:lnTo>
                    <a:pt x="97790" y="153136"/>
                  </a:lnTo>
                  <a:lnTo>
                    <a:pt x="267652" y="138252"/>
                  </a:lnTo>
                  <a:close/>
                </a:path>
                <a:path w="365125" h="346709">
                  <a:moveTo>
                    <a:pt x="364832" y="314617"/>
                  </a:moveTo>
                  <a:lnTo>
                    <a:pt x="362991" y="293687"/>
                  </a:lnTo>
                  <a:lnTo>
                    <a:pt x="0" y="325437"/>
                  </a:lnTo>
                  <a:lnTo>
                    <a:pt x="1841" y="346367"/>
                  </a:lnTo>
                  <a:lnTo>
                    <a:pt x="364832" y="3146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8492" y="967284"/>
              <a:ext cx="169918" cy="19248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430166" y="783779"/>
              <a:ext cx="413384" cy="718820"/>
            </a:xfrm>
            <a:custGeom>
              <a:avLst/>
              <a:gdLst/>
              <a:ahLst/>
              <a:cxnLst/>
              <a:rect l="l" t="t" r="r" b="b"/>
              <a:pathLst>
                <a:path w="413384" h="718819">
                  <a:moveTo>
                    <a:pt x="194373" y="0"/>
                  </a:moveTo>
                  <a:lnTo>
                    <a:pt x="147598" y="7751"/>
                  </a:lnTo>
                  <a:lnTo>
                    <a:pt x="105215" y="24658"/>
                  </a:lnTo>
                  <a:lnTo>
                    <a:pt x="68391" y="49497"/>
                  </a:lnTo>
                  <a:lnTo>
                    <a:pt x="38292" y="81045"/>
                  </a:lnTo>
                  <a:lnTo>
                    <a:pt x="16083" y="118076"/>
                  </a:lnTo>
                  <a:lnTo>
                    <a:pt x="2930" y="159368"/>
                  </a:lnTo>
                  <a:lnTo>
                    <a:pt x="0" y="203695"/>
                  </a:lnTo>
                  <a:lnTo>
                    <a:pt x="10769" y="379907"/>
                  </a:lnTo>
                  <a:lnTo>
                    <a:pt x="11393" y="390826"/>
                  </a:lnTo>
                  <a:lnTo>
                    <a:pt x="12523" y="411993"/>
                  </a:lnTo>
                  <a:lnTo>
                    <a:pt x="13144" y="422325"/>
                  </a:lnTo>
                  <a:lnTo>
                    <a:pt x="62306" y="423760"/>
                  </a:lnTo>
                  <a:lnTo>
                    <a:pt x="68364" y="425195"/>
                  </a:lnTo>
                  <a:lnTo>
                    <a:pt x="39919" y="463908"/>
                  </a:lnTo>
                  <a:lnTo>
                    <a:pt x="20142" y="473722"/>
                  </a:lnTo>
                  <a:lnTo>
                    <a:pt x="27574" y="495786"/>
                  </a:lnTo>
                  <a:lnTo>
                    <a:pt x="55530" y="531883"/>
                  </a:lnTo>
                  <a:lnTo>
                    <a:pt x="91670" y="549230"/>
                  </a:lnTo>
                  <a:lnTo>
                    <a:pt x="136366" y="559833"/>
                  </a:lnTo>
                  <a:lnTo>
                    <a:pt x="153315" y="565967"/>
                  </a:lnTo>
                  <a:lnTo>
                    <a:pt x="164600" y="576861"/>
                  </a:lnTo>
                  <a:lnTo>
                    <a:pt x="169468" y="596150"/>
                  </a:lnTo>
                  <a:lnTo>
                    <a:pt x="173393" y="651319"/>
                  </a:lnTo>
                  <a:lnTo>
                    <a:pt x="176778" y="663347"/>
                  </a:lnTo>
                  <a:lnTo>
                    <a:pt x="205828" y="694524"/>
                  </a:lnTo>
                  <a:lnTo>
                    <a:pt x="270159" y="718494"/>
                  </a:lnTo>
                  <a:lnTo>
                    <a:pt x="303678" y="712700"/>
                  </a:lnTo>
                  <a:lnTo>
                    <a:pt x="335013" y="695172"/>
                  </a:lnTo>
                  <a:lnTo>
                    <a:pt x="336308" y="694131"/>
                  </a:lnTo>
                  <a:lnTo>
                    <a:pt x="342404" y="692645"/>
                  </a:lnTo>
                  <a:lnTo>
                    <a:pt x="343700" y="691553"/>
                  </a:lnTo>
                  <a:lnTo>
                    <a:pt x="348539" y="686079"/>
                  </a:lnTo>
                  <a:lnTo>
                    <a:pt x="353025" y="678686"/>
                  </a:lnTo>
                  <a:lnTo>
                    <a:pt x="357819" y="669852"/>
                  </a:lnTo>
                  <a:lnTo>
                    <a:pt x="363588" y="660057"/>
                  </a:lnTo>
                  <a:lnTo>
                    <a:pt x="374790" y="637787"/>
                  </a:lnTo>
                  <a:lnTo>
                    <a:pt x="381280" y="613976"/>
                  </a:lnTo>
                  <a:lnTo>
                    <a:pt x="382906" y="589367"/>
                  </a:lnTo>
                  <a:lnTo>
                    <a:pt x="379514" y="564705"/>
                  </a:lnTo>
                  <a:lnTo>
                    <a:pt x="357492" y="453529"/>
                  </a:lnTo>
                  <a:lnTo>
                    <a:pt x="358326" y="449736"/>
                  </a:lnTo>
                  <a:lnTo>
                    <a:pt x="365087" y="449736"/>
                  </a:lnTo>
                  <a:lnTo>
                    <a:pt x="365378" y="449110"/>
                  </a:lnTo>
                  <a:lnTo>
                    <a:pt x="374562" y="390768"/>
                  </a:lnTo>
                  <a:lnTo>
                    <a:pt x="387654" y="340613"/>
                  </a:lnTo>
                  <a:lnTo>
                    <a:pt x="400959" y="295849"/>
                  </a:lnTo>
                  <a:lnTo>
                    <a:pt x="410719" y="253911"/>
                  </a:lnTo>
                  <a:lnTo>
                    <a:pt x="413194" y="212178"/>
                  </a:lnTo>
                  <a:lnTo>
                    <a:pt x="410667" y="180276"/>
                  </a:lnTo>
                  <a:lnTo>
                    <a:pt x="402731" y="136573"/>
                  </a:lnTo>
                  <a:lnTo>
                    <a:pt x="384972" y="97049"/>
                  </a:lnTo>
                  <a:lnTo>
                    <a:pt x="358692" y="62786"/>
                  </a:lnTo>
                  <a:lnTo>
                    <a:pt x="325191" y="34867"/>
                  </a:lnTo>
                  <a:lnTo>
                    <a:pt x="285770" y="14375"/>
                  </a:lnTo>
                  <a:lnTo>
                    <a:pt x="241731" y="2391"/>
                  </a:lnTo>
                  <a:lnTo>
                    <a:pt x="194373" y="0"/>
                  </a:lnTo>
                  <a:close/>
                </a:path>
                <a:path w="413384" h="718819">
                  <a:moveTo>
                    <a:pt x="365087" y="449736"/>
                  </a:moveTo>
                  <a:lnTo>
                    <a:pt x="358326" y="449736"/>
                  </a:lnTo>
                  <a:lnTo>
                    <a:pt x="360821" y="451305"/>
                  </a:lnTo>
                  <a:lnTo>
                    <a:pt x="363623" y="452881"/>
                  </a:lnTo>
                  <a:lnTo>
                    <a:pt x="365087" y="449736"/>
                  </a:lnTo>
                  <a:close/>
                </a:path>
              </a:pathLst>
            </a:custGeom>
            <a:solidFill>
              <a:srgbClr val="DDB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450068" y="1250255"/>
              <a:ext cx="6985" cy="2540"/>
            </a:xfrm>
            <a:custGeom>
              <a:avLst/>
              <a:gdLst/>
              <a:ahLst/>
              <a:cxnLst/>
              <a:rect l="l" t="t" r="r" b="b"/>
              <a:pathLst>
                <a:path w="6985" h="2540">
                  <a:moveTo>
                    <a:pt x="6388" y="0"/>
                  </a:moveTo>
                  <a:lnTo>
                    <a:pt x="3263" y="1041"/>
                  </a:lnTo>
                  <a:lnTo>
                    <a:pt x="0" y="1930"/>
                  </a:lnTo>
                  <a:lnTo>
                    <a:pt x="3365" y="1143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38704" y="864790"/>
              <a:ext cx="426720" cy="489584"/>
            </a:xfrm>
            <a:custGeom>
              <a:avLst/>
              <a:gdLst/>
              <a:ahLst/>
              <a:cxnLst/>
              <a:rect l="l" t="t" r="r" b="b"/>
              <a:pathLst>
                <a:path w="426720" h="489584">
                  <a:moveTo>
                    <a:pt x="365074" y="0"/>
                  </a:moveTo>
                  <a:lnTo>
                    <a:pt x="301523" y="23317"/>
                  </a:lnTo>
                  <a:lnTo>
                    <a:pt x="258469" y="49687"/>
                  </a:lnTo>
                  <a:lnTo>
                    <a:pt x="231714" y="79743"/>
                  </a:lnTo>
                  <a:lnTo>
                    <a:pt x="215480" y="115371"/>
                  </a:lnTo>
                  <a:lnTo>
                    <a:pt x="203987" y="158457"/>
                  </a:lnTo>
                  <a:lnTo>
                    <a:pt x="200075" y="217195"/>
                  </a:lnTo>
                  <a:lnTo>
                    <a:pt x="190472" y="243709"/>
                  </a:lnTo>
                  <a:lnTo>
                    <a:pt x="169098" y="265642"/>
                  </a:lnTo>
                  <a:lnTo>
                    <a:pt x="140741" y="280960"/>
                  </a:lnTo>
                  <a:lnTo>
                    <a:pt x="110185" y="287629"/>
                  </a:lnTo>
                  <a:lnTo>
                    <a:pt x="647" y="293738"/>
                  </a:lnTo>
                  <a:lnTo>
                    <a:pt x="0" y="424205"/>
                  </a:lnTo>
                  <a:lnTo>
                    <a:pt x="15875" y="463321"/>
                  </a:lnTo>
                  <a:lnTo>
                    <a:pt x="66422" y="489248"/>
                  </a:lnTo>
                  <a:lnTo>
                    <a:pt x="112323" y="486236"/>
                  </a:lnTo>
                  <a:lnTo>
                    <a:pt x="157412" y="470668"/>
                  </a:lnTo>
                  <a:lnTo>
                    <a:pt x="195211" y="448970"/>
                  </a:lnTo>
                  <a:lnTo>
                    <a:pt x="228487" y="419101"/>
                  </a:lnTo>
                  <a:lnTo>
                    <a:pt x="253315" y="382812"/>
                  </a:lnTo>
                  <a:lnTo>
                    <a:pt x="268154" y="341614"/>
                  </a:lnTo>
                  <a:lnTo>
                    <a:pt x="271462" y="297014"/>
                  </a:lnTo>
                  <a:lnTo>
                    <a:pt x="265899" y="210693"/>
                  </a:lnTo>
                  <a:lnTo>
                    <a:pt x="323850" y="227558"/>
                  </a:lnTo>
                  <a:lnTo>
                    <a:pt x="349745" y="381444"/>
                  </a:lnTo>
                  <a:lnTo>
                    <a:pt x="390474" y="314871"/>
                  </a:lnTo>
                  <a:lnTo>
                    <a:pt x="406781" y="284778"/>
                  </a:lnTo>
                  <a:lnTo>
                    <a:pt x="419370" y="241169"/>
                  </a:lnTo>
                  <a:lnTo>
                    <a:pt x="426486" y="189177"/>
                  </a:lnTo>
                  <a:lnTo>
                    <a:pt x="426370" y="133932"/>
                  </a:lnTo>
                  <a:lnTo>
                    <a:pt x="417268" y="80567"/>
                  </a:lnTo>
                  <a:lnTo>
                    <a:pt x="397421" y="34212"/>
                  </a:lnTo>
                  <a:lnTo>
                    <a:pt x="365074" y="0"/>
                  </a:lnTo>
                  <a:close/>
                </a:path>
              </a:pathLst>
            </a:custGeom>
            <a:solidFill>
              <a:srgbClr val="ECEDE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7957" y="1011336"/>
              <a:ext cx="101178" cy="117643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533946" y="2734720"/>
              <a:ext cx="476884" cy="1534160"/>
            </a:xfrm>
            <a:custGeom>
              <a:avLst/>
              <a:gdLst/>
              <a:ahLst/>
              <a:cxnLst/>
              <a:rect l="l" t="t" r="r" b="b"/>
              <a:pathLst>
                <a:path w="476884" h="1534160">
                  <a:moveTo>
                    <a:pt x="476770" y="0"/>
                  </a:moveTo>
                  <a:lnTo>
                    <a:pt x="0" y="0"/>
                  </a:lnTo>
                  <a:lnTo>
                    <a:pt x="132511" y="1533918"/>
                  </a:lnTo>
                  <a:lnTo>
                    <a:pt x="436727" y="1533918"/>
                  </a:lnTo>
                  <a:lnTo>
                    <a:pt x="388835" y="868654"/>
                  </a:lnTo>
                  <a:lnTo>
                    <a:pt x="476770" y="0"/>
                  </a:lnTo>
                  <a:close/>
                </a:path>
              </a:pathLst>
            </a:custGeom>
            <a:solidFill>
              <a:srgbClr val="24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434252" y="4321441"/>
              <a:ext cx="531495" cy="199390"/>
            </a:xfrm>
            <a:custGeom>
              <a:avLst/>
              <a:gdLst/>
              <a:ahLst/>
              <a:cxnLst/>
              <a:rect l="l" t="t" r="r" b="b"/>
              <a:pathLst>
                <a:path w="531495" h="199389">
                  <a:moveTo>
                    <a:pt x="531012" y="150342"/>
                  </a:moveTo>
                  <a:lnTo>
                    <a:pt x="529336" y="113626"/>
                  </a:lnTo>
                  <a:lnTo>
                    <a:pt x="524891" y="82943"/>
                  </a:lnTo>
                  <a:lnTo>
                    <a:pt x="511162" y="38087"/>
                  </a:lnTo>
                  <a:lnTo>
                    <a:pt x="476237" y="18300"/>
                  </a:lnTo>
                  <a:lnTo>
                    <a:pt x="462305" y="22707"/>
                  </a:lnTo>
                  <a:lnTo>
                    <a:pt x="449275" y="29857"/>
                  </a:lnTo>
                  <a:lnTo>
                    <a:pt x="438531" y="33921"/>
                  </a:lnTo>
                  <a:lnTo>
                    <a:pt x="425627" y="35394"/>
                  </a:lnTo>
                  <a:lnTo>
                    <a:pt x="406133" y="34759"/>
                  </a:lnTo>
                  <a:lnTo>
                    <a:pt x="387311" y="31038"/>
                  </a:lnTo>
                  <a:lnTo>
                    <a:pt x="369062" y="23507"/>
                  </a:lnTo>
                  <a:lnTo>
                    <a:pt x="352577" y="14109"/>
                  </a:lnTo>
                  <a:lnTo>
                    <a:pt x="333908" y="1257"/>
                  </a:lnTo>
                  <a:lnTo>
                    <a:pt x="329234" y="0"/>
                  </a:lnTo>
                  <a:lnTo>
                    <a:pt x="322364" y="927"/>
                  </a:lnTo>
                  <a:lnTo>
                    <a:pt x="310642" y="3949"/>
                  </a:lnTo>
                  <a:lnTo>
                    <a:pt x="168211" y="58508"/>
                  </a:lnTo>
                  <a:lnTo>
                    <a:pt x="135089" y="70535"/>
                  </a:lnTo>
                  <a:lnTo>
                    <a:pt x="101638" y="81534"/>
                  </a:lnTo>
                  <a:lnTo>
                    <a:pt x="67716" y="90970"/>
                  </a:lnTo>
                  <a:lnTo>
                    <a:pt x="35775" y="103263"/>
                  </a:lnTo>
                  <a:lnTo>
                    <a:pt x="14871" y="119278"/>
                  </a:lnTo>
                  <a:lnTo>
                    <a:pt x="3467" y="135991"/>
                  </a:lnTo>
                  <a:lnTo>
                    <a:pt x="0" y="150342"/>
                  </a:lnTo>
                  <a:lnTo>
                    <a:pt x="0" y="167170"/>
                  </a:lnTo>
                  <a:lnTo>
                    <a:pt x="12" y="174612"/>
                  </a:lnTo>
                  <a:lnTo>
                    <a:pt x="1917" y="184124"/>
                  </a:lnTo>
                  <a:lnTo>
                    <a:pt x="7150" y="191884"/>
                  </a:lnTo>
                  <a:lnTo>
                    <a:pt x="14897" y="197104"/>
                  </a:lnTo>
                  <a:lnTo>
                    <a:pt x="24384" y="199021"/>
                  </a:lnTo>
                  <a:lnTo>
                    <a:pt x="517321" y="199021"/>
                  </a:lnTo>
                  <a:lnTo>
                    <a:pt x="524891" y="199021"/>
                  </a:lnTo>
                  <a:lnTo>
                    <a:pt x="531012" y="192874"/>
                  </a:lnTo>
                  <a:lnTo>
                    <a:pt x="531012" y="167170"/>
                  </a:lnTo>
                  <a:lnTo>
                    <a:pt x="531012" y="150342"/>
                  </a:lnTo>
                  <a:close/>
                </a:path>
              </a:pathLst>
            </a:custGeom>
            <a:solidFill>
              <a:srgbClr val="16417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80274" y="4370989"/>
              <a:ext cx="84988" cy="100799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451935" y="1344562"/>
              <a:ext cx="643255" cy="1452880"/>
            </a:xfrm>
            <a:custGeom>
              <a:avLst/>
              <a:gdLst/>
              <a:ahLst/>
              <a:cxnLst/>
              <a:rect l="l" t="t" r="r" b="b"/>
              <a:pathLst>
                <a:path w="643254" h="1452880">
                  <a:moveTo>
                    <a:pt x="286067" y="0"/>
                  </a:moveTo>
                  <a:lnTo>
                    <a:pt x="238612" y="6028"/>
                  </a:lnTo>
                  <a:lnTo>
                    <a:pt x="200765" y="16312"/>
                  </a:lnTo>
                  <a:lnTo>
                    <a:pt x="149012" y="50919"/>
                  </a:lnTo>
                  <a:lnTo>
                    <a:pt x="121034" y="106364"/>
                  </a:lnTo>
                  <a:lnTo>
                    <a:pt x="107057" y="185190"/>
                  </a:lnTo>
                  <a:lnTo>
                    <a:pt x="102265" y="234166"/>
                  </a:lnTo>
                  <a:lnTo>
                    <a:pt x="97309" y="289942"/>
                  </a:lnTo>
                  <a:lnTo>
                    <a:pt x="90967" y="352835"/>
                  </a:lnTo>
                  <a:lnTo>
                    <a:pt x="82016" y="423163"/>
                  </a:lnTo>
                  <a:lnTo>
                    <a:pt x="0" y="1452562"/>
                  </a:lnTo>
                  <a:lnTo>
                    <a:pt x="624128" y="1452562"/>
                  </a:lnTo>
                  <a:lnTo>
                    <a:pt x="642658" y="755548"/>
                  </a:lnTo>
                  <a:lnTo>
                    <a:pt x="641692" y="701163"/>
                  </a:lnTo>
                  <a:lnTo>
                    <a:pt x="638809" y="646357"/>
                  </a:lnTo>
                  <a:lnTo>
                    <a:pt x="634034" y="591492"/>
                  </a:lnTo>
                  <a:lnTo>
                    <a:pt x="627390" y="536930"/>
                  </a:lnTo>
                  <a:lnTo>
                    <a:pt x="618900" y="483031"/>
                  </a:lnTo>
                  <a:lnTo>
                    <a:pt x="608587" y="430158"/>
                  </a:lnTo>
                  <a:lnTo>
                    <a:pt x="596476" y="378671"/>
                  </a:lnTo>
                  <a:lnTo>
                    <a:pt x="582590" y="328933"/>
                  </a:lnTo>
                  <a:lnTo>
                    <a:pt x="566953" y="281304"/>
                  </a:lnTo>
                  <a:lnTo>
                    <a:pt x="549587" y="236146"/>
                  </a:lnTo>
                  <a:lnTo>
                    <a:pt x="530517" y="193821"/>
                  </a:lnTo>
                  <a:lnTo>
                    <a:pt x="509766" y="154690"/>
                  </a:lnTo>
                  <a:lnTo>
                    <a:pt x="487358" y="119114"/>
                  </a:lnTo>
                  <a:lnTo>
                    <a:pt x="463315" y="87456"/>
                  </a:lnTo>
                  <a:lnTo>
                    <a:pt x="410423" y="37335"/>
                  </a:lnTo>
                  <a:lnTo>
                    <a:pt x="351277" y="7219"/>
                  </a:lnTo>
                  <a:lnTo>
                    <a:pt x="319418" y="566"/>
                  </a:lnTo>
                  <a:lnTo>
                    <a:pt x="286067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631898" y="2764775"/>
              <a:ext cx="152400" cy="287655"/>
            </a:xfrm>
            <a:custGeom>
              <a:avLst/>
              <a:gdLst/>
              <a:ahLst/>
              <a:cxnLst/>
              <a:rect l="l" t="t" r="r" b="b"/>
              <a:pathLst>
                <a:path w="152400" h="287655">
                  <a:moveTo>
                    <a:pt x="15422" y="0"/>
                  </a:moveTo>
                  <a:lnTo>
                    <a:pt x="9288" y="111874"/>
                  </a:lnTo>
                  <a:lnTo>
                    <a:pt x="4592" y="149277"/>
                  </a:lnTo>
                  <a:lnTo>
                    <a:pt x="0" y="188223"/>
                  </a:lnTo>
                  <a:lnTo>
                    <a:pt x="24782" y="255790"/>
                  </a:lnTo>
                  <a:lnTo>
                    <a:pt x="63017" y="283908"/>
                  </a:lnTo>
                  <a:lnTo>
                    <a:pt x="79748" y="287248"/>
                  </a:lnTo>
                  <a:lnTo>
                    <a:pt x="94294" y="286241"/>
                  </a:lnTo>
                  <a:lnTo>
                    <a:pt x="130497" y="264071"/>
                  </a:lnTo>
                  <a:lnTo>
                    <a:pt x="149071" y="214914"/>
                  </a:lnTo>
                  <a:lnTo>
                    <a:pt x="151795" y="161480"/>
                  </a:lnTo>
                  <a:lnTo>
                    <a:pt x="151079" y="144359"/>
                  </a:lnTo>
                  <a:lnTo>
                    <a:pt x="147671" y="110231"/>
                  </a:lnTo>
                  <a:lnTo>
                    <a:pt x="146219" y="93167"/>
                  </a:lnTo>
                  <a:lnTo>
                    <a:pt x="141889" y="23469"/>
                  </a:lnTo>
                  <a:lnTo>
                    <a:pt x="15422" y="0"/>
                  </a:lnTo>
                  <a:close/>
                </a:path>
              </a:pathLst>
            </a:custGeom>
            <a:solidFill>
              <a:srgbClr val="DDB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17929" y="1367130"/>
              <a:ext cx="194945" cy="1561465"/>
            </a:xfrm>
            <a:custGeom>
              <a:avLst/>
              <a:gdLst/>
              <a:ahLst/>
              <a:cxnLst/>
              <a:rect l="l" t="t" r="r" b="b"/>
              <a:pathLst>
                <a:path w="194945" h="1561464">
                  <a:moveTo>
                    <a:pt x="158305" y="0"/>
                  </a:moveTo>
                  <a:lnTo>
                    <a:pt x="0" y="78384"/>
                  </a:lnTo>
                  <a:lnTo>
                    <a:pt x="0" y="1561312"/>
                  </a:lnTo>
                  <a:lnTo>
                    <a:pt x="167754" y="1561312"/>
                  </a:lnTo>
                  <a:lnTo>
                    <a:pt x="194665" y="75857"/>
                  </a:lnTo>
                  <a:lnTo>
                    <a:pt x="158305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6120150" y="4611441"/>
            <a:ext cx="124714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300" spc="-40">
                <a:solidFill>
                  <a:srgbClr val="F0667F"/>
                </a:solidFill>
                <a:latin typeface="Arial Black"/>
                <a:cs typeface="Arial Black"/>
              </a:rPr>
              <a:t>150,000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1200" spc="-90">
                <a:solidFill>
                  <a:srgbClr val="412468"/>
                </a:solidFill>
                <a:latin typeface="Arial Black"/>
                <a:cs typeface="Arial Black"/>
              </a:rPr>
              <a:t>Single</a:t>
            </a:r>
            <a:r>
              <a:rPr dirty="0" sz="1200" spc="-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25">
                <a:solidFill>
                  <a:srgbClr val="412468"/>
                </a:solidFill>
                <a:latin typeface="Arial Black"/>
                <a:cs typeface="Arial Black"/>
              </a:rPr>
              <a:t>men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7688736" y="577121"/>
            <a:ext cx="2280285" cy="3960495"/>
            <a:chOff x="7688736" y="577121"/>
            <a:chExt cx="2280285" cy="3960495"/>
          </a:xfrm>
        </p:grpSpPr>
        <p:sp>
          <p:nvSpPr>
            <p:cNvPr id="26" name="object 26" descr=""/>
            <p:cNvSpPr/>
            <p:nvPr/>
          </p:nvSpPr>
          <p:spPr>
            <a:xfrm>
              <a:off x="7849531" y="1145543"/>
              <a:ext cx="1165860" cy="421640"/>
            </a:xfrm>
            <a:custGeom>
              <a:avLst/>
              <a:gdLst/>
              <a:ahLst/>
              <a:cxnLst/>
              <a:rect l="l" t="t" r="r" b="b"/>
              <a:pathLst>
                <a:path w="1165859" h="421640">
                  <a:moveTo>
                    <a:pt x="1165758" y="0"/>
                  </a:moveTo>
                  <a:lnTo>
                    <a:pt x="842695" y="55156"/>
                  </a:lnTo>
                  <a:lnTo>
                    <a:pt x="41859" y="257403"/>
                  </a:lnTo>
                  <a:lnTo>
                    <a:pt x="0" y="407555"/>
                  </a:lnTo>
                  <a:lnTo>
                    <a:pt x="248221" y="421131"/>
                  </a:lnTo>
                  <a:lnTo>
                    <a:pt x="714301" y="341837"/>
                  </a:lnTo>
                  <a:lnTo>
                    <a:pt x="774962" y="331061"/>
                  </a:lnTo>
                  <a:lnTo>
                    <a:pt x="788200" y="327875"/>
                  </a:lnTo>
                  <a:lnTo>
                    <a:pt x="843981" y="323713"/>
                  </a:lnTo>
                  <a:lnTo>
                    <a:pt x="958380" y="317539"/>
                  </a:lnTo>
                  <a:lnTo>
                    <a:pt x="1122159" y="309499"/>
                  </a:lnTo>
                  <a:lnTo>
                    <a:pt x="1165758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74482" y="4156303"/>
              <a:ext cx="740410" cy="359410"/>
            </a:xfrm>
            <a:custGeom>
              <a:avLst/>
              <a:gdLst/>
              <a:ahLst/>
              <a:cxnLst/>
              <a:rect l="l" t="t" r="r" b="b"/>
              <a:pathLst>
                <a:path w="740409" h="359410">
                  <a:moveTo>
                    <a:pt x="382244" y="124612"/>
                  </a:moveTo>
                  <a:lnTo>
                    <a:pt x="349986" y="40271"/>
                  </a:lnTo>
                  <a:lnTo>
                    <a:pt x="317207" y="8470"/>
                  </a:lnTo>
                  <a:lnTo>
                    <a:pt x="286219" y="0"/>
                  </a:lnTo>
                  <a:lnTo>
                    <a:pt x="216763" y="12293"/>
                  </a:lnTo>
                  <a:lnTo>
                    <a:pt x="173812" y="53289"/>
                  </a:lnTo>
                  <a:lnTo>
                    <a:pt x="159562" y="66395"/>
                  </a:lnTo>
                  <a:lnTo>
                    <a:pt x="69672" y="178752"/>
                  </a:lnTo>
                  <a:lnTo>
                    <a:pt x="60604" y="187909"/>
                  </a:lnTo>
                  <a:lnTo>
                    <a:pt x="50355" y="199123"/>
                  </a:lnTo>
                  <a:lnTo>
                    <a:pt x="14122" y="247573"/>
                  </a:lnTo>
                  <a:lnTo>
                    <a:pt x="0" y="276745"/>
                  </a:lnTo>
                  <a:lnTo>
                    <a:pt x="215" y="289064"/>
                  </a:lnTo>
                  <a:lnTo>
                    <a:pt x="30137" y="321310"/>
                  </a:lnTo>
                  <a:lnTo>
                    <a:pt x="66319" y="340741"/>
                  </a:lnTo>
                  <a:lnTo>
                    <a:pt x="101803" y="346354"/>
                  </a:lnTo>
                  <a:lnTo>
                    <a:pt x="113106" y="344728"/>
                  </a:lnTo>
                  <a:lnTo>
                    <a:pt x="227406" y="286816"/>
                  </a:lnTo>
                  <a:lnTo>
                    <a:pt x="299389" y="227698"/>
                  </a:lnTo>
                  <a:lnTo>
                    <a:pt x="344398" y="179336"/>
                  </a:lnTo>
                  <a:lnTo>
                    <a:pt x="367245" y="148551"/>
                  </a:lnTo>
                  <a:lnTo>
                    <a:pt x="378460" y="130924"/>
                  </a:lnTo>
                  <a:lnTo>
                    <a:pt x="382244" y="124612"/>
                  </a:lnTo>
                  <a:close/>
                </a:path>
                <a:path w="740409" h="359410">
                  <a:moveTo>
                    <a:pt x="740219" y="137566"/>
                  </a:moveTo>
                  <a:lnTo>
                    <a:pt x="707961" y="53213"/>
                  </a:lnTo>
                  <a:lnTo>
                    <a:pt x="675182" y="21412"/>
                  </a:lnTo>
                  <a:lnTo>
                    <a:pt x="644194" y="12954"/>
                  </a:lnTo>
                  <a:lnTo>
                    <a:pt x="574738" y="25247"/>
                  </a:lnTo>
                  <a:lnTo>
                    <a:pt x="531787" y="66230"/>
                  </a:lnTo>
                  <a:lnTo>
                    <a:pt x="517537" y="79349"/>
                  </a:lnTo>
                  <a:lnTo>
                    <a:pt x="427647" y="191706"/>
                  </a:lnTo>
                  <a:lnTo>
                    <a:pt x="418579" y="200850"/>
                  </a:lnTo>
                  <a:lnTo>
                    <a:pt x="408330" y="212064"/>
                  </a:lnTo>
                  <a:lnTo>
                    <a:pt x="372097" y="260527"/>
                  </a:lnTo>
                  <a:lnTo>
                    <a:pt x="357974" y="289687"/>
                  </a:lnTo>
                  <a:lnTo>
                    <a:pt x="358190" y="302018"/>
                  </a:lnTo>
                  <a:lnTo>
                    <a:pt x="388112" y="334251"/>
                  </a:lnTo>
                  <a:lnTo>
                    <a:pt x="424294" y="353682"/>
                  </a:lnTo>
                  <a:lnTo>
                    <a:pt x="459778" y="359308"/>
                  </a:lnTo>
                  <a:lnTo>
                    <a:pt x="471081" y="357670"/>
                  </a:lnTo>
                  <a:lnTo>
                    <a:pt x="585393" y="299758"/>
                  </a:lnTo>
                  <a:lnTo>
                    <a:pt x="657364" y="240639"/>
                  </a:lnTo>
                  <a:lnTo>
                    <a:pt x="702373" y="192278"/>
                  </a:lnTo>
                  <a:lnTo>
                    <a:pt x="725233" y="161505"/>
                  </a:lnTo>
                  <a:lnTo>
                    <a:pt x="736434" y="143865"/>
                  </a:lnTo>
                  <a:lnTo>
                    <a:pt x="740219" y="137566"/>
                  </a:lnTo>
                  <a:close/>
                </a:path>
              </a:pathLst>
            </a:custGeom>
            <a:solidFill>
              <a:srgbClr val="5875A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19392" y="4070201"/>
              <a:ext cx="111137" cy="172199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40032" y="3958597"/>
              <a:ext cx="136677" cy="28380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7962908" y="2414089"/>
              <a:ext cx="861694" cy="1774825"/>
            </a:xfrm>
            <a:custGeom>
              <a:avLst/>
              <a:gdLst/>
              <a:ahLst/>
              <a:cxnLst/>
              <a:rect l="l" t="t" r="r" b="b"/>
              <a:pathLst>
                <a:path w="861695" h="1774825">
                  <a:moveTo>
                    <a:pt x="505129" y="0"/>
                  </a:moveTo>
                  <a:lnTo>
                    <a:pt x="0" y="27686"/>
                  </a:lnTo>
                  <a:lnTo>
                    <a:pt x="85801" y="1100226"/>
                  </a:lnTo>
                  <a:lnTo>
                    <a:pt x="160972" y="1774634"/>
                  </a:lnTo>
                  <a:lnTo>
                    <a:pt x="347535" y="1769529"/>
                  </a:lnTo>
                  <a:lnTo>
                    <a:pt x="348708" y="1674848"/>
                  </a:lnTo>
                  <a:lnTo>
                    <a:pt x="350556" y="1578954"/>
                  </a:lnTo>
                  <a:lnTo>
                    <a:pt x="353103" y="1481862"/>
                  </a:lnTo>
                  <a:lnTo>
                    <a:pt x="356375" y="1383588"/>
                  </a:lnTo>
                  <a:lnTo>
                    <a:pt x="360397" y="1284147"/>
                  </a:lnTo>
                  <a:lnTo>
                    <a:pt x="365193" y="1183553"/>
                  </a:lnTo>
                  <a:lnTo>
                    <a:pt x="370789" y="1081824"/>
                  </a:lnTo>
                  <a:lnTo>
                    <a:pt x="377424" y="975794"/>
                  </a:lnTo>
                  <a:lnTo>
                    <a:pt x="384777" y="871099"/>
                  </a:lnTo>
                  <a:lnTo>
                    <a:pt x="392819" y="767753"/>
                  </a:lnTo>
                  <a:lnTo>
                    <a:pt x="401518" y="665769"/>
                  </a:lnTo>
                  <a:lnTo>
                    <a:pt x="410844" y="565162"/>
                  </a:lnTo>
                  <a:lnTo>
                    <a:pt x="420768" y="465946"/>
                  </a:lnTo>
                  <a:lnTo>
                    <a:pt x="425945" y="416864"/>
                  </a:lnTo>
                  <a:lnTo>
                    <a:pt x="435003" y="462318"/>
                  </a:lnTo>
                  <a:lnTo>
                    <a:pt x="443831" y="508762"/>
                  </a:lnTo>
                  <a:lnTo>
                    <a:pt x="452400" y="556186"/>
                  </a:lnTo>
                  <a:lnTo>
                    <a:pt x="460684" y="604577"/>
                  </a:lnTo>
                  <a:lnTo>
                    <a:pt x="468655" y="653925"/>
                  </a:lnTo>
                  <a:lnTo>
                    <a:pt x="476286" y="704219"/>
                  </a:lnTo>
                  <a:lnTo>
                    <a:pt x="483550" y="755448"/>
                  </a:lnTo>
                  <a:lnTo>
                    <a:pt x="490419" y="807600"/>
                  </a:lnTo>
                  <a:lnTo>
                    <a:pt x="496865" y="860665"/>
                  </a:lnTo>
                  <a:lnTo>
                    <a:pt x="502862" y="914630"/>
                  </a:lnTo>
                  <a:lnTo>
                    <a:pt x="508381" y="969486"/>
                  </a:lnTo>
                  <a:lnTo>
                    <a:pt x="513397" y="1025221"/>
                  </a:lnTo>
                  <a:lnTo>
                    <a:pt x="517880" y="1081824"/>
                  </a:lnTo>
                  <a:lnTo>
                    <a:pt x="521592" y="1135911"/>
                  </a:lnTo>
                  <a:lnTo>
                    <a:pt x="524708" y="1189293"/>
                  </a:lnTo>
                  <a:lnTo>
                    <a:pt x="527249" y="1241955"/>
                  </a:lnTo>
                  <a:lnTo>
                    <a:pt x="529240" y="1293885"/>
                  </a:lnTo>
                  <a:lnTo>
                    <a:pt x="530700" y="1345071"/>
                  </a:lnTo>
                  <a:lnTo>
                    <a:pt x="531652" y="1395499"/>
                  </a:lnTo>
                  <a:lnTo>
                    <a:pt x="532118" y="1445156"/>
                  </a:lnTo>
                  <a:lnTo>
                    <a:pt x="532121" y="1494031"/>
                  </a:lnTo>
                  <a:lnTo>
                    <a:pt x="531681" y="1542109"/>
                  </a:lnTo>
                  <a:lnTo>
                    <a:pt x="530821" y="1589379"/>
                  </a:lnTo>
                  <a:lnTo>
                    <a:pt x="529563" y="1635827"/>
                  </a:lnTo>
                  <a:lnTo>
                    <a:pt x="527929" y="1681440"/>
                  </a:lnTo>
                  <a:lnTo>
                    <a:pt x="525941" y="1726206"/>
                  </a:lnTo>
                  <a:lnTo>
                    <a:pt x="523621" y="1770113"/>
                  </a:lnTo>
                  <a:lnTo>
                    <a:pt x="730885" y="1770621"/>
                  </a:lnTo>
                  <a:lnTo>
                    <a:pt x="747161" y="1625399"/>
                  </a:lnTo>
                  <a:lnTo>
                    <a:pt x="762644" y="1478513"/>
                  </a:lnTo>
                  <a:lnTo>
                    <a:pt x="777300" y="1329973"/>
                  </a:lnTo>
                  <a:lnTo>
                    <a:pt x="791100" y="1179791"/>
                  </a:lnTo>
                  <a:lnTo>
                    <a:pt x="804081" y="1027070"/>
                  </a:lnTo>
                  <a:lnTo>
                    <a:pt x="816102" y="872974"/>
                  </a:lnTo>
                  <a:lnTo>
                    <a:pt x="826946" y="720366"/>
                  </a:lnTo>
                  <a:lnTo>
                    <a:pt x="836644" y="569264"/>
                  </a:lnTo>
                  <a:lnTo>
                    <a:pt x="845227" y="419689"/>
                  </a:lnTo>
                  <a:lnTo>
                    <a:pt x="852728" y="271658"/>
                  </a:lnTo>
                  <a:lnTo>
                    <a:pt x="859176" y="125192"/>
                  </a:lnTo>
                  <a:lnTo>
                    <a:pt x="861098" y="76720"/>
                  </a:lnTo>
                  <a:lnTo>
                    <a:pt x="505129" y="0"/>
                  </a:lnTo>
                  <a:close/>
                </a:path>
              </a:pathLst>
            </a:custGeom>
            <a:solidFill>
              <a:srgbClr val="24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064645" y="725106"/>
              <a:ext cx="573405" cy="842010"/>
            </a:xfrm>
            <a:custGeom>
              <a:avLst/>
              <a:gdLst/>
              <a:ahLst/>
              <a:cxnLst/>
              <a:rect l="l" t="t" r="r" b="b"/>
              <a:pathLst>
                <a:path w="573404" h="842010">
                  <a:moveTo>
                    <a:pt x="151612" y="0"/>
                  </a:moveTo>
                  <a:lnTo>
                    <a:pt x="119917" y="30030"/>
                  </a:lnTo>
                  <a:lnTo>
                    <a:pt x="93394" y="70607"/>
                  </a:lnTo>
                  <a:lnTo>
                    <a:pt x="58430" y="147597"/>
                  </a:lnTo>
                  <a:lnTo>
                    <a:pt x="44243" y="193351"/>
                  </a:lnTo>
                  <a:lnTo>
                    <a:pt x="36948" y="241333"/>
                  </a:lnTo>
                  <a:lnTo>
                    <a:pt x="38392" y="293458"/>
                  </a:lnTo>
                  <a:lnTo>
                    <a:pt x="47546" y="338758"/>
                  </a:lnTo>
                  <a:lnTo>
                    <a:pt x="61848" y="377829"/>
                  </a:lnTo>
                  <a:lnTo>
                    <a:pt x="95402" y="439597"/>
                  </a:lnTo>
                  <a:lnTo>
                    <a:pt x="129302" y="487322"/>
                  </a:lnTo>
                  <a:lnTo>
                    <a:pt x="156092" y="515824"/>
                  </a:lnTo>
                  <a:lnTo>
                    <a:pt x="174590" y="536147"/>
                  </a:lnTo>
                  <a:lnTo>
                    <a:pt x="183616" y="559333"/>
                  </a:lnTo>
                  <a:lnTo>
                    <a:pt x="177072" y="598899"/>
                  </a:lnTo>
                  <a:lnTo>
                    <a:pt x="151194" y="635478"/>
                  </a:lnTo>
                  <a:lnTo>
                    <a:pt x="113645" y="669290"/>
                  </a:lnTo>
                  <a:lnTo>
                    <a:pt x="72088" y="700553"/>
                  </a:lnTo>
                  <a:lnTo>
                    <a:pt x="34187" y="729487"/>
                  </a:lnTo>
                  <a:lnTo>
                    <a:pt x="7603" y="756309"/>
                  </a:lnTo>
                  <a:lnTo>
                    <a:pt x="0" y="781240"/>
                  </a:lnTo>
                  <a:lnTo>
                    <a:pt x="4943" y="791975"/>
                  </a:lnTo>
                  <a:lnTo>
                    <a:pt x="62801" y="820133"/>
                  </a:lnTo>
                  <a:lnTo>
                    <a:pt x="147211" y="833531"/>
                  </a:lnTo>
                  <a:lnTo>
                    <a:pt x="206161" y="838017"/>
                  </a:lnTo>
                  <a:lnTo>
                    <a:pt x="277607" y="840760"/>
                  </a:lnTo>
                  <a:lnTo>
                    <a:pt x="362545" y="841561"/>
                  </a:lnTo>
                  <a:lnTo>
                    <a:pt x="461975" y="840219"/>
                  </a:lnTo>
                  <a:lnTo>
                    <a:pt x="483569" y="818492"/>
                  </a:lnTo>
                  <a:lnTo>
                    <a:pt x="503934" y="791671"/>
                  </a:lnTo>
                  <a:lnTo>
                    <a:pt x="518248" y="760829"/>
                  </a:lnTo>
                  <a:lnTo>
                    <a:pt x="521690" y="727036"/>
                  </a:lnTo>
                  <a:lnTo>
                    <a:pt x="506972" y="688978"/>
                  </a:lnTo>
                  <a:lnTo>
                    <a:pt x="478187" y="659693"/>
                  </a:lnTo>
                  <a:lnTo>
                    <a:pt x="444695" y="633926"/>
                  </a:lnTo>
                  <a:lnTo>
                    <a:pt x="415855" y="606423"/>
                  </a:lnTo>
                  <a:lnTo>
                    <a:pt x="401027" y="571931"/>
                  </a:lnTo>
                  <a:lnTo>
                    <a:pt x="406097" y="540674"/>
                  </a:lnTo>
                  <a:lnTo>
                    <a:pt x="426105" y="513963"/>
                  </a:lnTo>
                  <a:lnTo>
                    <a:pt x="455888" y="487840"/>
                  </a:lnTo>
                  <a:lnTo>
                    <a:pt x="490284" y="458348"/>
                  </a:lnTo>
                  <a:lnTo>
                    <a:pt x="524129" y="421531"/>
                  </a:lnTo>
                  <a:lnTo>
                    <a:pt x="552259" y="373430"/>
                  </a:lnTo>
                  <a:lnTo>
                    <a:pt x="567175" y="324977"/>
                  </a:lnTo>
                  <a:lnTo>
                    <a:pt x="572952" y="273486"/>
                  </a:lnTo>
                  <a:lnTo>
                    <a:pt x="570380" y="221281"/>
                  </a:lnTo>
                  <a:lnTo>
                    <a:pt x="560250" y="170691"/>
                  </a:lnTo>
                  <a:lnTo>
                    <a:pt x="543355" y="124040"/>
                  </a:lnTo>
                  <a:lnTo>
                    <a:pt x="520484" y="83655"/>
                  </a:lnTo>
                  <a:lnTo>
                    <a:pt x="492429" y="51862"/>
                  </a:lnTo>
                  <a:lnTo>
                    <a:pt x="459981" y="30988"/>
                  </a:lnTo>
                  <a:lnTo>
                    <a:pt x="404587" y="18272"/>
                  </a:lnTo>
                  <a:lnTo>
                    <a:pt x="339490" y="15646"/>
                  </a:lnTo>
                  <a:lnTo>
                    <a:pt x="280726" y="18611"/>
                  </a:lnTo>
                  <a:lnTo>
                    <a:pt x="244335" y="22669"/>
                  </a:lnTo>
                  <a:lnTo>
                    <a:pt x="234518" y="24422"/>
                  </a:lnTo>
                  <a:lnTo>
                    <a:pt x="226733" y="24168"/>
                  </a:lnTo>
                  <a:lnTo>
                    <a:pt x="202290" y="19104"/>
                  </a:lnTo>
                  <a:lnTo>
                    <a:pt x="167297" y="1299"/>
                  </a:lnTo>
                  <a:lnTo>
                    <a:pt x="151612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810851" y="1217672"/>
              <a:ext cx="1111885" cy="2112010"/>
            </a:xfrm>
            <a:custGeom>
              <a:avLst/>
              <a:gdLst/>
              <a:ahLst/>
              <a:cxnLst/>
              <a:rect l="l" t="t" r="r" b="b"/>
              <a:pathLst>
                <a:path w="1111884" h="2112010">
                  <a:moveTo>
                    <a:pt x="536333" y="0"/>
                  </a:moveTo>
                  <a:lnTo>
                    <a:pt x="463565" y="19067"/>
                  </a:lnTo>
                  <a:lnTo>
                    <a:pt x="415484" y="39677"/>
                  </a:lnTo>
                  <a:lnTo>
                    <a:pt x="363606" y="64805"/>
                  </a:lnTo>
                  <a:lnTo>
                    <a:pt x="310928" y="92303"/>
                  </a:lnTo>
                  <a:lnTo>
                    <a:pt x="260452" y="120020"/>
                  </a:lnTo>
                  <a:lnTo>
                    <a:pt x="215176" y="145808"/>
                  </a:lnTo>
                  <a:lnTo>
                    <a:pt x="182927" y="170058"/>
                  </a:lnTo>
                  <a:lnTo>
                    <a:pt x="157735" y="200818"/>
                  </a:lnTo>
                  <a:lnTo>
                    <a:pt x="140547" y="236655"/>
                  </a:lnTo>
                  <a:lnTo>
                    <a:pt x="132308" y="276136"/>
                  </a:lnTo>
                  <a:lnTo>
                    <a:pt x="113582" y="499621"/>
                  </a:lnTo>
                  <a:lnTo>
                    <a:pt x="93557" y="747094"/>
                  </a:lnTo>
                  <a:lnTo>
                    <a:pt x="59831" y="1174235"/>
                  </a:lnTo>
                  <a:lnTo>
                    <a:pt x="0" y="1936724"/>
                  </a:lnTo>
                  <a:lnTo>
                    <a:pt x="35074" y="1960092"/>
                  </a:lnTo>
                  <a:lnTo>
                    <a:pt x="125731" y="2013605"/>
                  </a:lnTo>
                  <a:lnTo>
                    <a:pt x="250118" y="2072379"/>
                  </a:lnTo>
                  <a:lnTo>
                    <a:pt x="386384" y="2111527"/>
                  </a:lnTo>
                  <a:lnTo>
                    <a:pt x="406596" y="2101833"/>
                  </a:lnTo>
                  <a:lnTo>
                    <a:pt x="427094" y="2070551"/>
                  </a:lnTo>
                  <a:lnTo>
                    <a:pt x="447643" y="2023728"/>
                  </a:lnTo>
                  <a:lnTo>
                    <a:pt x="468006" y="1967408"/>
                  </a:lnTo>
                  <a:lnTo>
                    <a:pt x="507236" y="1850466"/>
                  </a:lnTo>
                  <a:lnTo>
                    <a:pt x="525630" y="1801935"/>
                  </a:lnTo>
                  <a:lnTo>
                    <a:pt x="542897" y="1768094"/>
                  </a:lnTo>
                  <a:lnTo>
                    <a:pt x="558800" y="1754987"/>
                  </a:lnTo>
                  <a:lnTo>
                    <a:pt x="580302" y="1769474"/>
                  </a:lnTo>
                  <a:lnTo>
                    <a:pt x="602692" y="1809303"/>
                  </a:lnTo>
                  <a:lnTo>
                    <a:pt x="625999" y="1866028"/>
                  </a:lnTo>
                  <a:lnTo>
                    <a:pt x="650252" y="1931200"/>
                  </a:lnTo>
                  <a:lnTo>
                    <a:pt x="670637" y="1984437"/>
                  </a:lnTo>
                  <a:lnTo>
                    <a:pt x="691676" y="2033170"/>
                  </a:lnTo>
                  <a:lnTo>
                    <a:pt x="713386" y="2072896"/>
                  </a:lnTo>
                  <a:lnTo>
                    <a:pt x="735784" y="2099111"/>
                  </a:lnTo>
                  <a:lnTo>
                    <a:pt x="758888" y="2107311"/>
                  </a:lnTo>
                  <a:lnTo>
                    <a:pt x="861051" y="2095867"/>
                  </a:lnTo>
                  <a:lnTo>
                    <a:pt x="931824" y="2079248"/>
                  </a:lnTo>
                  <a:lnTo>
                    <a:pt x="1004254" y="2045930"/>
                  </a:lnTo>
                  <a:lnTo>
                    <a:pt x="1111389" y="1984387"/>
                  </a:lnTo>
                  <a:lnTo>
                    <a:pt x="1093949" y="1713826"/>
                  </a:lnTo>
                  <a:lnTo>
                    <a:pt x="1052661" y="1114698"/>
                  </a:lnTo>
                  <a:lnTo>
                    <a:pt x="1004072" y="505835"/>
                  </a:lnTo>
                  <a:lnTo>
                    <a:pt x="964730" y="206070"/>
                  </a:lnTo>
                  <a:lnTo>
                    <a:pt x="919345" y="164707"/>
                  </a:lnTo>
                  <a:lnTo>
                    <a:pt x="882825" y="138668"/>
                  </a:lnTo>
                  <a:lnTo>
                    <a:pt x="839475" y="111110"/>
                  </a:lnTo>
                  <a:lnTo>
                    <a:pt x="791089" y="83570"/>
                  </a:lnTo>
                  <a:lnTo>
                    <a:pt x="739458" y="57588"/>
                  </a:lnTo>
                  <a:lnTo>
                    <a:pt x="686375" y="34701"/>
                  </a:lnTo>
                  <a:lnTo>
                    <a:pt x="633631" y="16448"/>
                  </a:lnTo>
                  <a:lnTo>
                    <a:pt x="583020" y="4368"/>
                  </a:lnTo>
                  <a:lnTo>
                    <a:pt x="536333" y="0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271783" y="1107309"/>
              <a:ext cx="179705" cy="472440"/>
            </a:xfrm>
            <a:custGeom>
              <a:avLst/>
              <a:gdLst/>
              <a:ahLst/>
              <a:cxnLst/>
              <a:rect l="l" t="t" r="r" b="b"/>
              <a:pathLst>
                <a:path w="179704" h="472440">
                  <a:moveTo>
                    <a:pt x="170751" y="0"/>
                  </a:moveTo>
                  <a:lnTo>
                    <a:pt x="2984" y="20447"/>
                  </a:lnTo>
                  <a:lnTo>
                    <a:pt x="0" y="127660"/>
                  </a:lnTo>
                  <a:lnTo>
                    <a:pt x="1962" y="146163"/>
                  </a:lnTo>
                  <a:lnTo>
                    <a:pt x="7696" y="186816"/>
                  </a:lnTo>
                  <a:lnTo>
                    <a:pt x="16561" y="242049"/>
                  </a:lnTo>
                  <a:lnTo>
                    <a:pt x="27913" y="304292"/>
                  </a:lnTo>
                  <a:lnTo>
                    <a:pt x="41109" y="365975"/>
                  </a:lnTo>
                  <a:lnTo>
                    <a:pt x="55508" y="419529"/>
                  </a:lnTo>
                  <a:lnTo>
                    <a:pt x="70467" y="457383"/>
                  </a:lnTo>
                  <a:lnTo>
                    <a:pt x="85344" y="471970"/>
                  </a:lnTo>
                  <a:lnTo>
                    <a:pt x="99830" y="458118"/>
                  </a:lnTo>
                  <a:lnTo>
                    <a:pt x="115508" y="420790"/>
                  </a:lnTo>
                  <a:lnTo>
                    <a:pt x="131397" y="367528"/>
                  </a:lnTo>
                  <a:lnTo>
                    <a:pt x="146515" y="305871"/>
                  </a:lnTo>
                  <a:lnTo>
                    <a:pt x="159880" y="243361"/>
                  </a:lnTo>
                  <a:lnTo>
                    <a:pt x="170513" y="187539"/>
                  </a:lnTo>
                  <a:lnTo>
                    <a:pt x="177431" y="145946"/>
                  </a:lnTo>
                  <a:lnTo>
                    <a:pt x="179654" y="126123"/>
                  </a:lnTo>
                  <a:lnTo>
                    <a:pt x="170751" y="0"/>
                  </a:lnTo>
                  <a:close/>
                </a:path>
              </a:pathLst>
            </a:custGeom>
            <a:solidFill>
              <a:srgbClr val="6B4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271789" y="1107309"/>
              <a:ext cx="179705" cy="472440"/>
            </a:xfrm>
            <a:custGeom>
              <a:avLst/>
              <a:gdLst/>
              <a:ahLst/>
              <a:cxnLst/>
              <a:rect l="l" t="t" r="r" b="b"/>
              <a:pathLst>
                <a:path w="179704" h="472440">
                  <a:moveTo>
                    <a:pt x="170751" y="0"/>
                  </a:moveTo>
                  <a:lnTo>
                    <a:pt x="2984" y="20447"/>
                  </a:lnTo>
                  <a:lnTo>
                    <a:pt x="0" y="127660"/>
                  </a:lnTo>
                  <a:lnTo>
                    <a:pt x="1962" y="146163"/>
                  </a:lnTo>
                  <a:lnTo>
                    <a:pt x="7696" y="186816"/>
                  </a:lnTo>
                  <a:lnTo>
                    <a:pt x="16561" y="242049"/>
                  </a:lnTo>
                  <a:lnTo>
                    <a:pt x="27913" y="304292"/>
                  </a:lnTo>
                  <a:lnTo>
                    <a:pt x="41109" y="365975"/>
                  </a:lnTo>
                  <a:lnTo>
                    <a:pt x="55508" y="419529"/>
                  </a:lnTo>
                  <a:lnTo>
                    <a:pt x="70467" y="457383"/>
                  </a:lnTo>
                  <a:lnTo>
                    <a:pt x="85344" y="471970"/>
                  </a:lnTo>
                  <a:lnTo>
                    <a:pt x="99830" y="458118"/>
                  </a:lnTo>
                  <a:lnTo>
                    <a:pt x="115508" y="420790"/>
                  </a:lnTo>
                  <a:lnTo>
                    <a:pt x="131397" y="367528"/>
                  </a:lnTo>
                  <a:lnTo>
                    <a:pt x="146515" y="305871"/>
                  </a:lnTo>
                  <a:lnTo>
                    <a:pt x="159880" y="243361"/>
                  </a:lnTo>
                  <a:lnTo>
                    <a:pt x="170513" y="187539"/>
                  </a:lnTo>
                  <a:lnTo>
                    <a:pt x="177431" y="145946"/>
                  </a:lnTo>
                  <a:lnTo>
                    <a:pt x="179654" y="126123"/>
                  </a:lnTo>
                  <a:lnTo>
                    <a:pt x="170751" y="0"/>
                  </a:lnTo>
                  <a:close/>
                </a:path>
              </a:pathLst>
            </a:custGeom>
            <a:solidFill>
              <a:srgbClr val="DDB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204150" y="731285"/>
              <a:ext cx="313690" cy="494665"/>
            </a:xfrm>
            <a:custGeom>
              <a:avLst/>
              <a:gdLst/>
              <a:ahLst/>
              <a:cxnLst/>
              <a:rect l="l" t="t" r="r" b="b"/>
              <a:pathLst>
                <a:path w="313690" h="494665">
                  <a:moveTo>
                    <a:pt x="162763" y="0"/>
                  </a:moveTo>
                  <a:lnTo>
                    <a:pt x="121053" y="5667"/>
                  </a:lnTo>
                  <a:lnTo>
                    <a:pt x="85049" y="21962"/>
                  </a:lnTo>
                  <a:lnTo>
                    <a:pt x="55019" y="47821"/>
                  </a:lnTo>
                  <a:lnTo>
                    <a:pt x="31232" y="82181"/>
                  </a:lnTo>
                  <a:lnTo>
                    <a:pt x="13954" y="123979"/>
                  </a:lnTo>
                  <a:lnTo>
                    <a:pt x="3454" y="172153"/>
                  </a:lnTo>
                  <a:lnTo>
                    <a:pt x="0" y="225640"/>
                  </a:lnTo>
                  <a:lnTo>
                    <a:pt x="2550" y="285270"/>
                  </a:lnTo>
                  <a:lnTo>
                    <a:pt x="9854" y="338095"/>
                  </a:lnTo>
                  <a:lnTo>
                    <a:pt x="21921" y="383803"/>
                  </a:lnTo>
                  <a:lnTo>
                    <a:pt x="38757" y="422082"/>
                  </a:lnTo>
                  <a:lnTo>
                    <a:pt x="86771" y="475102"/>
                  </a:lnTo>
                  <a:lnTo>
                    <a:pt x="153962" y="494652"/>
                  </a:lnTo>
                  <a:lnTo>
                    <a:pt x="194468" y="490557"/>
                  </a:lnTo>
                  <a:lnTo>
                    <a:pt x="255828" y="452836"/>
                  </a:lnTo>
                  <a:lnTo>
                    <a:pt x="277499" y="420452"/>
                  </a:lnTo>
                  <a:lnTo>
                    <a:pt x="293710" y="379882"/>
                  </a:lnTo>
                  <a:lnTo>
                    <a:pt x="304868" y="331746"/>
                  </a:lnTo>
                  <a:lnTo>
                    <a:pt x="311383" y="276666"/>
                  </a:lnTo>
                  <a:lnTo>
                    <a:pt x="313664" y="215264"/>
                  </a:lnTo>
                  <a:lnTo>
                    <a:pt x="310971" y="155526"/>
                  </a:lnTo>
                  <a:lnTo>
                    <a:pt x="302208" y="106180"/>
                  </a:lnTo>
                  <a:lnTo>
                    <a:pt x="287243" y="66787"/>
                  </a:lnTo>
                  <a:lnTo>
                    <a:pt x="238188" y="16113"/>
                  </a:lnTo>
                  <a:lnTo>
                    <a:pt x="162763" y="0"/>
                  </a:lnTo>
                  <a:close/>
                </a:path>
              </a:pathLst>
            </a:custGeom>
            <a:solidFill>
              <a:srgbClr val="F8CD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119384" y="670561"/>
              <a:ext cx="494665" cy="387350"/>
            </a:xfrm>
            <a:custGeom>
              <a:avLst/>
              <a:gdLst/>
              <a:ahLst/>
              <a:cxnLst/>
              <a:rect l="l" t="t" r="r" b="b"/>
              <a:pathLst>
                <a:path w="494665" h="387350">
                  <a:moveTo>
                    <a:pt x="277156" y="0"/>
                  </a:moveTo>
                  <a:lnTo>
                    <a:pt x="226261" y="1271"/>
                  </a:lnTo>
                  <a:lnTo>
                    <a:pt x="177687" y="11957"/>
                  </a:lnTo>
                  <a:lnTo>
                    <a:pt x="132528" y="32386"/>
                  </a:lnTo>
                  <a:lnTo>
                    <a:pt x="91876" y="62890"/>
                  </a:lnTo>
                  <a:lnTo>
                    <a:pt x="49392" y="134703"/>
                  </a:lnTo>
                  <a:lnTo>
                    <a:pt x="29892" y="187496"/>
                  </a:lnTo>
                  <a:lnTo>
                    <a:pt x="13959" y="244436"/>
                  </a:lnTo>
                  <a:lnTo>
                    <a:pt x="3394" y="300191"/>
                  </a:lnTo>
                  <a:lnTo>
                    <a:pt x="0" y="349428"/>
                  </a:lnTo>
                  <a:lnTo>
                    <a:pt x="5580" y="386816"/>
                  </a:lnTo>
                  <a:lnTo>
                    <a:pt x="9579" y="373025"/>
                  </a:lnTo>
                  <a:lnTo>
                    <a:pt x="23475" y="300695"/>
                  </a:lnTo>
                  <a:lnTo>
                    <a:pt x="28160" y="286575"/>
                  </a:lnTo>
                  <a:lnTo>
                    <a:pt x="30208" y="299595"/>
                  </a:lnTo>
                  <a:lnTo>
                    <a:pt x="33570" y="325991"/>
                  </a:lnTo>
                  <a:lnTo>
                    <a:pt x="37190" y="351914"/>
                  </a:lnTo>
                  <a:lnTo>
                    <a:pt x="75373" y="349165"/>
                  </a:lnTo>
                  <a:lnTo>
                    <a:pt x="107033" y="317613"/>
                  </a:lnTo>
                  <a:lnTo>
                    <a:pt x="135973" y="277149"/>
                  </a:lnTo>
                  <a:lnTo>
                    <a:pt x="163176" y="236069"/>
                  </a:lnTo>
                  <a:lnTo>
                    <a:pt x="189628" y="202666"/>
                  </a:lnTo>
                  <a:lnTo>
                    <a:pt x="220546" y="231739"/>
                  </a:lnTo>
                  <a:lnTo>
                    <a:pt x="255031" y="257365"/>
                  </a:lnTo>
                  <a:lnTo>
                    <a:pt x="295041" y="276442"/>
                  </a:lnTo>
                  <a:lnTo>
                    <a:pt x="342535" y="285870"/>
                  </a:lnTo>
                  <a:lnTo>
                    <a:pt x="399470" y="282549"/>
                  </a:lnTo>
                  <a:lnTo>
                    <a:pt x="434098" y="280246"/>
                  </a:lnTo>
                  <a:lnTo>
                    <a:pt x="465494" y="279376"/>
                  </a:lnTo>
                  <a:lnTo>
                    <a:pt x="487542" y="271335"/>
                  </a:lnTo>
                  <a:lnTo>
                    <a:pt x="494123" y="247522"/>
                  </a:lnTo>
                  <a:lnTo>
                    <a:pt x="486940" y="203409"/>
                  </a:lnTo>
                  <a:lnTo>
                    <a:pt x="473665" y="160316"/>
                  </a:lnTo>
                  <a:lnTo>
                    <a:pt x="454496" y="119616"/>
                  </a:lnTo>
                  <a:lnTo>
                    <a:pt x="429631" y="82680"/>
                  </a:lnTo>
                  <a:lnTo>
                    <a:pt x="399267" y="50879"/>
                  </a:lnTo>
                  <a:lnTo>
                    <a:pt x="363601" y="25584"/>
                  </a:lnTo>
                  <a:lnTo>
                    <a:pt x="322832" y="8167"/>
                  </a:lnTo>
                  <a:lnTo>
                    <a:pt x="277156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9825" y="954326"/>
              <a:ext cx="94181" cy="117563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8159381" y="724014"/>
              <a:ext cx="425450" cy="310515"/>
            </a:xfrm>
            <a:custGeom>
              <a:avLst/>
              <a:gdLst/>
              <a:ahLst/>
              <a:cxnLst/>
              <a:rect l="l" t="t" r="r" b="b"/>
              <a:pathLst>
                <a:path w="425450" h="310515">
                  <a:moveTo>
                    <a:pt x="416610" y="160108"/>
                  </a:moveTo>
                  <a:lnTo>
                    <a:pt x="404952" y="159791"/>
                  </a:lnTo>
                  <a:lnTo>
                    <a:pt x="374713" y="161658"/>
                  </a:lnTo>
                  <a:lnTo>
                    <a:pt x="332295" y="158940"/>
                  </a:lnTo>
                  <a:lnTo>
                    <a:pt x="284137" y="144856"/>
                  </a:lnTo>
                  <a:lnTo>
                    <a:pt x="228168" y="105956"/>
                  </a:lnTo>
                  <a:lnTo>
                    <a:pt x="189826" y="58813"/>
                  </a:lnTo>
                  <a:lnTo>
                    <a:pt x="158343" y="3810"/>
                  </a:lnTo>
                  <a:lnTo>
                    <a:pt x="159994" y="9842"/>
                  </a:lnTo>
                  <a:lnTo>
                    <a:pt x="188074" y="63195"/>
                  </a:lnTo>
                  <a:lnTo>
                    <a:pt x="213080" y="105283"/>
                  </a:lnTo>
                  <a:lnTo>
                    <a:pt x="249453" y="140093"/>
                  </a:lnTo>
                  <a:lnTo>
                    <a:pt x="309397" y="165468"/>
                  </a:lnTo>
                  <a:lnTo>
                    <a:pt x="360476" y="171056"/>
                  </a:lnTo>
                  <a:lnTo>
                    <a:pt x="389407" y="168668"/>
                  </a:lnTo>
                  <a:lnTo>
                    <a:pt x="409308" y="164160"/>
                  </a:lnTo>
                  <a:lnTo>
                    <a:pt x="416610" y="160108"/>
                  </a:lnTo>
                  <a:close/>
                </a:path>
                <a:path w="425450" h="310515">
                  <a:moveTo>
                    <a:pt x="425208" y="189649"/>
                  </a:moveTo>
                  <a:lnTo>
                    <a:pt x="416814" y="192963"/>
                  </a:lnTo>
                  <a:lnTo>
                    <a:pt x="394690" y="202666"/>
                  </a:lnTo>
                  <a:lnTo>
                    <a:pt x="360908" y="212775"/>
                  </a:lnTo>
                  <a:lnTo>
                    <a:pt x="317500" y="217297"/>
                  </a:lnTo>
                  <a:lnTo>
                    <a:pt x="299859" y="216522"/>
                  </a:lnTo>
                  <a:lnTo>
                    <a:pt x="272034" y="212204"/>
                  </a:lnTo>
                  <a:lnTo>
                    <a:pt x="202196" y="180124"/>
                  </a:lnTo>
                  <a:lnTo>
                    <a:pt x="167589" y="143878"/>
                  </a:lnTo>
                  <a:lnTo>
                    <a:pt x="139293" y="96253"/>
                  </a:lnTo>
                  <a:lnTo>
                    <a:pt x="120370" y="57835"/>
                  </a:lnTo>
                  <a:lnTo>
                    <a:pt x="101358" y="7010"/>
                  </a:lnTo>
                  <a:lnTo>
                    <a:pt x="98310" y="0"/>
                  </a:lnTo>
                  <a:lnTo>
                    <a:pt x="112699" y="66509"/>
                  </a:lnTo>
                  <a:lnTo>
                    <a:pt x="129755" y="105791"/>
                  </a:lnTo>
                  <a:lnTo>
                    <a:pt x="153809" y="146507"/>
                  </a:lnTo>
                  <a:lnTo>
                    <a:pt x="147637" y="152603"/>
                  </a:lnTo>
                  <a:lnTo>
                    <a:pt x="97104" y="212166"/>
                  </a:lnTo>
                  <a:lnTo>
                    <a:pt x="54457" y="256362"/>
                  </a:lnTo>
                  <a:lnTo>
                    <a:pt x="14287" y="293852"/>
                  </a:lnTo>
                  <a:lnTo>
                    <a:pt x="3022" y="304812"/>
                  </a:lnTo>
                  <a:lnTo>
                    <a:pt x="0" y="310070"/>
                  </a:lnTo>
                  <a:lnTo>
                    <a:pt x="5715" y="309410"/>
                  </a:lnTo>
                  <a:lnTo>
                    <a:pt x="17881" y="303745"/>
                  </a:lnTo>
                  <a:lnTo>
                    <a:pt x="51320" y="281800"/>
                  </a:lnTo>
                  <a:lnTo>
                    <a:pt x="84912" y="248958"/>
                  </a:lnTo>
                  <a:lnTo>
                    <a:pt x="118325" y="203949"/>
                  </a:lnTo>
                  <a:lnTo>
                    <a:pt x="142595" y="168300"/>
                  </a:lnTo>
                  <a:lnTo>
                    <a:pt x="154432" y="147472"/>
                  </a:lnTo>
                  <a:lnTo>
                    <a:pt x="155219" y="148691"/>
                  </a:lnTo>
                  <a:lnTo>
                    <a:pt x="200050" y="193802"/>
                  </a:lnTo>
                  <a:lnTo>
                    <a:pt x="240220" y="217424"/>
                  </a:lnTo>
                  <a:lnTo>
                    <a:pt x="311721" y="232841"/>
                  </a:lnTo>
                  <a:lnTo>
                    <a:pt x="357441" y="226314"/>
                  </a:lnTo>
                  <a:lnTo>
                    <a:pt x="393649" y="212128"/>
                  </a:lnTo>
                  <a:lnTo>
                    <a:pt x="417245" y="197497"/>
                  </a:lnTo>
                  <a:lnTo>
                    <a:pt x="425208" y="189649"/>
                  </a:lnTo>
                  <a:close/>
                </a:path>
              </a:pathLst>
            </a:custGeom>
            <a:solidFill>
              <a:srgbClr val="B8B8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52857" y="1066148"/>
              <a:ext cx="103885" cy="154381"/>
            </a:xfrm>
            <a:prstGeom prst="rect">
              <a:avLst/>
            </a:prstGeom>
          </p:spPr>
        </p:pic>
        <p:sp>
          <p:nvSpPr>
            <p:cNvPr id="40" name="object 40" descr=""/>
            <p:cNvSpPr/>
            <p:nvPr/>
          </p:nvSpPr>
          <p:spPr>
            <a:xfrm>
              <a:off x="8124264" y="816453"/>
              <a:ext cx="109220" cy="196850"/>
            </a:xfrm>
            <a:custGeom>
              <a:avLst/>
              <a:gdLst/>
              <a:ahLst/>
              <a:cxnLst/>
              <a:rect l="l" t="t" r="r" b="b"/>
              <a:pathLst>
                <a:path w="109220" h="196850">
                  <a:moveTo>
                    <a:pt x="108648" y="0"/>
                  </a:moveTo>
                  <a:lnTo>
                    <a:pt x="68223" y="56778"/>
                  </a:lnTo>
                  <a:lnTo>
                    <a:pt x="46697" y="93395"/>
                  </a:lnTo>
                  <a:lnTo>
                    <a:pt x="26874" y="131403"/>
                  </a:lnTo>
                  <a:lnTo>
                    <a:pt x="2335" y="187168"/>
                  </a:lnTo>
                  <a:lnTo>
                    <a:pt x="0" y="196329"/>
                  </a:lnTo>
                  <a:lnTo>
                    <a:pt x="2922" y="192554"/>
                  </a:lnTo>
                  <a:lnTo>
                    <a:pt x="11833" y="176899"/>
                  </a:lnTo>
                  <a:lnTo>
                    <a:pt x="100190" y="17175"/>
                  </a:lnTo>
                  <a:lnTo>
                    <a:pt x="107303" y="3834"/>
                  </a:lnTo>
                  <a:lnTo>
                    <a:pt x="108648" y="0"/>
                  </a:lnTo>
                  <a:close/>
                </a:path>
              </a:pathLst>
            </a:custGeom>
            <a:solidFill>
              <a:srgbClr val="B8B8B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73072" y="987999"/>
              <a:ext cx="128762" cy="218249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84947" y="711808"/>
              <a:ext cx="192011" cy="146328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336727" y="4266994"/>
              <a:ext cx="408940" cy="270510"/>
            </a:xfrm>
            <a:custGeom>
              <a:avLst/>
              <a:gdLst/>
              <a:ahLst/>
              <a:cxnLst/>
              <a:rect l="l" t="t" r="r" b="b"/>
              <a:pathLst>
                <a:path w="408940" h="270510">
                  <a:moveTo>
                    <a:pt x="44576" y="0"/>
                  </a:moveTo>
                  <a:lnTo>
                    <a:pt x="27539" y="1947"/>
                  </a:lnTo>
                  <a:lnTo>
                    <a:pt x="13334" y="10321"/>
                  </a:lnTo>
                  <a:lnTo>
                    <a:pt x="3607" y="23635"/>
                  </a:lnTo>
                  <a:lnTo>
                    <a:pt x="0" y="40398"/>
                  </a:lnTo>
                  <a:lnTo>
                    <a:pt x="0" y="125882"/>
                  </a:lnTo>
                  <a:lnTo>
                    <a:pt x="25336" y="166979"/>
                  </a:lnTo>
                  <a:lnTo>
                    <a:pt x="65055" y="184331"/>
                  </a:lnTo>
                  <a:lnTo>
                    <a:pt x="117371" y="203420"/>
                  </a:lnTo>
                  <a:lnTo>
                    <a:pt x="175463" y="222654"/>
                  </a:lnTo>
                  <a:lnTo>
                    <a:pt x="232509" y="240440"/>
                  </a:lnTo>
                  <a:lnTo>
                    <a:pt x="281688" y="255183"/>
                  </a:lnTo>
                  <a:lnTo>
                    <a:pt x="327435" y="268031"/>
                  </a:lnTo>
                  <a:lnTo>
                    <a:pt x="350419" y="270246"/>
                  </a:lnTo>
                  <a:lnTo>
                    <a:pt x="361975" y="269608"/>
                  </a:lnTo>
                  <a:lnTo>
                    <a:pt x="392271" y="260246"/>
                  </a:lnTo>
                  <a:lnTo>
                    <a:pt x="406015" y="243082"/>
                  </a:lnTo>
                  <a:lnTo>
                    <a:pt x="408820" y="221525"/>
                  </a:lnTo>
                  <a:lnTo>
                    <a:pt x="406298" y="198983"/>
                  </a:lnTo>
                  <a:lnTo>
                    <a:pt x="396166" y="175842"/>
                  </a:lnTo>
                  <a:lnTo>
                    <a:pt x="376381" y="154330"/>
                  </a:lnTo>
                  <a:lnTo>
                    <a:pt x="352204" y="135990"/>
                  </a:lnTo>
                  <a:lnTo>
                    <a:pt x="328891" y="122364"/>
                  </a:lnTo>
                  <a:lnTo>
                    <a:pt x="189915" y="27597"/>
                  </a:lnTo>
                  <a:lnTo>
                    <a:pt x="178263" y="20683"/>
                  </a:lnTo>
                  <a:lnTo>
                    <a:pt x="165884" y="15297"/>
                  </a:lnTo>
                  <a:lnTo>
                    <a:pt x="152929" y="11491"/>
                  </a:lnTo>
                  <a:lnTo>
                    <a:pt x="139547" y="9321"/>
                  </a:lnTo>
                  <a:lnTo>
                    <a:pt x="44576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06327" y="4119578"/>
              <a:ext cx="224904" cy="186080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8688375" y="4266994"/>
              <a:ext cx="408940" cy="270510"/>
            </a:xfrm>
            <a:custGeom>
              <a:avLst/>
              <a:gdLst/>
              <a:ahLst/>
              <a:cxnLst/>
              <a:rect l="l" t="t" r="r" b="b"/>
              <a:pathLst>
                <a:path w="408940" h="270510">
                  <a:moveTo>
                    <a:pt x="364243" y="0"/>
                  </a:moveTo>
                  <a:lnTo>
                    <a:pt x="269272" y="9321"/>
                  </a:lnTo>
                  <a:lnTo>
                    <a:pt x="230557" y="20683"/>
                  </a:lnTo>
                  <a:lnTo>
                    <a:pt x="79928" y="122364"/>
                  </a:lnTo>
                  <a:lnTo>
                    <a:pt x="56616" y="135990"/>
                  </a:lnTo>
                  <a:lnTo>
                    <a:pt x="32438" y="154330"/>
                  </a:lnTo>
                  <a:lnTo>
                    <a:pt x="12654" y="175842"/>
                  </a:lnTo>
                  <a:lnTo>
                    <a:pt x="2522" y="198983"/>
                  </a:lnTo>
                  <a:lnTo>
                    <a:pt x="0" y="221525"/>
                  </a:lnTo>
                  <a:lnTo>
                    <a:pt x="2804" y="243082"/>
                  </a:lnTo>
                  <a:lnTo>
                    <a:pt x="16548" y="260246"/>
                  </a:lnTo>
                  <a:lnTo>
                    <a:pt x="46845" y="269608"/>
                  </a:lnTo>
                  <a:lnTo>
                    <a:pt x="58401" y="270246"/>
                  </a:lnTo>
                  <a:lnTo>
                    <a:pt x="69943" y="269701"/>
                  </a:lnTo>
                  <a:lnTo>
                    <a:pt x="127132" y="255183"/>
                  </a:lnTo>
                  <a:lnTo>
                    <a:pt x="176311" y="240440"/>
                  </a:lnTo>
                  <a:lnTo>
                    <a:pt x="233357" y="222654"/>
                  </a:lnTo>
                  <a:lnTo>
                    <a:pt x="291449" y="203420"/>
                  </a:lnTo>
                  <a:lnTo>
                    <a:pt x="343765" y="184331"/>
                  </a:lnTo>
                  <a:lnTo>
                    <a:pt x="383484" y="166979"/>
                  </a:lnTo>
                  <a:lnTo>
                    <a:pt x="408820" y="125882"/>
                  </a:lnTo>
                  <a:lnTo>
                    <a:pt x="408820" y="40398"/>
                  </a:lnTo>
                  <a:lnTo>
                    <a:pt x="405212" y="23635"/>
                  </a:lnTo>
                  <a:lnTo>
                    <a:pt x="395485" y="10321"/>
                  </a:lnTo>
                  <a:lnTo>
                    <a:pt x="381281" y="1947"/>
                  </a:lnTo>
                  <a:lnTo>
                    <a:pt x="364243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932196" y="3937365"/>
              <a:ext cx="159579" cy="368293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8858517" y="2262369"/>
              <a:ext cx="751205" cy="1924050"/>
            </a:xfrm>
            <a:custGeom>
              <a:avLst/>
              <a:gdLst/>
              <a:ahLst/>
              <a:cxnLst/>
              <a:rect l="l" t="t" r="r" b="b"/>
              <a:pathLst>
                <a:path w="751204" h="1924050">
                  <a:moveTo>
                    <a:pt x="751116" y="0"/>
                  </a:moveTo>
                  <a:lnTo>
                    <a:pt x="428129" y="5969"/>
                  </a:lnTo>
                  <a:lnTo>
                    <a:pt x="0" y="13385"/>
                  </a:lnTo>
                  <a:lnTo>
                    <a:pt x="23761" y="1148156"/>
                  </a:lnTo>
                  <a:lnTo>
                    <a:pt x="56235" y="1923669"/>
                  </a:lnTo>
                  <a:lnTo>
                    <a:pt x="257835" y="1918157"/>
                  </a:lnTo>
                  <a:lnTo>
                    <a:pt x="363308" y="758583"/>
                  </a:lnTo>
                  <a:lnTo>
                    <a:pt x="448119" y="1918792"/>
                  </a:lnTo>
                  <a:lnTo>
                    <a:pt x="672084" y="1919325"/>
                  </a:lnTo>
                  <a:lnTo>
                    <a:pt x="751116" y="0"/>
                  </a:lnTo>
                  <a:close/>
                </a:path>
              </a:pathLst>
            </a:custGeom>
            <a:solidFill>
              <a:srgbClr val="2438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9079897" y="1128407"/>
              <a:ext cx="377190" cy="1550035"/>
            </a:xfrm>
            <a:custGeom>
              <a:avLst/>
              <a:gdLst/>
              <a:ahLst/>
              <a:cxnLst/>
              <a:rect l="l" t="t" r="r" b="b"/>
              <a:pathLst>
                <a:path w="377190" h="1550035">
                  <a:moveTo>
                    <a:pt x="0" y="0"/>
                  </a:moveTo>
                  <a:lnTo>
                    <a:pt x="0" y="1549565"/>
                  </a:lnTo>
                  <a:lnTo>
                    <a:pt x="376872" y="1549565"/>
                  </a:lnTo>
                  <a:lnTo>
                    <a:pt x="376872" y="55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BC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9128585" y="871494"/>
              <a:ext cx="205104" cy="398145"/>
            </a:xfrm>
            <a:custGeom>
              <a:avLst/>
              <a:gdLst/>
              <a:ahLst/>
              <a:cxnLst/>
              <a:rect l="l" t="t" r="r" b="b"/>
              <a:pathLst>
                <a:path w="205104" h="398144">
                  <a:moveTo>
                    <a:pt x="168197" y="0"/>
                  </a:moveTo>
                  <a:lnTo>
                    <a:pt x="26744" y="17233"/>
                  </a:lnTo>
                  <a:lnTo>
                    <a:pt x="24230" y="107632"/>
                  </a:lnTo>
                  <a:lnTo>
                    <a:pt x="14681" y="148715"/>
                  </a:lnTo>
                  <a:lnTo>
                    <a:pt x="7063" y="187797"/>
                  </a:lnTo>
                  <a:lnTo>
                    <a:pt x="1245" y="233230"/>
                  </a:lnTo>
                  <a:lnTo>
                    <a:pt x="0" y="280509"/>
                  </a:lnTo>
                  <a:lnTo>
                    <a:pt x="6099" y="325126"/>
                  </a:lnTo>
                  <a:lnTo>
                    <a:pt x="22315" y="362574"/>
                  </a:lnTo>
                  <a:lnTo>
                    <a:pt x="51421" y="388348"/>
                  </a:lnTo>
                  <a:lnTo>
                    <a:pt x="96188" y="397941"/>
                  </a:lnTo>
                  <a:lnTo>
                    <a:pt x="143005" y="390166"/>
                  </a:lnTo>
                  <a:lnTo>
                    <a:pt x="174977" y="369001"/>
                  </a:lnTo>
                  <a:lnTo>
                    <a:pt x="194432" y="337684"/>
                  </a:lnTo>
                  <a:lnTo>
                    <a:pt x="203698" y="299455"/>
                  </a:lnTo>
                  <a:lnTo>
                    <a:pt x="205103" y="257554"/>
                  </a:lnTo>
                  <a:lnTo>
                    <a:pt x="200976" y="215219"/>
                  </a:lnTo>
                  <a:lnTo>
                    <a:pt x="193646" y="175691"/>
                  </a:lnTo>
                  <a:lnTo>
                    <a:pt x="185440" y="142208"/>
                  </a:lnTo>
                  <a:lnTo>
                    <a:pt x="178687" y="118010"/>
                  </a:lnTo>
                  <a:lnTo>
                    <a:pt x="175715" y="106337"/>
                  </a:lnTo>
                  <a:lnTo>
                    <a:pt x="168197" y="0"/>
                  </a:lnTo>
                  <a:close/>
                </a:path>
              </a:pathLst>
            </a:custGeom>
            <a:solidFill>
              <a:srgbClr val="DDB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766379" y="1086637"/>
              <a:ext cx="391160" cy="1654175"/>
            </a:xfrm>
            <a:custGeom>
              <a:avLst/>
              <a:gdLst/>
              <a:ahLst/>
              <a:cxnLst/>
              <a:rect l="l" t="t" r="r" b="b"/>
              <a:pathLst>
                <a:path w="391159" h="1654175">
                  <a:moveTo>
                    <a:pt x="342890" y="0"/>
                  </a:moveTo>
                  <a:lnTo>
                    <a:pt x="289265" y="18048"/>
                  </a:lnTo>
                  <a:lnTo>
                    <a:pt x="238322" y="41718"/>
                  </a:lnTo>
                  <a:lnTo>
                    <a:pt x="186351" y="67972"/>
                  </a:lnTo>
                  <a:lnTo>
                    <a:pt x="139858" y="92776"/>
                  </a:lnTo>
                  <a:lnTo>
                    <a:pt x="105353" y="112096"/>
                  </a:lnTo>
                  <a:lnTo>
                    <a:pt x="66901" y="141009"/>
                  </a:lnTo>
                  <a:lnTo>
                    <a:pt x="36862" y="177688"/>
                  </a:lnTo>
                  <a:lnTo>
                    <a:pt x="16367" y="220420"/>
                  </a:lnTo>
                  <a:lnTo>
                    <a:pt x="6547" y="267493"/>
                  </a:lnTo>
                  <a:lnTo>
                    <a:pt x="2908" y="320181"/>
                  </a:lnTo>
                  <a:lnTo>
                    <a:pt x="775" y="372862"/>
                  </a:lnTo>
                  <a:lnTo>
                    <a:pt x="0" y="425497"/>
                  </a:lnTo>
                  <a:lnTo>
                    <a:pt x="432" y="478049"/>
                  </a:lnTo>
                  <a:lnTo>
                    <a:pt x="1923" y="530480"/>
                  </a:lnTo>
                  <a:lnTo>
                    <a:pt x="4323" y="582753"/>
                  </a:lnTo>
                  <a:lnTo>
                    <a:pt x="7482" y="634828"/>
                  </a:lnTo>
                  <a:lnTo>
                    <a:pt x="11252" y="686668"/>
                  </a:lnTo>
                  <a:lnTo>
                    <a:pt x="15483" y="738235"/>
                  </a:lnTo>
                  <a:lnTo>
                    <a:pt x="20025" y="789491"/>
                  </a:lnTo>
                  <a:lnTo>
                    <a:pt x="29446" y="890920"/>
                  </a:lnTo>
                  <a:lnTo>
                    <a:pt x="38321" y="990649"/>
                  </a:lnTo>
                  <a:lnTo>
                    <a:pt x="42180" y="1039782"/>
                  </a:lnTo>
                  <a:lnTo>
                    <a:pt x="45454" y="1088377"/>
                  </a:lnTo>
                  <a:lnTo>
                    <a:pt x="47994" y="1136394"/>
                  </a:lnTo>
                  <a:lnTo>
                    <a:pt x="49650" y="1183798"/>
                  </a:lnTo>
                  <a:lnTo>
                    <a:pt x="50274" y="1230549"/>
                  </a:lnTo>
                  <a:lnTo>
                    <a:pt x="49714" y="1276609"/>
                  </a:lnTo>
                  <a:lnTo>
                    <a:pt x="50197" y="1312347"/>
                  </a:lnTo>
                  <a:lnTo>
                    <a:pt x="53182" y="1363168"/>
                  </a:lnTo>
                  <a:lnTo>
                    <a:pt x="58939" y="1422386"/>
                  </a:lnTo>
                  <a:lnTo>
                    <a:pt x="67734" y="1483317"/>
                  </a:lnTo>
                  <a:lnTo>
                    <a:pt x="79833" y="1539274"/>
                  </a:lnTo>
                  <a:lnTo>
                    <a:pt x="95506" y="1583573"/>
                  </a:lnTo>
                  <a:lnTo>
                    <a:pt x="164266" y="1640376"/>
                  </a:lnTo>
                  <a:lnTo>
                    <a:pt x="209398" y="1653626"/>
                  </a:lnTo>
                  <a:lnTo>
                    <a:pt x="276256" y="1651949"/>
                  </a:lnTo>
                  <a:lnTo>
                    <a:pt x="390684" y="1638013"/>
                  </a:lnTo>
                  <a:lnTo>
                    <a:pt x="354413" y="24656"/>
                  </a:lnTo>
                  <a:lnTo>
                    <a:pt x="353137" y="12951"/>
                  </a:lnTo>
                  <a:lnTo>
                    <a:pt x="349504" y="4358"/>
                  </a:lnTo>
                  <a:lnTo>
                    <a:pt x="342890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9079895" y="1042213"/>
              <a:ext cx="47625" cy="338455"/>
            </a:xfrm>
            <a:custGeom>
              <a:avLst/>
              <a:gdLst/>
              <a:ahLst/>
              <a:cxnLst/>
              <a:rect l="l" t="t" r="r" b="b"/>
              <a:pathLst>
                <a:path w="47625" h="338455">
                  <a:moveTo>
                    <a:pt x="36276" y="0"/>
                  </a:moveTo>
                  <a:lnTo>
                    <a:pt x="6438" y="32268"/>
                  </a:lnTo>
                  <a:lnTo>
                    <a:pt x="0" y="64658"/>
                  </a:lnTo>
                  <a:lnTo>
                    <a:pt x="47193" y="338381"/>
                  </a:lnTo>
                  <a:lnTo>
                    <a:pt x="47193" y="4904"/>
                  </a:lnTo>
                  <a:lnTo>
                    <a:pt x="36276" y="0"/>
                  </a:lnTo>
                  <a:close/>
                </a:path>
              </a:pathLst>
            </a:custGeom>
            <a:solidFill>
              <a:srgbClr val="F3E9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9306625" y="1086637"/>
              <a:ext cx="391795" cy="1654175"/>
            </a:xfrm>
            <a:custGeom>
              <a:avLst/>
              <a:gdLst/>
              <a:ahLst/>
              <a:cxnLst/>
              <a:rect l="l" t="t" r="r" b="b"/>
              <a:pathLst>
                <a:path w="391795" h="1654175">
                  <a:moveTo>
                    <a:pt x="47794" y="0"/>
                  </a:moveTo>
                  <a:lnTo>
                    <a:pt x="41179" y="4358"/>
                  </a:lnTo>
                  <a:lnTo>
                    <a:pt x="37546" y="12951"/>
                  </a:lnTo>
                  <a:lnTo>
                    <a:pt x="36271" y="24656"/>
                  </a:lnTo>
                  <a:lnTo>
                    <a:pt x="0" y="1638013"/>
                  </a:lnTo>
                  <a:lnTo>
                    <a:pt x="135632" y="1651949"/>
                  </a:lnTo>
                  <a:lnTo>
                    <a:pt x="213380" y="1653626"/>
                  </a:lnTo>
                  <a:lnTo>
                    <a:pt x="262527" y="1640376"/>
                  </a:lnTo>
                  <a:lnTo>
                    <a:pt x="312356" y="1609527"/>
                  </a:lnTo>
                  <a:lnTo>
                    <a:pt x="340388" y="1580010"/>
                  </a:lnTo>
                  <a:lnTo>
                    <a:pt x="352993" y="1543636"/>
                  </a:lnTo>
                  <a:lnTo>
                    <a:pt x="355886" y="1502267"/>
                  </a:lnTo>
                  <a:lnTo>
                    <a:pt x="354787" y="1457762"/>
                  </a:lnTo>
                  <a:lnTo>
                    <a:pt x="354165" y="1418511"/>
                  </a:lnTo>
                  <a:lnTo>
                    <a:pt x="354249" y="1377047"/>
                  </a:lnTo>
                  <a:lnTo>
                    <a:pt x="354965" y="1333548"/>
                  </a:lnTo>
                  <a:lnTo>
                    <a:pt x="356239" y="1288193"/>
                  </a:lnTo>
                  <a:lnTo>
                    <a:pt x="357996" y="1241163"/>
                  </a:lnTo>
                  <a:lnTo>
                    <a:pt x="360162" y="1192635"/>
                  </a:lnTo>
                  <a:lnTo>
                    <a:pt x="365421" y="1091807"/>
                  </a:lnTo>
                  <a:lnTo>
                    <a:pt x="380509" y="826085"/>
                  </a:lnTo>
                  <a:lnTo>
                    <a:pt x="383263" y="772035"/>
                  </a:lnTo>
                  <a:lnTo>
                    <a:pt x="385755" y="718101"/>
                  </a:lnTo>
                  <a:lnTo>
                    <a:pt x="387912" y="664462"/>
                  </a:lnTo>
                  <a:lnTo>
                    <a:pt x="389658" y="611298"/>
                  </a:lnTo>
                  <a:lnTo>
                    <a:pt x="390920" y="558787"/>
                  </a:lnTo>
                  <a:lnTo>
                    <a:pt x="391622" y="507110"/>
                  </a:lnTo>
                  <a:lnTo>
                    <a:pt x="391690" y="456445"/>
                  </a:lnTo>
                  <a:lnTo>
                    <a:pt x="391050" y="406972"/>
                  </a:lnTo>
                  <a:lnTo>
                    <a:pt x="389628" y="358869"/>
                  </a:lnTo>
                  <a:lnTo>
                    <a:pt x="387348" y="312316"/>
                  </a:lnTo>
                  <a:lnTo>
                    <a:pt x="384136" y="267493"/>
                  </a:lnTo>
                  <a:lnTo>
                    <a:pt x="374317" y="220420"/>
                  </a:lnTo>
                  <a:lnTo>
                    <a:pt x="353822" y="177688"/>
                  </a:lnTo>
                  <a:lnTo>
                    <a:pt x="323782" y="141009"/>
                  </a:lnTo>
                  <a:lnTo>
                    <a:pt x="285330" y="112096"/>
                  </a:lnTo>
                  <a:lnTo>
                    <a:pt x="250825" y="92776"/>
                  </a:lnTo>
                  <a:lnTo>
                    <a:pt x="204333" y="67972"/>
                  </a:lnTo>
                  <a:lnTo>
                    <a:pt x="152361" y="41718"/>
                  </a:lnTo>
                  <a:lnTo>
                    <a:pt x="101419" y="18048"/>
                  </a:lnTo>
                  <a:lnTo>
                    <a:pt x="58013" y="996"/>
                  </a:lnTo>
                  <a:lnTo>
                    <a:pt x="47794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9533140" y="1456013"/>
              <a:ext cx="156210" cy="490855"/>
            </a:xfrm>
            <a:custGeom>
              <a:avLst/>
              <a:gdLst/>
              <a:ahLst/>
              <a:cxnLst/>
              <a:rect l="l" t="t" r="r" b="b"/>
              <a:pathLst>
                <a:path w="156209" h="490855">
                  <a:moveTo>
                    <a:pt x="0" y="0"/>
                  </a:moveTo>
                  <a:lnTo>
                    <a:pt x="156209" y="490804"/>
                  </a:lnTo>
                  <a:lnTo>
                    <a:pt x="156209" y="369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8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9336598" y="1042213"/>
              <a:ext cx="47625" cy="310515"/>
            </a:xfrm>
            <a:custGeom>
              <a:avLst/>
              <a:gdLst/>
              <a:ahLst/>
              <a:cxnLst/>
              <a:rect l="l" t="t" r="r" b="b"/>
              <a:pathLst>
                <a:path w="47625" h="310515">
                  <a:moveTo>
                    <a:pt x="10917" y="0"/>
                  </a:moveTo>
                  <a:lnTo>
                    <a:pt x="0" y="4904"/>
                  </a:lnTo>
                  <a:lnTo>
                    <a:pt x="0" y="310162"/>
                  </a:lnTo>
                  <a:lnTo>
                    <a:pt x="47193" y="64658"/>
                  </a:lnTo>
                  <a:lnTo>
                    <a:pt x="46096" y="57332"/>
                  </a:lnTo>
                  <a:lnTo>
                    <a:pt x="37350" y="17655"/>
                  </a:lnTo>
                  <a:lnTo>
                    <a:pt x="10917" y="0"/>
                  </a:lnTo>
                  <a:close/>
                </a:path>
              </a:pathLst>
            </a:custGeom>
            <a:solidFill>
              <a:srgbClr val="F3E9D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47975" y="2363514"/>
              <a:ext cx="196262" cy="139623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9476714" y="1293351"/>
              <a:ext cx="492125" cy="1198880"/>
            </a:xfrm>
            <a:custGeom>
              <a:avLst/>
              <a:gdLst/>
              <a:ahLst/>
              <a:cxnLst/>
              <a:rect l="l" t="t" r="r" b="b"/>
              <a:pathLst>
                <a:path w="492125" h="1198880">
                  <a:moveTo>
                    <a:pt x="201625" y="0"/>
                  </a:moveTo>
                  <a:lnTo>
                    <a:pt x="18440" y="75006"/>
                  </a:lnTo>
                  <a:lnTo>
                    <a:pt x="262839" y="639038"/>
                  </a:lnTo>
                  <a:lnTo>
                    <a:pt x="0" y="1114717"/>
                  </a:lnTo>
                  <a:lnTo>
                    <a:pt x="91935" y="1179423"/>
                  </a:lnTo>
                  <a:lnTo>
                    <a:pt x="123053" y="1192710"/>
                  </a:lnTo>
                  <a:lnTo>
                    <a:pt x="149891" y="1198860"/>
                  </a:lnTo>
                  <a:lnTo>
                    <a:pt x="172234" y="1192914"/>
                  </a:lnTo>
                  <a:lnTo>
                    <a:pt x="189864" y="1169911"/>
                  </a:lnTo>
                  <a:lnTo>
                    <a:pt x="484771" y="642810"/>
                  </a:lnTo>
                  <a:lnTo>
                    <a:pt x="492017" y="595461"/>
                  </a:lnTo>
                  <a:lnTo>
                    <a:pt x="482319" y="551386"/>
                  </a:lnTo>
                  <a:lnTo>
                    <a:pt x="462131" y="507982"/>
                  </a:lnTo>
                  <a:lnTo>
                    <a:pt x="437908" y="462648"/>
                  </a:lnTo>
                  <a:lnTo>
                    <a:pt x="201625" y="0"/>
                  </a:lnTo>
                  <a:close/>
                </a:path>
              </a:pathLst>
            </a:custGeom>
            <a:solidFill>
              <a:srgbClr val="31569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902693" y="4166503"/>
              <a:ext cx="224904" cy="73393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9024962" y="594626"/>
              <a:ext cx="414655" cy="528320"/>
            </a:xfrm>
            <a:custGeom>
              <a:avLst/>
              <a:gdLst/>
              <a:ahLst/>
              <a:cxnLst/>
              <a:rect l="l" t="t" r="r" b="b"/>
              <a:pathLst>
                <a:path w="414654" h="528319">
                  <a:moveTo>
                    <a:pt x="414350" y="246862"/>
                  </a:moveTo>
                  <a:lnTo>
                    <a:pt x="413080" y="228333"/>
                  </a:lnTo>
                  <a:lnTo>
                    <a:pt x="407390" y="214795"/>
                  </a:lnTo>
                  <a:lnTo>
                    <a:pt x="397713" y="208203"/>
                  </a:lnTo>
                  <a:lnTo>
                    <a:pt x="385699" y="210134"/>
                  </a:lnTo>
                  <a:lnTo>
                    <a:pt x="381762" y="213309"/>
                  </a:lnTo>
                  <a:lnTo>
                    <a:pt x="379539" y="170256"/>
                  </a:lnTo>
                  <a:lnTo>
                    <a:pt x="368757" y="116243"/>
                  </a:lnTo>
                  <a:lnTo>
                    <a:pt x="350672" y="73113"/>
                  </a:lnTo>
                  <a:lnTo>
                    <a:pt x="325374" y="40411"/>
                  </a:lnTo>
                  <a:lnTo>
                    <a:pt x="292938" y="17640"/>
                  </a:lnTo>
                  <a:lnTo>
                    <a:pt x="253441" y="4330"/>
                  </a:lnTo>
                  <a:lnTo>
                    <a:pt x="206997" y="0"/>
                  </a:lnTo>
                  <a:lnTo>
                    <a:pt x="160553" y="6197"/>
                  </a:lnTo>
                  <a:lnTo>
                    <a:pt x="121107" y="24041"/>
                  </a:lnTo>
                  <a:lnTo>
                    <a:pt x="88696" y="52349"/>
                  </a:lnTo>
                  <a:lnTo>
                    <a:pt x="63423" y="89966"/>
                  </a:lnTo>
                  <a:lnTo>
                    <a:pt x="45326" y="135724"/>
                  </a:lnTo>
                  <a:lnTo>
                    <a:pt x="34480" y="188455"/>
                  </a:lnTo>
                  <a:lnTo>
                    <a:pt x="33248" y="208927"/>
                  </a:lnTo>
                  <a:lnTo>
                    <a:pt x="28638" y="205193"/>
                  </a:lnTo>
                  <a:lnTo>
                    <a:pt x="16637" y="203263"/>
                  </a:lnTo>
                  <a:lnTo>
                    <a:pt x="6959" y="209867"/>
                  </a:lnTo>
                  <a:lnTo>
                    <a:pt x="1270" y="223393"/>
                  </a:lnTo>
                  <a:lnTo>
                    <a:pt x="0" y="241935"/>
                  </a:lnTo>
                  <a:lnTo>
                    <a:pt x="3581" y="263525"/>
                  </a:lnTo>
                  <a:lnTo>
                    <a:pt x="10591" y="313055"/>
                  </a:lnTo>
                  <a:lnTo>
                    <a:pt x="21158" y="329717"/>
                  </a:lnTo>
                  <a:lnTo>
                    <a:pt x="36931" y="330339"/>
                  </a:lnTo>
                  <a:lnTo>
                    <a:pt x="42786" y="368033"/>
                  </a:lnTo>
                  <a:lnTo>
                    <a:pt x="56972" y="415937"/>
                  </a:lnTo>
                  <a:lnTo>
                    <a:pt x="76466" y="455383"/>
                  </a:lnTo>
                  <a:lnTo>
                    <a:pt x="101066" y="486371"/>
                  </a:lnTo>
                  <a:lnTo>
                    <a:pt x="164884" y="522795"/>
                  </a:lnTo>
                  <a:lnTo>
                    <a:pt x="203746" y="528180"/>
                  </a:lnTo>
                  <a:lnTo>
                    <a:pt x="242912" y="525208"/>
                  </a:lnTo>
                  <a:lnTo>
                    <a:pt x="305777" y="495566"/>
                  </a:lnTo>
                  <a:lnTo>
                    <a:pt x="349161" y="436041"/>
                  </a:lnTo>
                  <a:lnTo>
                    <a:pt x="363969" y="395732"/>
                  </a:lnTo>
                  <a:lnTo>
                    <a:pt x="374408" y="348716"/>
                  </a:lnTo>
                  <a:lnTo>
                    <a:pt x="375970" y="335330"/>
                  </a:lnTo>
                  <a:lnTo>
                    <a:pt x="393179" y="334645"/>
                  </a:lnTo>
                  <a:lnTo>
                    <a:pt x="403771" y="317995"/>
                  </a:lnTo>
                  <a:lnTo>
                    <a:pt x="410781" y="268465"/>
                  </a:lnTo>
                  <a:lnTo>
                    <a:pt x="414350" y="246862"/>
                  </a:lnTo>
                  <a:close/>
                </a:path>
              </a:pathLst>
            </a:custGeom>
            <a:solidFill>
              <a:srgbClr val="F8CDB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16660" y="942421"/>
              <a:ext cx="230530" cy="7915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9044036" y="577121"/>
              <a:ext cx="325755" cy="295275"/>
            </a:xfrm>
            <a:custGeom>
              <a:avLst/>
              <a:gdLst/>
              <a:ahLst/>
              <a:cxnLst/>
              <a:rect l="l" t="t" r="r" b="b"/>
              <a:pathLst>
                <a:path w="325754" h="295275">
                  <a:moveTo>
                    <a:pt x="209247" y="0"/>
                  </a:moveTo>
                  <a:lnTo>
                    <a:pt x="162893" y="100"/>
                  </a:lnTo>
                  <a:lnTo>
                    <a:pt x="111422" y="12892"/>
                  </a:lnTo>
                  <a:lnTo>
                    <a:pt x="60756" y="45050"/>
                  </a:lnTo>
                  <a:lnTo>
                    <a:pt x="27415" y="86102"/>
                  </a:lnTo>
                  <a:lnTo>
                    <a:pt x="9275" y="127246"/>
                  </a:lnTo>
                  <a:lnTo>
                    <a:pt x="0" y="182934"/>
                  </a:lnTo>
                  <a:lnTo>
                    <a:pt x="2941" y="221602"/>
                  </a:lnTo>
                  <a:lnTo>
                    <a:pt x="11463" y="253800"/>
                  </a:lnTo>
                  <a:lnTo>
                    <a:pt x="22140" y="278607"/>
                  </a:lnTo>
                  <a:lnTo>
                    <a:pt x="31546" y="295100"/>
                  </a:lnTo>
                  <a:lnTo>
                    <a:pt x="38412" y="246309"/>
                  </a:lnTo>
                  <a:lnTo>
                    <a:pt x="50414" y="212000"/>
                  </a:lnTo>
                  <a:lnTo>
                    <a:pt x="65542" y="189446"/>
                  </a:lnTo>
                  <a:lnTo>
                    <a:pt x="81788" y="175924"/>
                  </a:lnTo>
                  <a:lnTo>
                    <a:pt x="103966" y="167757"/>
                  </a:lnTo>
                  <a:lnTo>
                    <a:pt x="127644" y="167281"/>
                  </a:lnTo>
                  <a:lnTo>
                    <a:pt x="158776" y="167330"/>
                  </a:lnTo>
                  <a:lnTo>
                    <a:pt x="203314" y="160734"/>
                  </a:lnTo>
                  <a:lnTo>
                    <a:pt x="252870" y="144346"/>
                  </a:lnTo>
                  <a:lnTo>
                    <a:pt x="305168" y="107501"/>
                  </a:lnTo>
                  <a:lnTo>
                    <a:pt x="324627" y="70618"/>
                  </a:lnTo>
                  <a:lnTo>
                    <a:pt x="325238" y="63130"/>
                  </a:lnTo>
                  <a:lnTo>
                    <a:pt x="324827" y="59071"/>
                  </a:lnTo>
                  <a:lnTo>
                    <a:pt x="298165" y="26565"/>
                  </a:lnTo>
                  <a:lnTo>
                    <a:pt x="262902" y="11167"/>
                  </a:lnTo>
                  <a:lnTo>
                    <a:pt x="244558" y="5913"/>
                  </a:lnTo>
                  <a:lnTo>
                    <a:pt x="209247" y="0"/>
                  </a:lnTo>
                  <a:close/>
                </a:path>
              </a:pathLst>
            </a:custGeom>
            <a:solidFill>
              <a:srgbClr val="E2E3E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25773" y="640930"/>
              <a:ext cx="287583" cy="271531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486046" y="2424198"/>
              <a:ext cx="137668" cy="81038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7872330" y="2381879"/>
              <a:ext cx="193675" cy="340995"/>
            </a:xfrm>
            <a:custGeom>
              <a:avLst/>
              <a:gdLst/>
              <a:ahLst/>
              <a:cxnLst/>
              <a:rect l="l" t="t" r="r" b="b"/>
              <a:pathLst>
                <a:path w="193675" h="340994">
                  <a:moveTo>
                    <a:pt x="187041" y="0"/>
                  </a:moveTo>
                  <a:lnTo>
                    <a:pt x="147335" y="35545"/>
                  </a:lnTo>
                  <a:lnTo>
                    <a:pt x="118361" y="78198"/>
                  </a:lnTo>
                  <a:lnTo>
                    <a:pt x="87230" y="130207"/>
                  </a:lnTo>
                  <a:lnTo>
                    <a:pt x="56885" y="186149"/>
                  </a:lnTo>
                  <a:lnTo>
                    <a:pt x="30270" y="240601"/>
                  </a:lnTo>
                  <a:lnTo>
                    <a:pt x="10327" y="288138"/>
                  </a:lnTo>
                  <a:lnTo>
                    <a:pt x="0" y="323339"/>
                  </a:lnTo>
                  <a:lnTo>
                    <a:pt x="2230" y="340779"/>
                  </a:lnTo>
                  <a:lnTo>
                    <a:pt x="46629" y="316867"/>
                  </a:lnTo>
                  <a:lnTo>
                    <a:pt x="80635" y="282269"/>
                  </a:lnTo>
                  <a:lnTo>
                    <a:pt x="115731" y="237169"/>
                  </a:lnTo>
                  <a:lnTo>
                    <a:pt x="146833" y="185013"/>
                  </a:lnTo>
                  <a:lnTo>
                    <a:pt x="171816" y="124542"/>
                  </a:lnTo>
                  <a:lnTo>
                    <a:pt x="187773" y="66098"/>
                  </a:lnTo>
                  <a:lnTo>
                    <a:pt x="193312" y="20859"/>
                  </a:lnTo>
                  <a:lnTo>
                    <a:pt x="187041" y="0"/>
                  </a:lnTo>
                  <a:close/>
                </a:path>
              </a:pathLst>
            </a:custGeom>
            <a:solidFill>
              <a:srgbClr val="4D8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7688736" y="1392218"/>
              <a:ext cx="381000" cy="1297305"/>
            </a:xfrm>
            <a:custGeom>
              <a:avLst/>
              <a:gdLst/>
              <a:ahLst/>
              <a:cxnLst/>
              <a:rect l="l" t="t" r="r" b="b"/>
              <a:pathLst>
                <a:path w="381000" h="1297305">
                  <a:moveTo>
                    <a:pt x="319450" y="0"/>
                  </a:moveTo>
                  <a:lnTo>
                    <a:pt x="273755" y="25234"/>
                  </a:lnTo>
                  <a:lnTo>
                    <a:pt x="219617" y="80927"/>
                  </a:lnTo>
                  <a:lnTo>
                    <a:pt x="191011" y="118488"/>
                  </a:lnTo>
                  <a:lnTo>
                    <a:pt x="162249" y="161614"/>
                  </a:lnTo>
                  <a:lnTo>
                    <a:pt x="133983" y="209623"/>
                  </a:lnTo>
                  <a:lnTo>
                    <a:pt x="106865" y="261831"/>
                  </a:lnTo>
                  <a:lnTo>
                    <a:pt x="81545" y="317554"/>
                  </a:lnTo>
                  <a:lnTo>
                    <a:pt x="58677" y="376110"/>
                  </a:lnTo>
                  <a:lnTo>
                    <a:pt x="38910" y="436816"/>
                  </a:lnTo>
                  <a:lnTo>
                    <a:pt x="22898" y="498988"/>
                  </a:lnTo>
                  <a:lnTo>
                    <a:pt x="12058" y="556271"/>
                  </a:lnTo>
                  <a:lnTo>
                    <a:pt x="3205" y="630414"/>
                  </a:lnTo>
                  <a:lnTo>
                    <a:pt x="667" y="672794"/>
                  </a:lnTo>
                  <a:lnTo>
                    <a:pt x="0" y="718172"/>
                  </a:lnTo>
                  <a:lnTo>
                    <a:pt x="1659" y="766143"/>
                  </a:lnTo>
                  <a:lnTo>
                    <a:pt x="6102" y="816301"/>
                  </a:lnTo>
                  <a:lnTo>
                    <a:pt x="13788" y="868241"/>
                  </a:lnTo>
                  <a:lnTo>
                    <a:pt x="25174" y="921556"/>
                  </a:lnTo>
                  <a:lnTo>
                    <a:pt x="40717" y="975842"/>
                  </a:lnTo>
                  <a:lnTo>
                    <a:pt x="60875" y="1030692"/>
                  </a:lnTo>
                  <a:lnTo>
                    <a:pt x="86105" y="1085701"/>
                  </a:lnTo>
                  <a:lnTo>
                    <a:pt x="116865" y="1140465"/>
                  </a:lnTo>
                  <a:lnTo>
                    <a:pt x="150574" y="1190451"/>
                  </a:lnTo>
                  <a:lnTo>
                    <a:pt x="184205" y="1233054"/>
                  </a:lnTo>
                  <a:lnTo>
                    <a:pt x="216129" y="1268427"/>
                  </a:lnTo>
                  <a:lnTo>
                    <a:pt x="244716" y="1296725"/>
                  </a:lnTo>
                  <a:lnTo>
                    <a:pt x="260902" y="1279113"/>
                  </a:lnTo>
                  <a:lnTo>
                    <a:pt x="295580" y="1234511"/>
                  </a:lnTo>
                  <a:lnTo>
                    <a:pt x="328050" y="1180041"/>
                  </a:lnTo>
                  <a:lnTo>
                    <a:pt x="350233" y="1129830"/>
                  </a:lnTo>
                  <a:lnTo>
                    <a:pt x="357924" y="1107775"/>
                  </a:lnTo>
                  <a:lnTo>
                    <a:pt x="320168" y="1060441"/>
                  </a:lnTo>
                  <a:lnTo>
                    <a:pt x="291651" y="1015647"/>
                  </a:lnTo>
                  <a:lnTo>
                    <a:pt x="270981" y="974499"/>
                  </a:lnTo>
                  <a:lnTo>
                    <a:pt x="256765" y="938105"/>
                  </a:lnTo>
                  <a:lnTo>
                    <a:pt x="237108" y="853348"/>
                  </a:lnTo>
                  <a:lnTo>
                    <a:pt x="233338" y="799929"/>
                  </a:lnTo>
                  <a:lnTo>
                    <a:pt x="235313" y="747290"/>
                  </a:lnTo>
                  <a:lnTo>
                    <a:pt x="242039" y="695406"/>
                  </a:lnTo>
                  <a:lnTo>
                    <a:pt x="252527" y="644250"/>
                  </a:lnTo>
                  <a:lnTo>
                    <a:pt x="265785" y="593797"/>
                  </a:lnTo>
                  <a:lnTo>
                    <a:pt x="280822" y="544022"/>
                  </a:lnTo>
                  <a:lnTo>
                    <a:pt x="296646" y="494898"/>
                  </a:lnTo>
                  <a:lnTo>
                    <a:pt x="317670" y="435722"/>
                  </a:lnTo>
                  <a:lnTo>
                    <a:pt x="334952" y="394001"/>
                  </a:lnTo>
                  <a:lnTo>
                    <a:pt x="349077" y="360623"/>
                  </a:lnTo>
                  <a:lnTo>
                    <a:pt x="360629" y="326474"/>
                  </a:lnTo>
                  <a:lnTo>
                    <a:pt x="370192" y="282440"/>
                  </a:lnTo>
                  <a:lnTo>
                    <a:pt x="377260" y="227318"/>
                  </a:lnTo>
                  <a:lnTo>
                    <a:pt x="380646" y="167723"/>
                  </a:lnTo>
                  <a:lnTo>
                    <a:pt x="379355" y="109448"/>
                  </a:lnTo>
                  <a:lnTo>
                    <a:pt x="372396" y="58292"/>
                  </a:lnTo>
                  <a:lnTo>
                    <a:pt x="358776" y="20048"/>
                  </a:lnTo>
                  <a:lnTo>
                    <a:pt x="337502" y="513"/>
                  </a:lnTo>
                  <a:lnTo>
                    <a:pt x="319450" y="0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7810919" y="1402952"/>
              <a:ext cx="240029" cy="297815"/>
            </a:xfrm>
            <a:custGeom>
              <a:avLst/>
              <a:gdLst/>
              <a:ahLst/>
              <a:cxnLst/>
              <a:rect l="l" t="t" r="r" b="b"/>
              <a:pathLst>
                <a:path w="240029" h="297814">
                  <a:moveTo>
                    <a:pt x="80477" y="0"/>
                  </a:moveTo>
                  <a:lnTo>
                    <a:pt x="37401" y="25034"/>
                  </a:lnTo>
                  <a:lnTo>
                    <a:pt x="3989" y="88637"/>
                  </a:lnTo>
                  <a:lnTo>
                    <a:pt x="0" y="133024"/>
                  </a:lnTo>
                  <a:lnTo>
                    <a:pt x="5809" y="178487"/>
                  </a:lnTo>
                  <a:lnTo>
                    <a:pt x="20007" y="221335"/>
                  </a:lnTo>
                  <a:lnTo>
                    <a:pt x="41187" y="257872"/>
                  </a:lnTo>
                  <a:lnTo>
                    <a:pt x="67939" y="284406"/>
                  </a:lnTo>
                  <a:lnTo>
                    <a:pt x="98853" y="297243"/>
                  </a:lnTo>
                  <a:lnTo>
                    <a:pt x="136307" y="292996"/>
                  </a:lnTo>
                  <a:lnTo>
                    <a:pt x="174618" y="272201"/>
                  </a:lnTo>
                  <a:lnTo>
                    <a:pt x="208298" y="238207"/>
                  </a:lnTo>
                  <a:lnTo>
                    <a:pt x="231862" y="194362"/>
                  </a:lnTo>
                  <a:lnTo>
                    <a:pt x="239823" y="144018"/>
                  </a:lnTo>
                  <a:lnTo>
                    <a:pt x="228367" y="93652"/>
                  </a:lnTo>
                  <a:lnTo>
                    <a:pt x="201111" y="50959"/>
                  </a:lnTo>
                  <a:lnTo>
                    <a:pt x="163648" y="19046"/>
                  </a:lnTo>
                  <a:lnTo>
                    <a:pt x="121572" y="1024"/>
                  </a:lnTo>
                  <a:lnTo>
                    <a:pt x="80477" y="0"/>
                  </a:lnTo>
                  <a:close/>
                </a:path>
              </a:pathLst>
            </a:custGeom>
            <a:solidFill>
              <a:srgbClr val="DDBB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345398" y="1579117"/>
              <a:ext cx="462280" cy="1393825"/>
            </a:xfrm>
            <a:custGeom>
              <a:avLst/>
              <a:gdLst/>
              <a:ahLst/>
              <a:cxnLst/>
              <a:rect l="l" t="t" r="r" b="b"/>
              <a:pathLst>
                <a:path w="462279" h="1393825">
                  <a:moveTo>
                    <a:pt x="30746" y="1156995"/>
                  </a:moveTo>
                  <a:lnTo>
                    <a:pt x="30556" y="1101801"/>
                  </a:lnTo>
                  <a:lnTo>
                    <a:pt x="30022" y="1050048"/>
                  </a:lnTo>
                  <a:lnTo>
                    <a:pt x="29235" y="1001864"/>
                  </a:lnTo>
                  <a:lnTo>
                    <a:pt x="27114" y="916711"/>
                  </a:lnTo>
                  <a:lnTo>
                    <a:pt x="25069" y="856957"/>
                  </a:lnTo>
                  <a:lnTo>
                    <a:pt x="22809" y="802754"/>
                  </a:lnTo>
                  <a:lnTo>
                    <a:pt x="13246" y="614946"/>
                  </a:lnTo>
                  <a:lnTo>
                    <a:pt x="11112" y="568629"/>
                  </a:lnTo>
                  <a:lnTo>
                    <a:pt x="9258" y="519938"/>
                  </a:lnTo>
                  <a:lnTo>
                    <a:pt x="7759" y="467537"/>
                  </a:lnTo>
                  <a:lnTo>
                    <a:pt x="6413" y="388366"/>
                  </a:lnTo>
                  <a:lnTo>
                    <a:pt x="6096" y="325196"/>
                  </a:lnTo>
                  <a:lnTo>
                    <a:pt x="6451" y="259359"/>
                  </a:lnTo>
                  <a:lnTo>
                    <a:pt x="7416" y="197815"/>
                  </a:lnTo>
                  <a:lnTo>
                    <a:pt x="8864" y="140868"/>
                  </a:lnTo>
                  <a:lnTo>
                    <a:pt x="10668" y="88785"/>
                  </a:lnTo>
                  <a:lnTo>
                    <a:pt x="12687" y="41846"/>
                  </a:lnTo>
                  <a:lnTo>
                    <a:pt x="14782" y="330"/>
                  </a:lnTo>
                  <a:lnTo>
                    <a:pt x="8661" y="0"/>
                  </a:lnTo>
                  <a:lnTo>
                    <a:pt x="6553" y="41567"/>
                  </a:lnTo>
                  <a:lnTo>
                    <a:pt x="4533" y="88544"/>
                  </a:lnTo>
                  <a:lnTo>
                    <a:pt x="2730" y="140677"/>
                  </a:lnTo>
                  <a:lnTo>
                    <a:pt x="1282" y="197688"/>
                  </a:lnTo>
                  <a:lnTo>
                    <a:pt x="317" y="259283"/>
                  </a:lnTo>
                  <a:lnTo>
                    <a:pt x="0" y="345922"/>
                  </a:lnTo>
                  <a:lnTo>
                    <a:pt x="558" y="410197"/>
                  </a:lnTo>
                  <a:lnTo>
                    <a:pt x="1638" y="467702"/>
                  </a:lnTo>
                  <a:lnTo>
                    <a:pt x="3136" y="520153"/>
                  </a:lnTo>
                  <a:lnTo>
                    <a:pt x="4991" y="568896"/>
                  </a:lnTo>
                  <a:lnTo>
                    <a:pt x="9423" y="660501"/>
                  </a:lnTo>
                  <a:lnTo>
                    <a:pt x="14287" y="753084"/>
                  </a:lnTo>
                  <a:lnTo>
                    <a:pt x="16675" y="803033"/>
                  </a:lnTo>
                  <a:lnTo>
                    <a:pt x="18935" y="857199"/>
                  </a:lnTo>
                  <a:lnTo>
                    <a:pt x="20980" y="916889"/>
                  </a:lnTo>
                  <a:lnTo>
                    <a:pt x="23101" y="1001979"/>
                  </a:lnTo>
                  <a:lnTo>
                    <a:pt x="23901" y="1050124"/>
                  </a:lnTo>
                  <a:lnTo>
                    <a:pt x="24422" y="1101839"/>
                  </a:lnTo>
                  <a:lnTo>
                    <a:pt x="24612" y="1156995"/>
                  </a:lnTo>
                  <a:lnTo>
                    <a:pt x="24117" y="1246301"/>
                  </a:lnTo>
                  <a:lnTo>
                    <a:pt x="23456" y="1293647"/>
                  </a:lnTo>
                  <a:lnTo>
                    <a:pt x="22491" y="1342720"/>
                  </a:lnTo>
                  <a:lnTo>
                    <a:pt x="21183" y="1393456"/>
                  </a:lnTo>
                  <a:lnTo>
                    <a:pt x="27317" y="1393634"/>
                  </a:lnTo>
                  <a:lnTo>
                    <a:pt x="28625" y="1342859"/>
                  </a:lnTo>
                  <a:lnTo>
                    <a:pt x="29591" y="1293749"/>
                  </a:lnTo>
                  <a:lnTo>
                    <a:pt x="30251" y="1246378"/>
                  </a:lnTo>
                  <a:lnTo>
                    <a:pt x="30746" y="1156995"/>
                  </a:lnTo>
                  <a:close/>
                </a:path>
                <a:path w="462279" h="1393825">
                  <a:moveTo>
                    <a:pt x="462076" y="1184414"/>
                  </a:moveTo>
                  <a:lnTo>
                    <a:pt x="454215" y="1170813"/>
                  </a:lnTo>
                  <a:lnTo>
                    <a:pt x="428421" y="1136180"/>
                  </a:lnTo>
                  <a:lnTo>
                    <a:pt x="390893" y="1081735"/>
                  </a:lnTo>
                  <a:lnTo>
                    <a:pt x="347853" y="1008722"/>
                  </a:lnTo>
                  <a:lnTo>
                    <a:pt x="315569" y="942251"/>
                  </a:lnTo>
                  <a:lnTo>
                    <a:pt x="294970" y="891057"/>
                  </a:lnTo>
                  <a:lnTo>
                    <a:pt x="283413" y="858342"/>
                  </a:lnTo>
                  <a:lnTo>
                    <a:pt x="278218" y="847331"/>
                  </a:lnTo>
                  <a:lnTo>
                    <a:pt x="284238" y="897813"/>
                  </a:lnTo>
                  <a:lnTo>
                    <a:pt x="299415" y="950404"/>
                  </a:lnTo>
                  <a:lnTo>
                    <a:pt x="325335" y="1013218"/>
                  </a:lnTo>
                  <a:lnTo>
                    <a:pt x="364020" y="1080223"/>
                  </a:lnTo>
                  <a:lnTo>
                    <a:pt x="396963" y="1123594"/>
                  </a:lnTo>
                  <a:lnTo>
                    <a:pt x="427786" y="1157173"/>
                  </a:lnTo>
                  <a:lnTo>
                    <a:pt x="451231" y="1178344"/>
                  </a:lnTo>
                  <a:lnTo>
                    <a:pt x="462076" y="1184414"/>
                  </a:lnTo>
                  <a:close/>
                </a:path>
              </a:pathLst>
            </a:custGeom>
            <a:solidFill>
              <a:srgbClr val="4D899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13137" y="1801116"/>
              <a:ext cx="68059" cy="68072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25395" y="2205457"/>
              <a:ext cx="68059" cy="68072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337652" y="2643936"/>
              <a:ext cx="68059" cy="68072"/>
            </a:xfrm>
            <a:prstGeom prst="rect">
              <a:avLst/>
            </a:prstGeom>
          </p:spPr>
        </p:pic>
      </p:grpSp>
      <p:sp>
        <p:nvSpPr>
          <p:cNvPr id="70" name="object 70" descr=""/>
          <p:cNvSpPr txBox="1"/>
          <p:nvPr/>
        </p:nvSpPr>
        <p:spPr>
          <a:xfrm>
            <a:off x="7927116" y="4611452"/>
            <a:ext cx="177546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F0667F"/>
                </a:solidFill>
                <a:latin typeface="Arial Black"/>
                <a:cs typeface="Arial Black"/>
              </a:rPr>
              <a:t>400,000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1200" spc="-90">
                <a:solidFill>
                  <a:srgbClr val="412468"/>
                </a:solidFill>
                <a:latin typeface="Arial Black"/>
                <a:cs typeface="Arial Black"/>
              </a:rPr>
              <a:t>People </a:t>
            </a:r>
            <a:r>
              <a:rPr dirty="0" sz="1200" spc="-70">
                <a:solidFill>
                  <a:srgbClr val="412468"/>
                </a:solidFill>
                <a:latin typeface="Arial Black"/>
                <a:cs typeface="Arial Black"/>
              </a:rPr>
              <a:t>living</a:t>
            </a:r>
            <a:r>
              <a:rPr dirty="0" sz="1200" spc="-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160">
                <a:solidFill>
                  <a:srgbClr val="412468"/>
                </a:solidFill>
                <a:latin typeface="Arial Black"/>
                <a:cs typeface="Arial Black"/>
              </a:rPr>
              <a:t>as</a:t>
            </a:r>
            <a:r>
              <a:rPr dirty="0" sz="1200" spc="-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65">
                <a:solidFill>
                  <a:srgbClr val="412468"/>
                </a:solidFill>
                <a:latin typeface="Arial Black"/>
                <a:cs typeface="Arial Black"/>
              </a:rPr>
              <a:t>couples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7701716" y="5363517"/>
            <a:ext cx="2296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>
                <a:solidFill>
                  <a:srgbClr val="412468"/>
                </a:solidFill>
                <a:latin typeface="Arial Black"/>
                <a:cs typeface="Arial Black"/>
              </a:rPr>
              <a:t>are</a:t>
            </a:r>
            <a:r>
              <a:rPr dirty="0" sz="1200" spc="-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70">
                <a:solidFill>
                  <a:srgbClr val="412468"/>
                </a:solidFill>
                <a:latin typeface="Arial Black"/>
                <a:cs typeface="Arial Black"/>
              </a:rPr>
              <a:t>not</a:t>
            </a:r>
            <a:r>
              <a:rPr dirty="0" sz="1200" spc="-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412468"/>
                </a:solidFill>
                <a:latin typeface="Arial Black"/>
                <a:cs typeface="Arial Black"/>
              </a:rPr>
              <a:t>claiming</a:t>
            </a:r>
            <a:r>
              <a:rPr dirty="0" sz="1200" spc="-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95">
                <a:solidFill>
                  <a:srgbClr val="412468"/>
                </a:solidFill>
                <a:latin typeface="Arial Black"/>
                <a:cs typeface="Arial Black"/>
              </a:rPr>
              <a:t>pension</a:t>
            </a:r>
            <a:r>
              <a:rPr dirty="0" sz="1200" spc="-8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45">
                <a:solidFill>
                  <a:srgbClr val="412468"/>
                </a:solidFill>
                <a:latin typeface="Arial Black"/>
                <a:cs typeface="Arial Black"/>
              </a:rPr>
              <a:t>credit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10227582" y="4611452"/>
            <a:ext cx="131254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300" spc="-10">
                <a:solidFill>
                  <a:srgbClr val="F0667F"/>
                </a:solidFill>
                <a:latin typeface="Arial Black"/>
                <a:cs typeface="Arial Black"/>
              </a:rPr>
              <a:t>450,000</a:t>
            </a:r>
            <a:endParaRPr sz="23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dirty="0" sz="1200" spc="-90">
                <a:solidFill>
                  <a:srgbClr val="412468"/>
                </a:solidFill>
                <a:latin typeface="Arial Black"/>
                <a:cs typeface="Arial Black"/>
              </a:rPr>
              <a:t>Single</a:t>
            </a:r>
            <a:r>
              <a:rPr dirty="0" sz="1200" spc="-6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200" spc="-20">
                <a:solidFill>
                  <a:srgbClr val="412468"/>
                </a:solidFill>
                <a:latin typeface="Arial Black"/>
                <a:cs typeface="Arial Black"/>
              </a:rPr>
              <a:t>women</a:t>
            </a:r>
            <a:endParaRPr sz="1200">
              <a:latin typeface="Arial Black"/>
              <a:cs typeface="Arial Black"/>
            </a:endParaRPr>
          </a:p>
        </p:txBody>
      </p:sp>
      <p:grpSp>
        <p:nvGrpSpPr>
          <p:cNvPr id="73" name="object 73" descr=""/>
          <p:cNvGrpSpPr/>
          <p:nvPr/>
        </p:nvGrpSpPr>
        <p:grpSpPr>
          <a:xfrm>
            <a:off x="6743694" y="867091"/>
            <a:ext cx="4728210" cy="5559425"/>
            <a:chOff x="6743694" y="867091"/>
            <a:chExt cx="4728210" cy="5559425"/>
          </a:xfrm>
        </p:grpSpPr>
        <p:sp>
          <p:nvSpPr>
            <p:cNvPr id="74" name="object 74" descr=""/>
            <p:cNvSpPr/>
            <p:nvPr/>
          </p:nvSpPr>
          <p:spPr>
            <a:xfrm>
              <a:off x="10547946" y="911796"/>
              <a:ext cx="671830" cy="848360"/>
            </a:xfrm>
            <a:custGeom>
              <a:avLst/>
              <a:gdLst/>
              <a:ahLst/>
              <a:cxnLst/>
              <a:rect l="l" t="t" r="r" b="b"/>
              <a:pathLst>
                <a:path w="671829" h="848360">
                  <a:moveTo>
                    <a:pt x="671334" y="566928"/>
                  </a:moveTo>
                  <a:lnTo>
                    <a:pt x="666076" y="521195"/>
                  </a:lnTo>
                  <a:lnTo>
                    <a:pt x="651065" y="479221"/>
                  </a:lnTo>
                  <a:lnTo>
                    <a:pt x="627519" y="442188"/>
                  </a:lnTo>
                  <a:lnTo>
                    <a:pt x="596633" y="411302"/>
                  </a:lnTo>
                  <a:lnTo>
                    <a:pt x="569074" y="393776"/>
                  </a:lnTo>
                  <a:lnTo>
                    <a:pt x="570433" y="386130"/>
                  </a:lnTo>
                  <a:lnTo>
                    <a:pt x="574789" y="336981"/>
                  </a:lnTo>
                  <a:lnTo>
                    <a:pt x="574967" y="286969"/>
                  </a:lnTo>
                  <a:lnTo>
                    <a:pt x="570801" y="237350"/>
                  </a:lnTo>
                  <a:lnTo>
                    <a:pt x="562102" y="189382"/>
                  </a:lnTo>
                  <a:lnTo>
                    <a:pt x="548716" y="144335"/>
                  </a:lnTo>
                  <a:lnTo>
                    <a:pt x="530453" y="103466"/>
                  </a:lnTo>
                  <a:lnTo>
                    <a:pt x="507136" y="68046"/>
                  </a:lnTo>
                  <a:lnTo>
                    <a:pt x="478599" y="39344"/>
                  </a:lnTo>
                  <a:lnTo>
                    <a:pt x="440385" y="18669"/>
                  </a:lnTo>
                  <a:lnTo>
                    <a:pt x="397522" y="10579"/>
                  </a:lnTo>
                  <a:lnTo>
                    <a:pt x="352564" y="12014"/>
                  </a:lnTo>
                  <a:lnTo>
                    <a:pt x="308102" y="19888"/>
                  </a:lnTo>
                  <a:lnTo>
                    <a:pt x="266712" y="31178"/>
                  </a:lnTo>
                  <a:lnTo>
                    <a:pt x="238442" y="28854"/>
                  </a:lnTo>
                  <a:lnTo>
                    <a:pt x="218287" y="12560"/>
                  </a:lnTo>
                  <a:lnTo>
                    <a:pt x="199555" y="0"/>
                  </a:lnTo>
                  <a:lnTo>
                    <a:pt x="175602" y="8902"/>
                  </a:lnTo>
                  <a:lnTo>
                    <a:pt x="146723" y="35687"/>
                  </a:lnTo>
                  <a:lnTo>
                    <a:pt x="102946" y="109283"/>
                  </a:lnTo>
                  <a:lnTo>
                    <a:pt x="88023" y="151180"/>
                  </a:lnTo>
                  <a:lnTo>
                    <a:pt x="76136" y="201549"/>
                  </a:lnTo>
                  <a:lnTo>
                    <a:pt x="67995" y="252755"/>
                  </a:lnTo>
                  <a:lnTo>
                    <a:pt x="64363" y="297243"/>
                  </a:lnTo>
                  <a:lnTo>
                    <a:pt x="64516" y="304330"/>
                  </a:lnTo>
                  <a:lnTo>
                    <a:pt x="43815" y="325031"/>
                  </a:lnTo>
                  <a:lnTo>
                    <a:pt x="20269" y="362064"/>
                  </a:lnTo>
                  <a:lnTo>
                    <a:pt x="5270" y="404037"/>
                  </a:lnTo>
                  <a:lnTo>
                    <a:pt x="0" y="449770"/>
                  </a:lnTo>
                  <a:lnTo>
                    <a:pt x="5270" y="495503"/>
                  </a:lnTo>
                  <a:lnTo>
                    <a:pt x="20269" y="537476"/>
                  </a:lnTo>
                  <a:lnTo>
                    <a:pt x="43815" y="574509"/>
                  </a:lnTo>
                  <a:lnTo>
                    <a:pt x="70040" y="600748"/>
                  </a:lnTo>
                  <a:lnTo>
                    <a:pt x="58953" y="634314"/>
                  </a:lnTo>
                  <a:lnTo>
                    <a:pt x="47663" y="677951"/>
                  </a:lnTo>
                  <a:lnTo>
                    <a:pt x="37261" y="725322"/>
                  </a:lnTo>
                  <a:lnTo>
                    <a:pt x="26644" y="776516"/>
                  </a:lnTo>
                  <a:lnTo>
                    <a:pt x="87528" y="833577"/>
                  </a:lnTo>
                  <a:lnTo>
                    <a:pt x="244678" y="848169"/>
                  </a:lnTo>
                  <a:lnTo>
                    <a:pt x="406285" y="841413"/>
                  </a:lnTo>
                  <a:lnTo>
                    <a:pt x="480555" y="834466"/>
                  </a:lnTo>
                  <a:lnTo>
                    <a:pt x="529513" y="756856"/>
                  </a:lnTo>
                  <a:lnTo>
                    <a:pt x="559612" y="746099"/>
                  </a:lnTo>
                  <a:lnTo>
                    <a:pt x="596633" y="722553"/>
                  </a:lnTo>
                  <a:lnTo>
                    <a:pt x="627519" y="691667"/>
                  </a:lnTo>
                  <a:lnTo>
                    <a:pt x="651065" y="654634"/>
                  </a:lnTo>
                  <a:lnTo>
                    <a:pt x="666076" y="612660"/>
                  </a:lnTo>
                  <a:lnTo>
                    <a:pt x="671334" y="566928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0469204" y="4282889"/>
              <a:ext cx="358775" cy="237490"/>
            </a:xfrm>
            <a:custGeom>
              <a:avLst/>
              <a:gdLst/>
              <a:ahLst/>
              <a:cxnLst/>
              <a:rect l="l" t="t" r="r" b="b"/>
              <a:pathLst>
                <a:path w="358775" h="237489">
                  <a:moveTo>
                    <a:pt x="319284" y="0"/>
                  </a:moveTo>
                  <a:lnTo>
                    <a:pt x="236036" y="8178"/>
                  </a:lnTo>
                  <a:lnTo>
                    <a:pt x="191891" y="24206"/>
                  </a:lnTo>
                  <a:lnTo>
                    <a:pt x="70059" y="107264"/>
                  </a:lnTo>
                  <a:lnTo>
                    <a:pt x="49622" y="119211"/>
                  </a:lnTo>
                  <a:lnTo>
                    <a:pt x="28432" y="135291"/>
                  </a:lnTo>
                  <a:lnTo>
                    <a:pt x="11095" y="154150"/>
                  </a:lnTo>
                  <a:lnTo>
                    <a:pt x="2216" y="174434"/>
                  </a:lnTo>
                  <a:lnTo>
                    <a:pt x="0" y="194191"/>
                  </a:lnTo>
                  <a:lnTo>
                    <a:pt x="2457" y="213086"/>
                  </a:lnTo>
                  <a:lnTo>
                    <a:pt x="14507" y="228134"/>
                  </a:lnTo>
                  <a:lnTo>
                    <a:pt x="41065" y="236346"/>
                  </a:lnTo>
                  <a:lnTo>
                    <a:pt x="51192" y="236900"/>
                  </a:lnTo>
                  <a:lnTo>
                    <a:pt x="61309" y="236420"/>
                  </a:lnTo>
                  <a:lnTo>
                    <a:pt x="119229" y="221384"/>
                  </a:lnTo>
                  <a:lnTo>
                    <a:pt x="174065" y="204771"/>
                  </a:lnTo>
                  <a:lnTo>
                    <a:pt x="235385" y="185122"/>
                  </a:lnTo>
                  <a:lnTo>
                    <a:pt x="292857" y="164854"/>
                  </a:lnTo>
                  <a:lnTo>
                    <a:pt x="336150" y="146380"/>
                  </a:lnTo>
                  <a:lnTo>
                    <a:pt x="358362" y="110350"/>
                  </a:lnTo>
                  <a:lnTo>
                    <a:pt x="358362" y="35432"/>
                  </a:lnTo>
                  <a:lnTo>
                    <a:pt x="355199" y="20729"/>
                  </a:lnTo>
                  <a:lnTo>
                    <a:pt x="346672" y="9053"/>
                  </a:lnTo>
                  <a:lnTo>
                    <a:pt x="334220" y="1709"/>
                  </a:lnTo>
                  <a:lnTo>
                    <a:pt x="319284" y="0"/>
                  </a:lnTo>
                  <a:close/>
                </a:path>
              </a:pathLst>
            </a:custGeom>
            <a:solidFill>
              <a:srgbClr val="2473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696710" y="4176304"/>
              <a:ext cx="111886" cy="153339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10882454" y="4282889"/>
              <a:ext cx="358775" cy="237490"/>
            </a:xfrm>
            <a:custGeom>
              <a:avLst/>
              <a:gdLst/>
              <a:ahLst/>
              <a:cxnLst/>
              <a:rect l="l" t="t" r="r" b="b"/>
              <a:pathLst>
                <a:path w="358775" h="237489">
                  <a:moveTo>
                    <a:pt x="39077" y="0"/>
                  </a:moveTo>
                  <a:lnTo>
                    <a:pt x="24142" y="1709"/>
                  </a:lnTo>
                  <a:lnTo>
                    <a:pt x="11690" y="9053"/>
                  </a:lnTo>
                  <a:lnTo>
                    <a:pt x="3162" y="20729"/>
                  </a:lnTo>
                  <a:lnTo>
                    <a:pt x="0" y="35432"/>
                  </a:lnTo>
                  <a:lnTo>
                    <a:pt x="0" y="110350"/>
                  </a:lnTo>
                  <a:lnTo>
                    <a:pt x="22212" y="146380"/>
                  </a:lnTo>
                  <a:lnTo>
                    <a:pt x="65504" y="164854"/>
                  </a:lnTo>
                  <a:lnTo>
                    <a:pt x="122976" y="185122"/>
                  </a:lnTo>
                  <a:lnTo>
                    <a:pt x="184297" y="204771"/>
                  </a:lnTo>
                  <a:lnTo>
                    <a:pt x="239132" y="221384"/>
                  </a:lnTo>
                  <a:lnTo>
                    <a:pt x="277152" y="232549"/>
                  </a:lnTo>
                  <a:lnTo>
                    <a:pt x="307170" y="236900"/>
                  </a:lnTo>
                  <a:lnTo>
                    <a:pt x="317296" y="236346"/>
                  </a:lnTo>
                  <a:lnTo>
                    <a:pt x="343855" y="228134"/>
                  </a:lnTo>
                  <a:lnTo>
                    <a:pt x="355904" y="213086"/>
                  </a:lnTo>
                  <a:lnTo>
                    <a:pt x="358362" y="194191"/>
                  </a:lnTo>
                  <a:lnTo>
                    <a:pt x="356146" y="174434"/>
                  </a:lnTo>
                  <a:lnTo>
                    <a:pt x="347267" y="154150"/>
                  </a:lnTo>
                  <a:lnTo>
                    <a:pt x="329930" y="135291"/>
                  </a:lnTo>
                  <a:lnTo>
                    <a:pt x="308740" y="119211"/>
                  </a:lnTo>
                  <a:lnTo>
                    <a:pt x="288302" y="107264"/>
                  </a:lnTo>
                  <a:lnTo>
                    <a:pt x="166471" y="24206"/>
                  </a:lnTo>
                  <a:lnTo>
                    <a:pt x="156259" y="18137"/>
                  </a:lnTo>
                  <a:lnTo>
                    <a:pt x="145408" y="13411"/>
                  </a:lnTo>
                  <a:lnTo>
                    <a:pt x="134053" y="10075"/>
                  </a:lnTo>
                  <a:lnTo>
                    <a:pt x="122326" y="8178"/>
                  </a:lnTo>
                  <a:lnTo>
                    <a:pt x="39077" y="0"/>
                  </a:lnTo>
                  <a:close/>
                </a:path>
              </a:pathLst>
            </a:custGeom>
            <a:solidFill>
              <a:srgbClr val="2473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901425" y="4176304"/>
              <a:ext cx="111886" cy="153339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10573728" y="2451074"/>
              <a:ext cx="603250" cy="1811020"/>
            </a:xfrm>
            <a:custGeom>
              <a:avLst/>
              <a:gdLst/>
              <a:ahLst/>
              <a:cxnLst/>
              <a:rect l="l" t="t" r="r" b="b"/>
              <a:pathLst>
                <a:path w="603250" h="1811020">
                  <a:moveTo>
                    <a:pt x="602957" y="0"/>
                  </a:moveTo>
                  <a:lnTo>
                    <a:pt x="336791" y="4927"/>
                  </a:lnTo>
                  <a:lnTo>
                    <a:pt x="336816" y="4495"/>
                  </a:lnTo>
                  <a:lnTo>
                    <a:pt x="0" y="11023"/>
                  </a:lnTo>
                  <a:lnTo>
                    <a:pt x="42926" y="1810512"/>
                  </a:lnTo>
                  <a:lnTo>
                    <a:pt x="260438" y="1805965"/>
                  </a:lnTo>
                  <a:lnTo>
                    <a:pt x="283375" y="1264894"/>
                  </a:lnTo>
                  <a:lnTo>
                    <a:pt x="297789" y="1804238"/>
                  </a:lnTo>
                  <a:lnTo>
                    <a:pt x="526415" y="1799450"/>
                  </a:lnTo>
                  <a:lnTo>
                    <a:pt x="602957" y="0"/>
                  </a:lnTo>
                  <a:close/>
                </a:path>
              </a:pathLst>
            </a:custGeom>
            <a:solidFill>
              <a:srgbClr val="B8B5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10325216" y="1404661"/>
              <a:ext cx="1092200" cy="2075180"/>
            </a:xfrm>
            <a:custGeom>
              <a:avLst/>
              <a:gdLst/>
              <a:ahLst/>
              <a:cxnLst/>
              <a:rect l="l" t="t" r="r" b="b"/>
              <a:pathLst>
                <a:path w="1092200" h="2075179">
                  <a:moveTo>
                    <a:pt x="526973" y="0"/>
                  </a:moveTo>
                  <a:lnTo>
                    <a:pt x="455475" y="18734"/>
                  </a:lnTo>
                  <a:lnTo>
                    <a:pt x="408234" y="38985"/>
                  </a:lnTo>
                  <a:lnTo>
                    <a:pt x="357261" y="63676"/>
                  </a:lnTo>
                  <a:lnTo>
                    <a:pt x="305502" y="90694"/>
                  </a:lnTo>
                  <a:lnTo>
                    <a:pt x="255905" y="117929"/>
                  </a:lnTo>
                  <a:lnTo>
                    <a:pt x="211416" y="143268"/>
                  </a:lnTo>
                  <a:lnTo>
                    <a:pt x="179730" y="167093"/>
                  </a:lnTo>
                  <a:lnTo>
                    <a:pt x="154976" y="197318"/>
                  </a:lnTo>
                  <a:lnTo>
                    <a:pt x="138088" y="232531"/>
                  </a:lnTo>
                  <a:lnTo>
                    <a:pt x="129997" y="271322"/>
                  </a:lnTo>
                  <a:lnTo>
                    <a:pt x="111592" y="490905"/>
                  </a:lnTo>
                  <a:lnTo>
                    <a:pt x="91916" y="734059"/>
                  </a:lnTo>
                  <a:lnTo>
                    <a:pt x="58781" y="1153750"/>
                  </a:lnTo>
                  <a:lnTo>
                    <a:pt x="0" y="1902942"/>
                  </a:lnTo>
                  <a:lnTo>
                    <a:pt x="34462" y="1925903"/>
                  </a:lnTo>
                  <a:lnTo>
                    <a:pt x="123536" y="1978485"/>
                  </a:lnTo>
                  <a:lnTo>
                    <a:pt x="245752" y="2036234"/>
                  </a:lnTo>
                  <a:lnTo>
                    <a:pt x="379641" y="2074697"/>
                  </a:lnTo>
                  <a:lnTo>
                    <a:pt x="399501" y="2065172"/>
                  </a:lnTo>
                  <a:lnTo>
                    <a:pt x="419642" y="2034436"/>
                  </a:lnTo>
                  <a:lnTo>
                    <a:pt x="439833" y="1988429"/>
                  </a:lnTo>
                  <a:lnTo>
                    <a:pt x="459842" y="1933092"/>
                  </a:lnTo>
                  <a:lnTo>
                    <a:pt x="498387" y="1818192"/>
                  </a:lnTo>
                  <a:lnTo>
                    <a:pt x="516459" y="1770509"/>
                  </a:lnTo>
                  <a:lnTo>
                    <a:pt x="533423" y="1737258"/>
                  </a:lnTo>
                  <a:lnTo>
                    <a:pt x="549046" y="1724380"/>
                  </a:lnTo>
                  <a:lnTo>
                    <a:pt x="565995" y="1733634"/>
                  </a:lnTo>
                  <a:lnTo>
                    <a:pt x="583507" y="1760090"/>
                  </a:lnTo>
                  <a:lnTo>
                    <a:pt x="601596" y="1799410"/>
                  </a:lnTo>
                  <a:lnTo>
                    <a:pt x="620278" y="1847258"/>
                  </a:lnTo>
                  <a:lnTo>
                    <a:pt x="639567" y="1899297"/>
                  </a:lnTo>
                  <a:lnTo>
                    <a:pt x="659478" y="1951190"/>
                  </a:lnTo>
                  <a:lnTo>
                    <a:pt x="680026" y="1998599"/>
                  </a:lnTo>
                  <a:lnTo>
                    <a:pt x="701226" y="2037188"/>
                  </a:lnTo>
                  <a:lnTo>
                    <a:pt x="723093" y="2062619"/>
                  </a:lnTo>
                  <a:lnTo>
                    <a:pt x="745642" y="2070557"/>
                  </a:lnTo>
                  <a:lnTo>
                    <a:pt x="846030" y="2059318"/>
                  </a:lnTo>
                  <a:lnTo>
                    <a:pt x="915573" y="2042991"/>
                  </a:lnTo>
                  <a:lnTo>
                    <a:pt x="986742" y="2010253"/>
                  </a:lnTo>
                  <a:lnTo>
                    <a:pt x="1092009" y="1949780"/>
                  </a:lnTo>
                  <a:lnTo>
                    <a:pt x="1074872" y="1683938"/>
                  </a:lnTo>
                  <a:lnTo>
                    <a:pt x="1034300" y="1095259"/>
                  </a:lnTo>
                  <a:lnTo>
                    <a:pt x="986557" y="497014"/>
                  </a:lnTo>
                  <a:lnTo>
                    <a:pt x="947902" y="202476"/>
                  </a:lnTo>
                  <a:lnTo>
                    <a:pt x="903306" y="161833"/>
                  </a:lnTo>
                  <a:lnTo>
                    <a:pt x="867422" y="136248"/>
                  </a:lnTo>
                  <a:lnTo>
                    <a:pt x="824828" y="109171"/>
                  </a:lnTo>
                  <a:lnTo>
                    <a:pt x="777286" y="82111"/>
                  </a:lnTo>
                  <a:lnTo>
                    <a:pt x="726555" y="56582"/>
                  </a:lnTo>
                  <a:lnTo>
                    <a:pt x="674398" y="34095"/>
                  </a:lnTo>
                  <a:lnTo>
                    <a:pt x="622574" y="16161"/>
                  </a:lnTo>
                  <a:lnTo>
                    <a:pt x="572846" y="4292"/>
                  </a:lnTo>
                  <a:lnTo>
                    <a:pt x="526973" y="0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0654771" y="1051337"/>
              <a:ext cx="97155" cy="260350"/>
            </a:xfrm>
            <a:custGeom>
              <a:avLst/>
              <a:gdLst/>
              <a:ahLst/>
              <a:cxnLst/>
              <a:rect l="l" t="t" r="r" b="b"/>
              <a:pathLst>
                <a:path w="97154" h="260350">
                  <a:moveTo>
                    <a:pt x="96913" y="0"/>
                  </a:moveTo>
                  <a:lnTo>
                    <a:pt x="0" y="40284"/>
                  </a:lnTo>
                  <a:lnTo>
                    <a:pt x="74173" y="237135"/>
                  </a:lnTo>
                  <a:lnTo>
                    <a:pt x="83273" y="259880"/>
                  </a:lnTo>
                  <a:lnTo>
                    <a:pt x="67881" y="200098"/>
                  </a:lnTo>
                  <a:lnTo>
                    <a:pt x="63346" y="148680"/>
                  </a:lnTo>
                  <a:lnTo>
                    <a:pt x="66824" y="104293"/>
                  </a:lnTo>
                  <a:lnTo>
                    <a:pt x="75473" y="65606"/>
                  </a:lnTo>
                  <a:lnTo>
                    <a:pt x="86450" y="31286"/>
                  </a:lnTo>
                  <a:lnTo>
                    <a:pt x="96913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0778107" y="1296221"/>
              <a:ext cx="176530" cy="464184"/>
            </a:xfrm>
            <a:custGeom>
              <a:avLst/>
              <a:gdLst/>
              <a:ahLst/>
              <a:cxnLst/>
              <a:rect l="l" t="t" r="r" b="b"/>
              <a:pathLst>
                <a:path w="176529" h="464185">
                  <a:moveTo>
                    <a:pt x="167766" y="0"/>
                  </a:moveTo>
                  <a:lnTo>
                    <a:pt x="2933" y="20091"/>
                  </a:lnTo>
                  <a:lnTo>
                    <a:pt x="0" y="125437"/>
                  </a:lnTo>
                  <a:lnTo>
                    <a:pt x="2523" y="148161"/>
                  </a:lnTo>
                  <a:lnTo>
                    <a:pt x="9769" y="197926"/>
                  </a:lnTo>
                  <a:lnTo>
                    <a:pt x="20795" y="263627"/>
                  </a:lnTo>
                  <a:lnTo>
                    <a:pt x="34660" y="334162"/>
                  </a:lnTo>
                  <a:lnTo>
                    <a:pt x="50420" y="398429"/>
                  </a:lnTo>
                  <a:lnTo>
                    <a:pt x="67133" y="445322"/>
                  </a:lnTo>
                  <a:lnTo>
                    <a:pt x="83858" y="463740"/>
                  </a:lnTo>
                  <a:lnTo>
                    <a:pt x="98090" y="450128"/>
                  </a:lnTo>
                  <a:lnTo>
                    <a:pt x="113495" y="413450"/>
                  </a:lnTo>
                  <a:lnTo>
                    <a:pt x="129106" y="361115"/>
                  </a:lnTo>
                  <a:lnTo>
                    <a:pt x="143960" y="300534"/>
                  </a:lnTo>
                  <a:lnTo>
                    <a:pt x="157093" y="239115"/>
                  </a:lnTo>
                  <a:lnTo>
                    <a:pt x="167539" y="184268"/>
                  </a:lnTo>
                  <a:lnTo>
                    <a:pt x="174336" y="143402"/>
                  </a:lnTo>
                  <a:lnTo>
                    <a:pt x="176517" y="123926"/>
                  </a:lnTo>
                  <a:lnTo>
                    <a:pt x="167766" y="0"/>
                  </a:lnTo>
                  <a:close/>
                </a:path>
              </a:pathLst>
            </a:custGeom>
            <a:solidFill>
              <a:srgbClr val="87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10778107" y="1296221"/>
              <a:ext cx="176530" cy="464184"/>
            </a:xfrm>
            <a:custGeom>
              <a:avLst/>
              <a:gdLst/>
              <a:ahLst/>
              <a:cxnLst/>
              <a:rect l="l" t="t" r="r" b="b"/>
              <a:pathLst>
                <a:path w="176529" h="464185">
                  <a:moveTo>
                    <a:pt x="167766" y="0"/>
                  </a:moveTo>
                  <a:lnTo>
                    <a:pt x="2933" y="20091"/>
                  </a:lnTo>
                  <a:lnTo>
                    <a:pt x="0" y="125437"/>
                  </a:lnTo>
                  <a:lnTo>
                    <a:pt x="2523" y="148161"/>
                  </a:lnTo>
                  <a:lnTo>
                    <a:pt x="9769" y="197926"/>
                  </a:lnTo>
                  <a:lnTo>
                    <a:pt x="20795" y="263627"/>
                  </a:lnTo>
                  <a:lnTo>
                    <a:pt x="34660" y="334162"/>
                  </a:lnTo>
                  <a:lnTo>
                    <a:pt x="50420" y="398429"/>
                  </a:lnTo>
                  <a:lnTo>
                    <a:pt x="67133" y="445322"/>
                  </a:lnTo>
                  <a:lnTo>
                    <a:pt x="83858" y="463740"/>
                  </a:lnTo>
                  <a:lnTo>
                    <a:pt x="98090" y="450128"/>
                  </a:lnTo>
                  <a:lnTo>
                    <a:pt x="113495" y="413450"/>
                  </a:lnTo>
                  <a:lnTo>
                    <a:pt x="129106" y="361115"/>
                  </a:lnTo>
                  <a:lnTo>
                    <a:pt x="143960" y="300534"/>
                  </a:lnTo>
                  <a:lnTo>
                    <a:pt x="157093" y="239115"/>
                  </a:lnTo>
                  <a:lnTo>
                    <a:pt x="167539" y="184268"/>
                  </a:lnTo>
                  <a:lnTo>
                    <a:pt x="174336" y="143402"/>
                  </a:lnTo>
                  <a:lnTo>
                    <a:pt x="176517" y="123926"/>
                  </a:lnTo>
                  <a:lnTo>
                    <a:pt x="167766" y="0"/>
                  </a:lnTo>
                  <a:close/>
                </a:path>
              </a:pathLst>
            </a:custGeom>
            <a:solidFill>
              <a:srgbClr val="4F321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800246" y="1566691"/>
              <a:ext cx="127751" cy="193274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10711653" y="926749"/>
              <a:ext cx="308610" cy="486409"/>
            </a:xfrm>
            <a:custGeom>
              <a:avLst/>
              <a:gdLst/>
              <a:ahLst/>
              <a:cxnLst/>
              <a:rect l="l" t="t" r="r" b="b"/>
              <a:pathLst>
                <a:path w="308609" h="486409">
                  <a:moveTo>
                    <a:pt x="159931" y="0"/>
                  </a:moveTo>
                  <a:lnTo>
                    <a:pt x="118945" y="5568"/>
                  </a:lnTo>
                  <a:lnTo>
                    <a:pt x="83567" y="21579"/>
                  </a:lnTo>
                  <a:lnTo>
                    <a:pt x="54059" y="46987"/>
                  </a:lnTo>
                  <a:lnTo>
                    <a:pt x="30685" y="80748"/>
                  </a:lnTo>
                  <a:lnTo>
                    <a:pt x="13708" y="121817"/>
                  </a:lnTo>
                  <a:lnTo>
                    <a:pt x="3392" y="169150"/>
                  </a:lnTo>
                  <a:lnTo>
                    <a:pt x="0" y="221703"/>
                  </a:lnTo>
                  <a:lnTo>
                    <a:pt x="3244" y="288126"/>
                  </a:lnTo>
                  <a:lnTo>
                    <a:pt x="12592" y="345760"/>
                  </a:lnTo>
                  <a:lnTo>
                    <a:pt x="28055" y="394145"/>
                  </a:lnTo>
                  <a:lnTo>
                    <a:pt x="49645" y="432823"/>
                  </a:lnTo>
                  <a:lnTo>
                    <a:pt x="77372" y="461336"/>
                  </a:lnTo>
                  <a:lnTo>
                    <a:pt x="111247" y="479224"/>
                  </a:lnTo>
                  <a:lnTo>
                    <a:pt x="151282" y="486029"/>
                  </a:lnTo>
                  <a:lnTo>
                    <a:pt x="191079" y="482006"/>
                  </a:lnTo>
                  <a:lnTo>
                    <a:pt x="251367" y="444943"/>
                  </a:lnTo>
                  <a:lnTo>
                    <a:pt x="272661" y="413124"/>
                  </a:lnTo>
                  <a:lnTo>
                    <a:pt x="288589" y="373261"/>
                  </a:lnTo>
                  <a:lnTo>
                    <a:pt x="299552" y="325966"/>
                  </a:lnTo>
                  <a:lnTo>
                    <a:pt x="305952" y="271848"/>
                  </a:lnTo>
                  <a:lnTo>
                    <a:pt x="308190" y="211518"/>
                  </a:lnTo>
                  <a:lnTo>
                    <a:pt x="304527" y="144040"/>
                  </a:lnTo>
                  <a:lnTo>
                    <a:pt x="292714" y="90363"/>
                  </a:lnTo>
                  <a:lnTo>
                    <a:pt x="272551" y="49804"/>
                  </a:lnTo>
                  <a:lnTo>
                    <a:pt x="243834" y="21679"/>
                  </a:lnTo>
                  <a:lnTo>
                    <a:pt x="206362" y="5306"/>
                  </a:lnTo>
                  <a:lnTo>
                    <a:pt x="159931" y="0"/>
                  </a:lnTo>
                  <a:close/>
                </a:path>
              </a:pathLst>
            </a:custGeom>
            <a:solidFill>
              <a:srgbClr val="6147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0621979" y="867091"/>
              <a:ext cx="485775" cy="380365"/>
            </a:xfrm>
            <a:custGeom>
              <a:avLst/>
              <a:gdLst/>
              <a:ahLst/>
              <a:cxnLst/>
              <a:rect l="l" t="t" r="r" b="b"/>
              <a:pathLst>
                <a:path w="485775" h="380365">
                  <a:moveTo>
                    <a:pt x="272322" y="0"/>
                  </a:moveTo>
                  <a:lnTo>
                    <a:pt x="222315" y="1249"/>
                  </a:lnTo>
                  <a:lnTo>
                    <a:pt x="174585" y="11749"/>
                  </a:lnTo>
                  <a:lnTo>
                    <a:pt x="130210" y="31823"/>
                  </a:lnTo>
                  <a:lnTo>
                    <a:pt x="90268" y="61798"/>
                  </a:lnTo>
                  <a:lnTo>
                    <a:pt x="48531" y="132355"/>
                  </a:lnTo>
                  <a:lnTo>
                    <a:pt x="29372" y="184224"/>
                  </a:lnTo>
                  <a:lnTo>
                    <a:pt x="13716" y="240170"/>
                  </a:lnTo>
                  <a:lnTo>
                    <a:pt x="3335" y="294952"/>
                  </a:lnTo>
                  <a:lnTo>
                    <a:pt x="0" y="343332"/>
                  </a:lnTo>
                  <a:lnTo>
                    <a:pt x="5483" y="380072"/>
                  </a:lnTo>
                  <a:lnTo>
                    <a:pt x="9412" y="366521"/>
                  </a:lnTo>
                  <a:lnTo>
                    <a:pt x="23062" y="295451"/>
                  </a:lnTo>
                  <a:lnTo>
                    <a:pt x="27670" y="281571"/>
                  </a:lnTo>
                  <a:lnTo>
                    <a:pt x="29687" y="294366"/>
                  </a:lnTo>
                  <a:lnTo>
                    <a:pt x="32992" y="320306"/>
                  </a:lnTo>
                  <a:lnTo>
                    <a:pt x="36547" y="345779"/>
                  </a:lnTo>
                  <a:lnTo>
                    <a:pt x="105160" y="312069"/>
                  </a:lnTo>
                  <a:lnTo>
                    <a:pt x="133595" y="272310"/>
                  </a:lnTo>
                  <a:lnTo>
                    <a:pt x="160325" y="231945"/>
                  </a:lnTo>
                  <a:lnTo>
                    <a:pt x="186318" y="199123"/>
                  </a:lnTo>
                  <a:lnTo>
                    <a:pt x="216698" y="227696"/>
                  </a:lnTo>
                  <a:lnTo>
                    <a:pt x="250583" y="252879"/>
                  </a:lnTo>
                  <a:lnTo>
                    <a:pt x="289897" y="271625"/>
                  </a:lnTo>
                  <a:lnTo>
                    <a:pt x="336562" y="280888"/>
                  </a:lnTo>
                  <a:lnTo>
                    <a:pt x="392502" y="277622"/>
                  </a:lnTo>
                  <a:lnTo>
                    <a:pt x="426526" y="275360"/>
                  </a:lnTo>
                  <a:lnTo>
                    <a:pt x="457377" y="274505"/>
                  </a:lnTo>
                  <a:lnTo>
                    <a:pt x="479042" y="266604"/>
                  </a:lnTo>
                  <a:lnTo>
                    <a:pt x="485505" y="243204"/>
                  </a:lnTo>
                  <a:lnTo>
                    <a:pt x="478447" y="199861"/>
                  </a:lnTo>
                  <a:lnTo>
                    <a:pt x="465404" y="157521"/>
                  </a:lnTo>
                  <a:lnTo>
                    <a:pt x="446569" y="117531"/>
                  </a:lnTo>
                  <a:lnTo>
                    <a:pt x="422138" y="81240"/>
                  </a:lnTo>
                  <a:lnTo>
                    <a:pt x="392303" y="49993"/>
                  </a:lnTo>
                  <a:lnTo>
                    <a:pt x="357260" y="25140"/>
                  </a:lnTo>
                  <a:lnTo>
                    <a:pt x="317202" y="8026"/>
                  </a:lnTo>
                  <a:lnTo>
                    <a:pt x="272322" y="0"/>
                  </a:lnTo>
                  <a:close/>
                </a:path>
              </a:pathLst>
            </a:custGeom>
            <a:solidFill>
              <a:srgbClr val="C1C3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0285553" y="1694430"/>
              <a:ext cx="320675" cy="1104265"/>
            </a:xfrm>
            <a:custGeom>
              <a:avLst/>
              <a:gdLst/>
              <a:ahLst/>
              <a:cxnLst/>
              <a:rect l="l" t="t" r="r" b="b"/>
              <a:pathLst>
                <a:path w="320675" h="1104264">
                  <a:moveTo>
                    <a:pt x="168275" y="0"/>
                  </a:moveTo>
                  <a:lnTo>
                    <a:pt x="0" y="1016977"/>
                  </a:lnTo>
                  <a:lnTo>
                    <a:pt x="3469" y="1045605"/>
                  </a:lnTo>
                  <a:lnTo>
                    <a:pt x="17170" y="1069841"/>
                  </a:lnTo>
                  <a:lnTo>
                    <a:pt x="38958" y="1087172"/>
                  </a:lnTo>
                  <a:lnTo>
                    <a:pt x="66687" y="1095082"/>
                  </a:lnTo>
                  <a:lnTo>
                    <a:pt x="179679" y="1103985"/>
                  </a:lnTo>
                  <a:lnTo>
                    <a:pt x="320154" y="24003"/>
                  </a:lnTo>
                  <a:lnTo>
                    <a:pt x="168275" y="0"/>
                  </a:lnTo>
                  <a:close/>
                </a:path>
              </a:pathLst>
            </a:custGeom>
            <a:solidFill>
              <a:srgbClr val="4029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287095" y="2740094"/>
              <a:ext cx="140558" cy="189420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6745282" y="5196184"/>
              <a:ext cx="4209415" cy="81280"/>
            </a:xfrm>
            <a:custGeom>
              <a:avLst/>
              <a:gdLst/>
              <a:ahLst/>
              <a:cxnLst/>
              <a:rect l="l" t="t" r="r" b="b"/>
              <a:pathLst>
                <a:path w="4209415" h="81279">
                  <a:moveTo>
                    <a:pt x="4208830" y="0"/>
                  </a:moveTo>
                  <a:lnTo>
                    <a:pt x="4208830" y="81229"/>
                  </a:lnTo>
                  <a:lnTo>
                    <a:pt x="0" y="81229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8840540" y="5276145"/>
              <a:ext cx="0" cy="84455"/>
            </a:xfrm>
            <a:custGeom>
              <a:avLst/>
              <a:gdLst/>
              <a:ahLst/>
              <a:cxnLst/>
              <a:rect l="l" t="t" r="r" b="b"/>
              <a:pathLst>
                <a:path w="0" h="84454">
                  <a:moveTo>
                    <a:pt x="0" y="8406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423546" y="5885333"/>
              <a:ext cx="128866" cy="221081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9279396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634535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40002" y="0"/>
            <a:ext cx="3093085" cy="6858000"/>
            <a:chOff x="6840002" y="0"/>
            <a:chExt cx="309308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840002" y="0"/>
              <a:ext cx="2668905" cy="6858000"/>
            </a:xfrm>
            <a:custGeom>
              <a:avLst/>
              <a:gdLst/>
              <a:ahLst/>
              <a:cxnLst/>
              <a:rect l="l" t="t" r="r" b="b"/>
              <a:pathLst>
                <a:path w="2668904" h="6858000">
                  <a:moveTo>
                    <a:pt x="2668355" y="0"/>
                  </a:moveTo>
                  <a:lnTo>
                    <a:pt x="1324732" y="0"/>
                  </a:lnTo>
                  <a:lnTo>
                    <a:pt x="1313028" y="25400"/>
                  </a:lnTo>
                  <a:lnTo>
                    <a:pt x="1283027" y="63500"/>
                  </a:lnTo>
                  <a:lnTo>
                    <a:pt x="1253326" y="101600"/>
                  </a:lnTo>
                  <a:lnTo>
                    <a:pt x="1223927" y="139700"/>
                  </a:lnTo>
                  <a:lnTo>
                    <a:pt x="1194833" y="177800"/>
                  </a:lnTo>
                  <a:lnTo>
                    <a:pt x="1166045" y="228600"/>
                  </a:lnTo>
                  <a:lnTo>
                    <a:pt x="1137564" y="266700"/>
                  </a:lnTo>
                  <a:lnTo>
                    <a:pt x="1109392" y="304800"/>
                  </a:lnTo>
                  <a:lnTo>
                    <a:pt x="1081531" y="342900"/>
                  </a:lnTo>
                  <a:lnTo>
                    <a:pt x="1053983" y="393700"/>
                  </a:lnTo>
                  <a:lnTo>
                    <a:pt x="1026749" y="431800"/>
                  </a:lnTo>
                  <a:lnTo>
                    <a:pt x="999831" y="469900"/>
                  </a:lnTo>
                  <a:lnTo>
                    <a:pt x="973230" y="520700"/>
                  </a:lnTo>
                  <a:lnTo>
                    <a:pt x="946949" y="558800"/>
                  </a:lnTo>
                  <a:lnTo>
                    <a:pt x="920988" y="596900"/>
                  </a:lnTo>
                  <a:lnTo>
                    <a:pt x="895350" y="647700"/>
                  </a:lnTo>
                  <a:lnTo>
                    <a:pt x="870037" y="685800"/>
                  </a:lnTo>
                  <a:lnTo>
                    <a:pt x="845049" y="736600"/>
                  </a:lnTo>
                  <a:lnTo>
                    <a:pt x="820388" y="774700"/>
                  </a:lnTo>
                  <a:lnTo>
                    <a:pt x="796057" y="825500"/>
                  </a:lnTo>
                  <a:lnTo>
                    <a:pt x="772057" y="863600"/>
                  </a:lnTo>
                  <a:lnTo>
                    <a:pt x="748390" y="914400"/>
                  </a:lnTo>
                  <a:lnTo>
                    <a:pt x="725057" y="952500"/>
                  </a:lnTo>
                  <a:lnTo>
                    <a:pt x="702059" y="1003300"/>
                  </a:lnTo>
                  <a:lnTo>
                    <a:pt x="679400" y="1041400"/>
                  </a:lnTo>
                  <a:lnTo>
                    <a:pt x="657079" y="1092200"/>
                  </a:lnTo>
                  <a:lnTo>
                    <a:pt x="635100" y="1130300"/>
                  </a:lnTo>
                  <a:lnTo>
                    <a:pt x="613463" y="1181100"/>
                  </a:lnTo>
                  <a:lnTo>
                    <a:pt x="592171" y="1219200"/>
                  </a:lnTo>
                  <a:lnTo>
                    <a:pt x="571224" y="1270000"/>
                  </a:lnTo>
                  <a:lnTo>
                    <a:pt x="550625" y="1320800"/>
                  </a:lnTo>
                  <a:lnTo>
                    <a:pt x="530376" y="1358900"/>
                  </a:lnTo>
                  <a:lnTo>
                    <a:pt x="510477" y="1409700"/>
                  </a:lnTo>
                  <a:lnTo>
                    <a:pt x="490931" y="1460500"/>
                  </a:lnTo>
                  <a:lnTo>
                    <a:pt x="471740" y="1498600"/>
                  </a:lnTo>
                  <a:lnTo>
                    <a:pt x="452904" y="1549400"/>
                  </a:lnTo>
                  <a:lnTo>
                    <a:pt x="434426" y="1600200"/>
                  </a:lnTo>
                  <a:lnTo>
                    <a:pt x="416308" y="1651000"/>
                  </a:lnTo>
                  <a:lnTo>
                    <a:pt x="398550" y="1689100"/>
                  </a:lnTo>
                  <a:lnTo>
                    <a:pt x="381155" y="1739900"/>
                  </a:lnTo>
                  <a:lnTo>
                    <a:pt x="364125" y="1790700"/>
                  </a:lnTo>
                  <a:lnTo>
                    <a:pt x="347460" y="1841500"/>
                  </a:lnTo>
                  <a:lnTo>
                    <a:pt x="331163" y="1879600"/>
                  </a:lnTo>
                  <a:lnTo>
                    <a:pt x="315236" y="1930400"/>
                  </a:lnTo>
                  <a:lnTo>
                    <a:pt x="299679" y="1981200"/>
                  </a:lnTo>
                  <a:lnTo>
                    <a:pt x="284496" y="2032000"/>
                  </a:lnTo>
                  <a:lnTo>
                    <a:pt x="269687" y="2082800"/>
                  </a:lnTo>
                  <a:lnTo>
                    <a:pt x="255253" y="2133600"/>
                  </a:lnTo>
                  <a:lnTo>
                    <a:pt x="241198" y="2184400"/>
                  </a:lnTo>
                  <a:lnTo>
                    <a:pt x="227522" y="2222500"/>
                  </a:lnTo>
                  <a:lnTo>
                    <a:pt x="214227" y="2273300"/>
                  </a:lnTo>
                  <a:lnTo>
                    <a:pt x="201315" y="2324100"/>
                  </a:lnTo>
                  <a:lnTo>
                    <a:pt x="188787" y="2374900"/>
                  </a:lnTo>
                  <a:lnTo>
                    <a:pt x="176645" y="2425700"/>
                  </a:lnTo>
                  <a:lnTo>
                    <a:pt x="164891" y="2476500"/>
                  </a:lnTo>
                  <a:lnTo>
                    <a:pt x="153527" y="2527300"/>
                  </a:lnTo>
                  <a:lnTo>
                    <a:pt x="142553" y="2578100"/>
                  </a:lnTo>
                  <a:lnTo>
                    <a:pt x="131972" y="2628900"/>
                  </a:lnTo>
                  <a:lnTo>
                    <a:pt x="121786" y="2679700"/>
                  </a:lnTo>
                  <a:lnTo>
                    <a:pt x="111996" y="2730500"/>
                  </a:lnTo>
                  <a:lnTo>
                    <a:pt x="102604" y="2781300"/>
                  </a:lnTo>
                  <a:lnTo>
                    <a:pt x="93611" y="2832100"/>
                  </a:lnTo>
                  <a:lnTo>
                    <a:pt x="85019" y="2882900"/>
                  </a:lnTo>
                  <a:lnTo>
                    <a:pt x="76831" y="2933700"/>
                  </a:lnTo>
                  <a:lnTo>
                    <a:pt x="69046" y="2984500"/>
                  </a:lnTo>
                  <a:lnTo>
                    <a:pt x="61668" y="3035300"/>
                  </a:lnTo>
                  <a:lnTo>
                    <a:pt x="54698" y="3086100"/>
                  </a:lnTo>
                  <a:lnTo>
                    <a:pt x="48137" y="3149600"/>
                  </a:lnTo>
                  <a:lnTo>
                    <a:pt x="41987" y="3200400"/>
                  </a:lnTo>
                  <a:lnTo>
                    <a:pt x="36250" y="3251200"/>
                  </a:lnTo>
                  <a:lnTo>
                    <a:pt x="30928" y="3302000"/>
                  </a:lnTo>
                  <a:lnTo>
                    <a:pt x="26021" y="3352800"/>
                  </a:lnTo>
                  <a:lnTo>
                    <a:pt x="21533" y="3403600"/>
                  </a:lnTo>
                  <a:lnTo>
                    <a:pt x="17464" y="3454400"/>
                  </a:lnTo>
                  <a:lnTo>
                    <a:pt x="13817" y="3505200"/>
                  </a:lnTo>
                  <a:lnTo>
                    <a:pt x="10592" y="3568700"/>
                  </a:lnTo>
                  <a:lnTo>
                    <a:pt x="7792" y="3619500"/>
                  </a:lnTo>
                  <a:lnTo>
                    <a:pt x="5418" y="3670300"/>
                  </a:lnTo>
                  <a:lnTo>
                    <a:pt x="3472" y="3721100"/>
                  </a:lnTo>
                  <a:lnTo>
                    <a:pt x="1955" y="3771900"/>
                  </a:lnTo>
                  <a:lnTo>
                    <a:pt x="870" y="3835400"/>
                  </a:lnTo>
                  <a:lnTo>
                    <a:pt x="217" y="3886200"/>
                  </a:lnTo>
                  <a:lnTo>
                    <a:pt x="0" y="3937000"/>
                  </a:lnTo>
                  <a:lnTo>
                    <a:pt x="217" y="3987800"/>
                  </a:lnTo>
                  <a:lnTo>
                    <a:pt x="870" y="4051300"/>
                  </a:lnTo>
                  <a:lnTo>
                    <a:pt x="1955" y="4102100"/>
                  </a:lnTo>
                  <a:lnTo>
                    <a:pt x="3472" y="4152900"/>
                  </a:lnTo>
                  <a:lnTo>
                    <a:pt x="5418" y="4203700"/>
                  </a:lnTo>
                  <a:lnTo>
                    <a:pt x="7792" y="4254500"/>
                  </a:lnTo>
                  <a:lnTo>
                    <a:pt x="10592" y="4318000"/>
                  </a:lnTo>
                  <a:lnTo>
                    <a:pt x="13817" y="4368800"/>
                  </a:lnTo>
                  <a:lnTo>
                    <a:pt x="17464" y="4419600"/>
                  </a:lnTo>
                  <a:lnTo>
                    <a:pt x="21533" y="4470400"/>
                  </a:lnTo>
                  <a:lnTo>
                    <a:pt x="26021" y="4521200"/>
                  </a:lnTo>
                  <a:lnTo>
                    <a:pt x="30928" y="4572000"/>
                  </a:lnTo>
                  <a:lnTo>
                    <a:pt x="36250" y="4622800"/>
                  </a:lnTo>
                  <a:lnTo>
                    <a:pt x="41987" y="4686300"/>
                  </a:lnTo>
                  <a:lnTo>
                    <a:pt x="48137" y="4737100"/>
                  </a:lnTo>
                  <a:lnTo>
                    <a:pt x="54698" y="4787900"/>
                  </a:lnTo>
                  <a:lnTo>
                    <a:pt x="61668" y="4838700"/>
                  </a:lnTo>
                  <a:lnTo>
                    <a:pt x="69046" y="4889500"/>
                  </a:lnTo>
                  <a:lnTo>
                    <a:pt x="76831" y="4940300"/>
                  </a:lnTo>
                  <a:lnTo>
                    <a:pt x="85019" y="4991100"/>
                  </a:lnTo>
                  <a:lnTo>
                    <a:pt x="93611" y="5041900"/>
                  </a:lnTo>
                  <a:lnTo>
                    <a:pt x="102604" y="5092700"/>
                  </a:lnTo>
                  <a:lnTo>
                    <a:pt x="111996" y="5143500"/>
                  </a:lnTo>
                  <a:lnTo>
                    <a:pt x="121786" y="5194300"/>
                  </a:lnTo>
                  <a:lnTo>
                    <a:pt x="131972" y="5245100"/>
                  </a:lnTo>
                  <a:lnTo>
                    <a:pt x="142553" y="5295900"/>
                  </a:lnTo>
                  <a:lnTo>
                    <a:pt x="153527" y="5346700"/>
                  </a:lnTo>
                  <a:lnTo>
                    <a:pt x="164891" y="5397500"/>
                  </a:lnTo>
                  <a:lnTo>
                    <a:pt x="176645" y="5448300"/>
                  </a:lnTo>
                  <a:lnTo>
                    <a:pt x="188787" y="5499100"/>
                  </a:lnTo>
                  <a:lnTo>
                    <a:pt x="201315" y="5549900"/>
                  </a:lnTo>
                  <a:lnTo>
                    <a:pt x="214227" y="5600700"/>
                  </a:lnTo>
                  <a:lnTo>
                    <a:pt x="227522" y="5651500"/>
                  </a:lnTo>
                  <a:lnTo>
                    <a:pt x="241198" y="5702300"/>
                  </a:lnTo>
                  <a:lnTo>
                    <a:pt x="255253" y="5753100"/>
                  </a:lnTo>
                  <a:lnTo>
                    <a:pt x="269687" y="5791200"/>
                  </a:lnTo>
                  <a:lnTo>
                    <a:pt x="284496" y="5842000"/>
                  </a:lnTo>
                  <a:lnTo>
                    <a:pt x="299679" y="5892800"/>
                  </a:lnTo>
                  <a:lnTo>
                    <a:pt x="315236" y="5943600"/>
                  </a:lnTo>
                  <a:lnTo>
                    <a:pt x="331163" y="5994400"/>
                  </a:lnTo>
                  <a:lnTo>
                    <a:pt x="347460" y="6045200"/>
                  </a:lnTo>
                  <a:lnTo>
                    <a:pt x="364125" y="6083300"/>
                  </a:lnTo>
                  <a:lnTo>
                    <a:pt x="381155" y="6134100"/>
                  </a:lnTo>
                  <a:lnTo>
                    <a:pt x="398550" y="6184900"/>
                  </a:lnTo>
                  <a:lnTo>
                    <a:pt x="416308" y="6235700"/>
                  </a:lnTo>
                  <a:lnTo>
                    <a:pt x="434426" y="6273800"/>
                  </a:lnTo>
                  <a:lnTo>
                    <a:pt x="452904" y="6324600"/>
                  </a:lnTo>
                  <a:lnTo>
                    <a:pt x="471740" y="6375400"/>
                  </a:lnTo>
                  <a:lnTo>
                    <a:pt x="490931" y="6426200"/>
                  </a:lnTo>
                  <a:lnTo>
                    <a:pt x="510477" y="6464300"/>
                  </a:lnTo>
                  <a:lnTo>
                    <a:pt x="530376" y="6515100"/>
                  </a:lnTo>
                  <a:lnTo>
                    <a:pt x="550625" y="6565900"/>
                  </a:lnTo>
                  <a:lnTo>
                    <a:pt x="571224" y="6604000"/>
                  </a:lnTo>
                  <a:lnTo>
                    <a:pt x="592171" y="6654800"/>
                  </a:lnTo>
                  <a:lnTo>
                    <a:pt x="613463" y="6692900"/>
                  </a:lnTo>
                  <a:lnTo>
                    <a:pt x="635100" y="6743700"/>
                  </a:lnTo>
                  <a:lnTo>
                    <a:pt x="657079" y="6794500"/>
                  </a:lnTo>
                  <a:lnTo>
                    <a:pt x="679400" y="6832600"/>
                  </a:lnTo>
                  <a:lnTo>
                    <a:pt x="694852" y="6858000"/>
                  </a:lnTo>
                  <a:lnTo>
                    <a:pt x="1850301" y="6858000"/>
                  </a:lnTo>
                  <a:lnTo>
                    <a:pt x="1830646" y="6832600"/>
                  </a:lnTo>
                  <a:lnTo>
                    <a:pt x="1806958" y="6794500"/>
                  </a:lnTo>
                  <a:lnTo>
                    <a:pt x="1783577" y="6756400"/>
                  </a:lnTo>
                  <a:lnTo>
                    <a:pt x="1760503" y="6718300"/>
                  </a:lnTo>
                  <a:lnTo>
                    <a:pt x="1737741" y="6680200"/>
                  </a:lnTo>
                  <a:lnTo>
                    <a:pt x="1715290" y="6642100"/>
                  </a:lnTo>
                  <a:lnTo>
                    <a:pt x="1693152" y="6604000"/>
                  </a:lnTo>
                  <a:lnTo>
                    <a:pt x="1671330" y="6565900"/>
                  </a:lnTo>
                  <a:lnTo>
                    <a:pt x="1649825" y="6515100"/>
                  </a:lnTo>
                  <a:lnTo>
                    <a:pt x="1628638" y="6477000"/>
                  </a:lnTo>
                  <a:lnTo>
                    <a:pt x="1607772" y="6438900"/>
                  </a:lnTo>
                  <a:lnTo>
                    <a:pt x="1587228" y="6400800"/>
                  </a:lnTo>
                  <a:lnTo>
                    <a:pt x="1567008" y="6362700"/>
                  </a:lnTo>
                  <a:lnTo>
                    <a:pt x="1547113" y="6324600"/>
                  </a:lnTo>
                  <a:lnTo>
                    <a:pt x="1527546" y="6273800"/>
                  </a:lnTo>
                  <a:lnTo>
                    <a:pt x="1508307" y="6235700"/>
                  </a:lnTo>
                  <a:lnTo>
                    <a:pt x="1489399" y="6197600"/>
                  </a:lnTo>
                  <a:lnTo>
                    <a:pt x="1470824" y="6159500"/>
                  </a:lnTo>
                  <a:lnTo>
                    <a:pt x="1452582" y="6108700"/>
                  </a:lnTo>
                  <a:lnTo>
                    <a:pt x="1434676" y="6070600"/>
                  </a:lnTo>
                  <a:lnTo>
                    <a:pt x="1417107" y="6032500"/>
                  </a:lnTo>
                  <a:lnTo>
                    <a:pt x="1399878" y="5981700"/>
                  </a:lnTo>
                  <a:lnTo>
                    <a:pt x="1382989" y="5943600"/>
                  </a:lnTo>
                  <a:lnTo>
                    <a:pt x="1366443" y="5905500"/>
                  </a:lnTo>
                  <a:lnTo>
                    <a:pt x="1350241" y="5854700"/>
                  </a:lnTo>
                  <a:lnTo>
                    <a:pt x="1334385" y="5816600"/>
                  </a:lnTo>
                  <a:lnTo>
                    <a:pt x="1318877" y="5778500"/>
                  </a:lnTo>
                  <a:lnTo>
                    <a:pt x="1303718" y="5727700"/>
                  </a:lnTo>
                  <a:lnTo>
                    <a:pt x="1288910" y="5689600"/>
                  </a:lnTo>
                  <a:lnTo>
                    <a:pt x="1274455" y="5638800"/>
                  </a:lnTo>
                  <a:lnTo>
                    <a:pt x="1260354" y="5600700"/>
                  </a:lnTo>
                  <a:lnTo>
                    <a:pt x="1246609" y="5562600"/>
                  </a:lnTo>
                  <a:lnTo>
                    <a:pt x="1233222" y="5511800"/>
                  </a:lnTo>
                  <a:lnTo>
                    <a:pt x="1220194" y="5473700"/>
                  </a:lnTo>
                  <a:lnTo>
                    <a:pt x="1207528" y="5422900"/>
                  </a:lnTo>
                  <a:lnTo>
                    <a:pt x="1195225" y="5384800"/>
                  </a:lnTo>
                  <a:lnTo>
                    <a:pt x="1183286" y="5334000"/>
                  </a:lnTo>
                  <a:lnTo>
                    <a:pt x="1171714" y="5295900"/>
                  </a:lnTo>
                  <a:lnTo>
                    <a:pt x="1160510" y="5245100"/>
                  </a:lnTo>
                  <a:lnTo>
                    <a:pt x="1149675" y="5207000"/>
                  </a:lnTo>
                  <a:lnTo>
                    <a:pt x="1139212" y="5156200"/>
                  </a:lnTo>
                  <a:lnTo>
                    <a:pt x="1129122" y="5105400"/>
                  </a:lnTo>
                  <a:lnTo>
                    <a:pt x="1119407" y="5067300"/>
                  </a:lnTo>
                  <a:lnTo>
                    <a:pt x="1110069" y="5016500"/>
                  </a:lnTo>
                  <a:lnTo>
                    <a:pt x="1101108" y="4978400"/>
                  </a:lnTo>
                  <a:lnTo>
                    <a:pt x="1092528" y="4927600"/>
                  </a:lnTo>
                  <a:lnTo>
                    <a:pt x="1084329" y="4876800"/>
                  </a:lnTo>
                  <a:lnTo>
                    <a:pt x="1076514" y="4838700"/>
                  </a:lnTo>
                  <a:lnTo>
                    <a:pt x="1069084" y="4787900"/>
                  </a:lnTo>
                  <a:lnTo>
                    <a:pt x="1062040" y="4749800"/>
                  </a:lnTo>
                  <a:lnTo>
                    <a:pt x="1055385" y="4699000"/>
                  </a:lnTo>
                  <a:lnTo>
                    <a:pt x="1049120" y="4648200"/>
                  </a:lnTo>
                  <a:lnTo>
                    <a:pt x="1043247" y="4610100"/>
                  </a:lnTo>
                  <a:lnTo>
                    <a:pt x="1037767" y="4559300"/>
                  </a:lnTo>
                  <a:lnTo>
                    <a:pt x="1032683" y="4508500"/>
                  </a:lnTo>
                  <a:lnTo>
                    <a:pt x="1027996" y="4457700"/>
                  </a:lnTo>
                  <a:lnTo>
                    <a:pt x="1023707" y="4419600"/>
                  </a:lnTo>
                  <a:lnTo>
                    <a:pt x="1019819" y="4368800"/>
                  </a:lnTo>
                  <a:lnTo>
                    <a:pt x="1016333" y="4318000"/>
                  </a:lnTo>
                  <a:lnTo>
                    <a:pt x="1013250" y="4279900"/>
                  </a:lnTo>
                  <a:lnTo>
                    <a:pt x="1010573" y="4229100"/>
                  </a:lnTo>
                  <a:lnTo>
                    <a:pt x="1008304" y="4178300"/>
                  </a:lnTo>
                  <a:lnTo>
                    <a:pt x="1006443" y="4127500"/>
                  </a:lnTo>
                  <a:lnTo>
                    <a:pt x="1004992" y="4076700"/>
                  </a:lnTo>
                  <a:lnTo>
                    <a:pt x="1003954" y="4038600"/>
                  </a:lnTo>
                  <a:lnTo>
                    <a:pt x="1003330" y="3987800"/>
                  </a:lnTo>
                  <a:lnTo>
                    <a:pt x="1003122" y="3937000"/>
                  </a:lnTo>
                  <a:lnTo>
                    <a:pt x="1003330" y="3886200"/>
                  </a:lnTo>
                  <a:lnTo>
                    <a:pt x="1003954" y="3835400"/>
                  </a:lnTo>
                  <a:lnTo>
                    <a:pt x="1004992" y="3797300"/>
                  </a:lnTo>
                  <a:lnTo>
                    <a:pt x="1006443" y="3746500"/>
                  </a:lnTo>
                  <a:lnTo>
                    <a:pt x="1008304" y="3695700"/>
                  </a:lnTo>
                  <a:lnTo>
                    <a:pt x="1010573" y="3644900"/>
                  </a:lnTo>
                  <a:lnTo>
                    <a:pt x="1013250" y="3606800"/>
                  </a:lnTo>
                  <a:lnTo>
                    <a:pt x="1016333" y="3556000"/>
                  </a:lnTo>
                  <a:lnTo>
                    <a:pt x="1019819" y="3505200"/>
                  </a:lnTo>
                  <a:lnTo>
                    <a:pt x="1023707" y="3454400"/>
                  </a:lnTo>
                  <a:lnTo>
                    <a:pt x="1027996" y="3416300"/>
                  </a:lnTo>
                  <a:lnTo>
                    <a:pt x="1032683" y="3365500"/>
                  </a:lnTo>
                  <a:lnTo>
                    <a:pt x="1037767" y="3314700"/>
                  </a:lnTo>
                  <a:lnTo>
                    <a:pt x="1043247" y="3276600"/>
                  </a:lnTo>
                  <a:lnTo>
                    <a:pt x="1049120" y="3225800"/>
                  </a:lnTo>
                  <a:lnTo>
                    <a:pt x="1055385" y="3175000"/>
                  </a:lnTo>
                  <a:lnTo>
                    <a:pt x="1062040" y="3136900"/>
                  </a:lnTo>
                  <a:lnTo>
                    <a:pt x="1069084" y="3086100"/>
                  </a:lnTo>
                  <a:lnTo>
                    <a:pt x="1076514" y="3035300"/>
                  </a:lnTo>
                  <a:lnTo>
                    <a:pt x="1084329" y="2997200"/>
                  </a:lnTo>
                  <a:lnTo>
                    <a:pt x="1092528" y="2946400"/>
                  </a:lnTo>
                  <a:lnTo>
                    <a:pt x="1101108" y="2895600"/>
                  </a:lnTo>
                  <a:lnTo>
                    <a:pt x="1110069" y="2857500"/>
                  </a:lnTo>
                  <a:lnTo>
                    <a:pt x="1119407" y="2806700"/>
                  </a:lnTo>
                  <a:lnTo>
                    <a:pt x="1129122" y="2768600"/>
                  </a:lnTo>
                  <a:lnTo>
                    <a:pt x="1139212" y="2717800"/>
                  </a:lnTo>
                  <a:lnTo>
                    <a:pt x="1149675" y="2679700"/>
                  </a:lnTo>
                  <a:lnTo>
                    <a:pt x="1160510" y="2628900"/>
                  </a:lnTo>
                  <a:lnTo>
                    <a:pt x="1171714" y="2590800"/>
                  </a:lnTo>
                  <a:lnTo>
                    <a:pt x="1183286" y="2540000"/>
                  </a:lnTo>
                  <a:lnTo>
                    <a:pt x="1195225" y="2501900"/>
                  </a:lnTo>
                  <a:lnTo>
                    <a:pt x="1207528" y="2451100"/>
                  </a:lnTo>
                  <a:lnTo>
                    <a:pt x="1220194" y="2413000"/>
                  </a:lnTo>
                  <a:lnTo>
                    <a:pt x="1233222" y="2362200"/>
                  </a:lnTo>
                  <a:lnTo>
                    <a:pt x="1246609" y="2324100"/>
                  </a:lnTo>
                  <a:lnTo>
                    <a:pt x="1260354" y="2273300"/>
                  </a:lnTo>
                  <a:lnTo>
                    <a:pt x="1274455" y="2235200"/>
                  </a:lnTo>
                  <a:lnTo>
                    <a:pt x="1288910" y="2184400"/>
                  </a:lnTo>
                  <a:lnTo>
                    <a:pt x="1303718" y="2146300"/>
                  </a:lnTo>
                  <a:lnTo>
                    <a:pt x="1318877" y="2095500"/>
                  </a:lnTo>
                  <a:lnTo>
                    <a:pt x="1334385" y="2057400"/>
                  </a:lnTo>
                  <a:lnTo>
                    <a:pt x="1350241" y="2019300"/>
                  </a:lnTo>
                  <a:lnTo>
                    <a:pt x="1366443" y="1968500"/>
                  </a:lnTo>
                  <a:lnTo>
                    <a:pt x="1382989" y="1930400"/>
                  </a:lnTo>
                  <a:lnTo>
                    <a:pt x="1399878" y="1892300"/>
                  </a:lnTo>
                  <a:lnTo>
                    <a:pt x="1417107" y="1841500"/>
                  </a:lnTo>
                  <a:lnTo>
                    <a:pt x="1434676" y="1803400"/>
                  </a:lnTo>
                  <a:lnTo>
                    <a:pt x="1452582" y="1765300"/>
                  </a:lnTo>
                  <a:lnTo>
                    <a:pt x="1470824" y="1727200"/>
                  </a:lnTo>
                  <a:lnTo>
                    <a:pt x="1489399" y="1676400"/>
                  </a:lnTo>
                  <a:lnTo>
                    <a:pt x="1508307" y="1638300"/>
                  </a:lnTo>
                  <a:lnTo>
                    <a:pt x="1527546" y="1600200"/>
                  </a:lnTo>
                  <a:lnTo>
                    <a:pt x="1547113" y="1562100"/>
                  </a:lnTo>
                  <a:lnTo>
                    <a:pt x="1567008" y="1511300"/>
                  </a:lnTo>
                  <a:lnTo>
                    <a:pt x="1587228" y="1473200"/>
                  </a:lnTo>
                  <a:lnTo>
                    <a:pt x="1607772" y="1435100"/>
                  </a:lnTo>
                  <a:lnTo>
                    <a:pt x="1628638" y="1397000"/>
                  </a:lnTo>
                  <a:lnTo>
                    <a:pt x="1649825" y="1358900"/>
                  </a:lnTo>
                  <a:lnTo>
                    <a:pt x="1671330" y="1320800"/>
                  </a:lnTo>
                  <a:lnTo>
                    <a:pt x="1693152" y="1270000"/>
                  </a:lnTo>
                  <a:lnTo>
                    <a:pt x="1715290" y="1231900"/>
                  </a:lnTo>
                  <a:lnTo>
                    <a:pt x="1737741" y="1193800"/>
                  </a:lnTo>
                  <a:lnTo>
                    <a:pt x="1760503" y="1155700"/>
                  </a:lnTo>
                  <a:lnTo>
                    <a:pt x="1783577" y="1117600"/>
                  </a:lnTo>
                  <a:lnTo>
                    <a:pt x="1806958" y="1079500"/>
                  </a:lnTo>
                  <a:lnTo>
                    <a:pt x="1830646" y="1041400"/>
                  </a:lnTo>
                  <a:lnTo>
                    <a:pt x="1854640" y="1003300"/>
                  </a:lnTo>
                  <a:lnTo>
                    <a:pt x="1878937" y="965200"/>
                  </a:lnTo>
                  <a:lnTo>
                    <a:pt x="1903535" y="927100"/>
                  </a:lnTo>
                  <a:lnTo>
                    <a:pt x="1928434" y="889000"/>
                  </a:lnTo>
                  <a:lnTo>
                    <a:pt x="1953630" y="850900"/>
                  </a:lnTo>
                  <a:lnTo>
                    <a:pt x="1979124" y="812800"/>
                  </a:lnTo>
                  <a:lnTo>
                    <a:pt x="2004912" y="774700"/>
                  </a:lnTo>
                  <a:lnTo>
                    <a:pt x="2030993" y="749300"/>
                  </a:lnTo>
                  <a:lnTo>
                    <a:pt x="2057366" y="711200"/>
                  </a:lnTo>
                  <a:lnTo>
                    <a:pt x="2084028" y="673100"/>
                  </a:lnTo>
                  <a:lnTo>
                    <a:pt x="2110979" y="635000"/>
                  </a:lnTo>
                  <a:lnTo>
                    <a:pt x="2138216" y="596900"/>
                  </a:lnTo>
                  <a:lnTo>
                    <a:pt x="2165738" y="558800"/>
                  </a:lnTo>
                  <a:lnTo>
                    <a:pt x="2193542" y="533400"/>
                  </a:lnTo>
                  <a:lnTo>
                    <a:pt x="2221628" y="495300"/>
                  </a:lnTo>
                  <a:lnTo>
                    <a:pt x="2249993" y="457200"/>
                  </a:lnTo>
                  <a:lnTo>
                    <a:pt x="2278637" y="431800"/>
                  </a:lnTo>
                  <a:lnTo>
                    <a:pt x="2307556" y="393700"/>
                  </a:lnTo>
                  <a:lnTo>
                    <a:pt x="2336750" y="355600"/>
                  </a:lnTo>
                  <a:lnTo>
                    <a:pt x="2366216" y="317500"/>
                  </a:lnTo>
                  <a:lnTo>
                    <a:pt x="2395954" y="292100"/>
                  </a:lnTo>
                  <a:lnTo>
                    <a:pt x="2425961" y="254000"/>
                  </a:lnTo>
                  <a:lnTo>
                    <a:pt x="2456236" y="228600"/>
                  </a:lnTo>
                  <a:lnTo>
                    <a:pt x="2486776" y="190500"/>
                  </a:lnTo>
                  <a:lnTo>
                    <a:pt x="2517581" y="152400"/>
                  </a:lnTo>
                  <a:lnTo>
                    <a:pt x="2548648" y="127000"/>
                  </a:lnTo>
                  <a:lnTo>
                    <a:pt x="2579977" y="88900"/>
                  </a:lnTo>
                  <a:lnTo>
                    <a:pt x="2611564" y="63500"/>
                  </a:lnTo>
                  <a:lnTo>
                    <a:pt x="2643409" y="25400"/>
                  </a:lnTo>
                  <a:lnTo>
                    <a:pt x="2668355" y="0"/>
                  </a:lnTo>
                  <a:close/>
                </a:path>
              </a:pathLst>
            </a:custGeom>
            <a:solidFill>
              <a:srgbClr val="AAAFC1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447702" y="0"/>
              <a:ext cx="2485390" cy="6858000"/>
            </a:xfrm>
            <a:custGeom>
              <a:avLst/>
              <a:gdLst/>
              <a:ahLst/>
              <a:cxnLst/>
              <a:rect l="l" t="t" r="r" b="b"/>
              <a:pathLst>
                <a:path w="2485390" h="6858000">
                  <a:moveTo>
                    <a:pt x="2485240" y="0"/>
                  </a:moveTo>
                  <a:lnTo>
                    <a:pt x="1509384" y="0"/>
                  </a:lnTo>
                  <a:lnTo>
                    <a:pt x="1503236" y="12700"/>
                  </a:lnTo>
                  <a:lnTo>
                    <a:pt x="1473224" y="50800"/>
                  </a:lnTo>
                  <a:lnTo>
                    <a:pt x="1443467" y="76200"/>
                  </a:lnTo>
                  <a:lnTo>
                    <a:pt x="1413967" y="114300"/>
                  </a:lnTo>
                  <a:lnTo>
                    <a:pt x="1384725" y="152400"/>
                  </a:lnTo>
                  <a:lnTo>
                    <a:pt x="1355742" y="177800"/>
                  </a:lnTo>
                  <a:lnTo>
                    <a:pt x="1327020" y="215900"/>
                  </a:lnTo>
                  <a:lnTo>
                    <a:pt x="1298561" y="254000"/>
                  </a:lnTo>
                  <a:lnTo>
                    <a:pt x="1270366" y="292100"/>
                  </a:lnTo>
                  <a:lnTo>
                    <a:pt x="1242437" y="330200"/>
                  </a:lnTo>
                  <a:lnTo>
                    <a:pt x="1214775" y="355600"/>
                  </a:lnTo>
                  <a:lnTo>
                    <a:pt x="1187381" y="393700"/>
                  </a:lnTo>
                  <a:lnTo>
                    <a:pt x="1160258" y="431800"/>
                  </a:lnTo>
                  <a:lnTo>
                    <a:pt x="1133406" y="469900"/>
                  </a:lnTo>
                  <a:lnTo>
                    <a:pt x="1106827" y="508000"/>
                  </a:lnTo>
                  <a:lnTo>
                    <a:pt x="1080524" y="546100"/>
                  </a:lnTo>
                  <a:lnTo>
                    <a:pt x="1054496" y="584200"/>
                  </a:lnTo>
                  <a:lnTo>
                    <a:pt x="1028746" y="622300"/>
                  </a:lnTo>
                  <a:lnTo>
                    <a:pt x="1003276" y="660400"/>
                  </a:lnTo>
                  <a:lnTo>
                    <a:pt x="978086" y="685800"/>
                  </a:lnTo>
                  <a:lnTo>
                    <a:pt x="953178" y="723900"/>
                  </a:lnTo>
                  <a:lnTo>
                    <a:pt x="928555" y="762000"/>
                  </a:lnTo>
                  <a:lnTo>
                    <a:pt x="904217" y="800100"/>
                  </a:lnTo>
                  <a:lnTo>
                    <a:pt x="880165" y="850900"/>
                  </a:lnTo>
                  <a:lnTo>
                    <a:pt x="856402" y="889000"/>
                  </a:lnTo>
                  <a:lnTo>
                    <a:pt x="832929" y="927100"/>
                  </a:lnTo>
                  <a:lnTo>
                    <a:pt x="809747" y="965200"/>
                  </a:lnTo>
                  <a:lnTo>
                    <a:pt x="786859" y="1003300"/>
                  </a:lnTo>
                  <a:lnTo>
                    <a:pt x="764264" y="1041400"/>
                  </a:lnTo>
                  <a:lnTo>
                    <a:pt x="741966" y="1079500"/>
                  </a:lnTo>
                  <a:lnTo>
                    <a:pt x="719965" y="1117600"/>
                  </a:lnTo>
                  <a:lnTo>
                    <a:pt x="698263" y="1155700"/>
                  </a:lnTo>
                  <a:lnTo>
                    <a:pt x="676862" y="1193800"/>
                  </a:lnTo>
                  <a:lnTo>
                    <a:pt x="655763" y="1244600"/>
                  </a:lnTo>
                  <a:lnTo>
                    <a:pt x="634967" y="1282700"/>
                  </a:lnTo>
                  <a:lnTo>
                    <a:pt x="614477" y="1320800"/>
                  </a:lnTo>
                  <a:lnTo>
                    <a:pt x="594293" y="1358900"/>
                  </a:lnTo>
                  <a:lnTo>
                    <a:pt x="574417" y="1397000"/>
                  </a:lnTo>
                  <a:lnTo>
                    <a:pt x="554851" y="1447800"/>
                  </a:lnTo>
                  <a:lnTo>
                    <a:pt x="535596" y="1485900"/>
                  </a:lnTo>
                  <a:lnTo>
                    <a:pt x="516654" y="1524000"/>
                  </a:lnTo>
                  <a:lnTo>
                    <a:pt x="498025" y="1574800"/>
                  </a:lnTo>
                  <a:lnTo>
                    <a:pt x="479713" y="1612900"/>
                  </a:lnTo>
                  <a:lnTo>
                    <a:pt x="461718" y="1651000"/>
                  </a:lnTo>
                  <a:lnTo>
                    <a:pt x="444042" y="1689100"/>
                  </a:lnTo>
                  <a:lnTo>
                    <a:pt x="426685" y="1739900"/>
                  </a:lnTo>
                  <a:lnTo>
                    <a:pt x="409651" y="1778000"/>
                  </a:lnTo>
                  <a:lnTo>
                    <a:pt x="392940" y="1828800"/>
                  </a:lnTo>
                  <a:lnTo>
                    <a:pt x="376554" y="1866900"/>
                  </a:lnTo>
                  <a:lnTo>
                    <a:pt x="360494" y="1905000"/>
                  </a:lnTo>
                  <a:lnTo>
                    <a:pt x="344762" y="1955800"/>
                  </a:lnTo>
                  <a:lnTo>
                    <a:pt x="329360" y="1993900"/>
                  </a:lnTo>
                  <a:lnTo>
                    <a:pt x="314288" y="2044700"/>
                  </a:lnTo>
                  <a:lnTo>
                    <a:pt x="299549" y="2082800"/>
                  </a:lnTo>
                  <a:lnTo>
                    <a:pt x="285143" y="2120900"/>
                  </a:lnTo>
                  <a:lnTo>
                    <a:pt x="271074" y="2171700"/>
                  </a:lnTo>
                  <a:lnTo>
                    <a:pt x="257341" y="2209800"/>
                  </a:lnTo>
                  <a:lnTo>
                    <a:pt x="243946" y="2260600"/>
                  </a:lnTo>
                  <a:lnTo>
                    <a:pt x="230892" y="2298700"/>
                  </a:lnTo>
                  <a:lnTo>
                    <a:pt x="218179" y="2349500"/>
                  </a:lnTo>
                  <a:lnTo>
                    <a:pt x="205809" y="2387600"/>
                  </a:lnTo>
                  <a:lnTo>
                    <a:pt x="193784" y="2438400"/>
                  </a:lnTo>
                  <a:lnTo>
                    <a:pt x="182105" y="2476500"/>
                  </a:lnTo>
                  <a:lnTo>
                    <a:pt x="170774" y="2527300"/>
                  </a:lnTo>
                  <a:lnTo>
                    <a:pt x="159791" y="2578100"/>
                  </a:lnTo>
                  <a:lnTo>
                    <a:pt x="149160" y="2616200"/>
                  </a:lnTo>
                  <a:lnTo>
                    <a:pt x="138880" y="2667000"/>
                  </a:lnTo>
                  <a:lnTo>
                    <a:pt x="128954" y="2705100"/>
                  </a:lnTo>
                  <a:lnTo>
                    <a:pt x="119384" y="2755900"/>
                  </a:lnTo>
                  <a:lnTo>
                    <a:pt x="110170" y="2806700"/>
                  </a:lnTo>
                  <a:lnTo>
                    <a:pt x="101314" y="2844800"/>
                  </a:lnTo>
                  <a:lnTo>
                    <a:pt x="92818" y="2895600"/>
                  </a:lnTo>
                  <a:lnTo>
                    <a:pt x="84683" y="2933700"/>
                  </a:lnTo>
                  <a:lnTo>
                    <a:pt x="76912" y="2984500"/>
                  </a:lnTo>
                  <a:lnTo>
                    <a:pt x="69504" y="3035300"/>
                  </a:lnTo>
                  <a:lnTo>
                    <a:pt x="62462" y="3073400"/>
                  </a:lnTo>
                  <a:lnTo>
                    <a:pt x="55788" y="3124200"/>
                  </a:lnTo>
                  <a:lnTo>
                    <a:pt x="49482" y="3175000"/>
                  </a:lnTo>
                  <a:lnTo>
                    <a:pt x="43547" y="3225800"/>
                  </a:lnTo>
                  <a:lnTo>
                    <a:pt x="37984" y="3263900"/>
                  </a:lnTo>
                  <a:lnTo>
                    <a:pt x="32794" y="3314700"/>
                  </a:lnTo>
                  <a:lnTo>
                    <a:pt x="27979" y="3365500"/>
                  </a:lnTo>
                  <a:lnTo>
                    <a:pt x="23541" y="3403600"/>
                  </a:lnTo>
                  <a:lnTo>
                    <a:pt x="19481" y="3454400"/>
                  </a:lnTo>
                  <a:lnTo>
                    <a:pt x="15800" y="3505200"/>
                  </a:lnTo>
                  <a:lnTo>
                    <a:pt x="12500" y="3556000"/>
                  </a:lnTo>
                  <a:lnTo>
                    <a:pt x="9582" y="3594100"/>
                  </a:lnTo>
                  <a:lnTo>
                    <a:pt x="7049" y="3644900"/>
                  </a:lnTo>
                  <a:lnTo>
                    <a:pt x="4901" y="3695700"/>
                  </a:lnTo>
                  <a:lnTo>
                    <a:pt x="3141" y="3746500"/>
                  </a:lnTo>
                  <a:lnTo>
                    <a:pt x="1769" y="3797300"/>
                  </a:lnTo>
                  <a:lnTo>
                    <a:pt x="787" y="3835400"/>
                  </a:lnTo>
                  <a:lnTo>
                    <a:pt x="197" y="3886200"/>
                  </a:lnTo>
                  <a:lnTo>
                    <a:pt x="0" y="3937000"/>
                  </a:lnTo>
                  <a:lnTo>
                    <a:pt x="222" y="3987800"/>
                  </a:lnTo>
                  <a:lnTo>
                    <a:pt x="890" y="4038600"/>
                  </a:lnTo>
                  <a:lnTo>
                    <a:pt x="1999" y="4089400"/>
                  </a:lnTo>
                  <a:lnTo>
                    <a:pt x="3550" y="4140200"/>
                  </a:lnTo>
                  <a:lnTo>
                    <a:pt x="5540" y="4191000"/>
                  </a:lnTo>
                  <a:lnTo>
                    <a:pt x="7966" y="4241800"/>
                  </a:lnTo>
                  <a:lnTo>
                    <a:pt x="10828" y="4292600"/>
                  </a:lnTo>
                  <a:lnTo>
                    <a:pt x="14123" y="4343400"/>
                  </a:lnTo>
                  <a:lnTo>
                    <a:pt x="17850" y="4394200"/>
                  </a:lnTo>
                  <a:lnTo>
                    <a:pt x="22007" y="4445000"/>
                  </a:lnTo>
                  <a:lnTo>
                    <a:pt x="26592" y="4495800"/>
                  </a:lnTo>
                  <a:lnTo>
                    <a:pt x="31603" y="4546600"/>
                  </a:lnTo>
                  <a:lnTo>
                    <a:pt x="37038" y="4597400"/>
                  </a:lnTo>
                  <a:lnTo>
                    <a:pt x="42896" y="4648200"/>
                  </a:lnTo>
                  <a:lnTo>
                    <a:pt x="49174" y="4699000"/>
                  </a:lnTo>
                  <a:lnTo>
                    <a:pt x="55871" y="4749800"/>
                  </a:lnTo>
                  <a:lnTo>
                    <a:pt x="62986" y="4800600"/>
                  </a:lnTo>
                  <a:lnTo>
                    <a:pt x="70515" y="4851400"/>
                  </a:lnTo>
                  <a:lnTo>
                    <a:pt x="78458" y="4902200"/>
                  </a:lnTo>
                  <a:lnTo>
                    <a:pt x="86812" y="4953000"/>
                  </a:lnTo>
                  <a:lnTo>
                    <a:pt x="95576" y="5003800"/>
                  </a:lnTo>
                  <a:lnTo>
                    <a:pt x="104748" y="5041900"/>
                  </a:lnTo>
                  <a:lnTo>
                    <a:pt x="114325" y="5092700"/>
                  </a:lnTo>
                  <a:lnTo>
                    <a:pt x="124307" y="5143500"/>
                  </a:lnTo>
                  <a:lnTo>
                    <a:pt x="134692" y="5194300"/>
                  </a:lnTo>
                  <a:lnTo>
                    <a:pt x="145477" y="5245100"/>
                  </a:lnTo>
                  <a:lnTo>
                    <a:pt x="156660" y="5295900"/>
                  </a:lnTo>
                  <a:lnTo>
                    <a:pt x="168241" y="5334000"/>
                  </a:lnTo>
                  <a:lnTo>
                    <a:pt x="180216" y="5384800"/>
                  </a:lnTo>
                  <a:lnTo>
                    <a:pt x="192585" y="5435600"/>
                  </a:lnTo>
                  <a:lnTo>
                    <a:pt x="205346" y="5486400"/>
                  </a:lnTo>
                  <a:lnTo>
                    <a:pt x="218495" y="5524500"/>
                  </a:lnTo>
                  <a:lnTo>
                    <a:pt x="232033" y="5575300"/>
                  </a:lnTo>
                  <a:lnTo>
                    <a:pt x="245956" y="5626100"/>
                  </a:lnTo>
                  <a:lnTo>
                    <a:pt x="260264" y="5676900"/>
                  </a:lnTo>
                  <a:lnTo>
                    <a:pt x="274954" y="5715000"/>
                  </a:lnTo>
                  <a:lnTo>
                    <a:pt x="290024" y="5765800"/>
                  </a:lnTo>
                  <a:lnTo>
                    <a:pt x="305473" y="5816600"/>
                  </a:lnTo>
                  <a:lnTo>
                    <a:pt x="321299" y="5854700"/>
                  </a:lnTo>
                  <a:lnTo>
                    <a:pt x="337499" y="5905500"/>
                  </a:lnTo>
                  <a:lnTo>
                    <a:pt x="354073" y="5943600"/>
                  </a:lnTo>
                  <a:lnTo>
                    <a:pt x="371018" y="5994400"/>
                  </a:lnTo>
                  <a:lnTo>
                    <a:pt x="388333" y="6045200"/>
                  </a:lnTo>
                  <a:lnTo>
                    <a:pt x="406015" y="6083300"/>
                  </a:lnTo>
                  <a:lnTo>
                    <a:pt x="424063" y="6134100"/>
                  </a:lnTo>
                  <a:lnTo>
                    <a:pt x="442475" y="6172200"/>
                  </a:lnTo>
                  <a:lnTo>
                    <a:pt x="461249" y="6223000"/>
                  </a:lnTo>
                  <a:lnTo>
                    <a:pt x="480383" y="6261100"/>
                  </a:lnTo>
                  <a:lnTo>
                    <a:pt x="499876" y="6311900"/>
                  </a:lnTo>
                  <a:lnTo>
                    <a:pt x="519726" y="6350000"/>
                  </a:lnTo>
                  <a:lnTo>
                    <a:pt x="539930" y="6400800"/>
                  </a:lnTo>
                  <a:lnTo>
                    <a:pt x="560487" y="6438900"/>
                  </a:lnTo>
                  <a:lnTo>
                    <a:pt x="581396" y="6489700"/>
                  </a:lnTo>
                  <a:lnTo>
                    <a:pt x="602654" y="6527800"/>
                  </a:lnTo>
                  <a:lnTo>
                    <a:pt x="624260" y="6578600"/>
                  </a:lnTo>
                  <a:lnTo>
                    <a:pt x="646211" y="6616700"/>
                  </a:lnTo>
                  <a:lnTo>
                    <a:pt x="668506" y="6654800"/>
                  </a:lnTo>
                  <a:lnTo>
                    <a:pt x="691143" y="6705600"/>
                  </a:lnTo>
                  <a:lnTo>
                    <a:pt x="714121" y="6743700"/>
                  </a:lnTo>
                  <a:lnTo>
                    <a:pt x="737436" y="6794500"/>
                  </a:lnTo>
                  <a:lnTo>
                    <a:pt x="761089" y="6832600"/>
                  </a:lnTo>
                  <a:lnTo>
                    <a:pt x="780305" y="6858000"/>
                  </a:lnTo>
                  <a:lnTo>
                    <a:pt x="1586566" y="6858000"/>
                  </a:lnTo>
                  <a:lnTo>
                    <a:pt x="1559673" y="6819900"/>
                  </a:lnTo>
                  <a:lnTo>
                    <a:pt x="1533139" y="6781800"/>
                  </a:lnTo>
                  <a:lnTo>
                    <a:pt x="1506966" y="6743700"/>
                  </a:lnTo>
                  <a:lnTo>
                    <a:pt x="1481156" y="6705600"/>
                  </a:lnTo>
                  <a:lnTo>
                    <a:pt x="1455712" y="6654800"/>
                  </a:lnTo>
                  <a:lnTo>
                    <a:pt x="1430636" y="6616700"/>
                  </a:lnTo>
                  <a:lnTo>
                    <a:pt x="1405931" y="6578600"/>
                  </a:lnTo>
                  <a:lnTo>
                    <a:pt x="1381598" y="6540500"/>
                  </a:lnTo>
                  <a:lnTo>
                    <a:pt x="1357641" y="6489700"/>
                  </a:lnTo>
                  <a:lnTo>
                    <a:pt x="1334060" y="6451600"/>
                  </a:lnTo>
                  <a:lnTo>
                    <a:pt x="1310860" y="6413500"/>
                  </a:lnTo>
                  <a:lnTo>
                    <a:pt x="1288041" y="6362700"/>
                  </a:lnTo>
                  <a:lnTo>
                    <a:pt x="1265607" y="6324600"/>
                  </a:lnTo>
                  <a:lnTo>
                    <a:pt x="1243559" y="6286500"/>
                  </a:lnTo>
                  <a:lnTo>
                    <a:pt x="1221901" y="6235700"/>
                  </a:lnTo>
                  <a:lnTo>
                    <a:pt x="1200633" y="6197600"/>
                  </a:lnTo>
                  <a:lnTo>
                    <a:pt x="1179760" y="6146800"/>
                  </a:lnTo>
                  <a:lnTo>
                    <a:pt x="1159282" y="6108700"/>
                  </a:lnTo>
                  <a:lnTo>
                    <a:pt x="1139203" y="6057900"/>
                  </a:lnTo>
                  <a:lnTo>
                    <a:pt x="1119524" y="6019800"/>
                  </a:lnTo>
                  <a:lnTo>
                    <a:pt x="1100248" y="5969000"/>
                  </a:lnTo>
                  <a:lnTo>
                    <a:pt x="1081378" y="5930900"/>
                  </a:lnTo>
                  <a:lnTo>
                    <a:pt x="1062915" y="5880100"/>
                  </a:lnTo>
                  <a:lnTo>
                    <a:pt x="1044862" y="5842000"/>
                  </a:lnTo>
                  <a:lnTo>
                    <a:pt x="1027221" y="5791200"/>
                  </a:lnTo>
                  <a:lnTo>
                    <a:pt x="1009995" y="5753100"/>
                  </a:lnTo>
                  <a:lnTo>
                    <a:pt x="993186" y="5702300"/>
                  </a:lnTo>
                  <a:lnTo>
                    <a:pt x="976796" y="5651500"/>
                  </a:lnTo>
                  <a:lnTo>
                    <a:pt x="960828" y="5613400"/>
                  </a:lnTo>
                  <a:lnTo>
                    <a:pt x="945283" y="5562600"/>
                  </a:lnTo>
                  <a:lnTo>
                    <a:pt x="930165" y="5511800"/>
                  </a:lnTo>
                  <a:lnTo>
                    <a:pt x="915475" y="5473700"/>
                  </a:lnTo>
                  <a:lnTo>
                    <a:pt x="901216" y="5422900"/>
                  </a:lnTo>
                  <a:lnTo>
                    <a:pt x="887391" y="5372100"/>
                  </a:lnTo>
                  <a:lnTo>
                    <a:pt x="874000" y="5334000"/>
                  </a:lnTo>
                  <a:lnTo>
                    <a:pt x="861048" y="5283200"/>
                  </a:lnTo>
                  <a:lnTo>
                    <a:pt x="848536" y="5232400"/>
                  </a:lnTo>
                  <a:lnTo>
                    <a:pt x="836466" y="5181600"/>
                  </a:lnTo>
                  <a:lnTo>
                    <a:pt x="824842" y="5143500"/>
                  </a:lnTo>
                  <a:lnTo>
                    <a:pt x="813664" y="5092700"/>
                  </a:lnTo>
                  <a:lnTo>
                    <a:pt x="802936" y="5041900"/>
                  </a:lnTo>
                  <a:lnTo>
                    <a:pt x="792659" y="4991100"/>
                  </a:lnTo>
                  <a:lnTo>
                    <a:pt x="782837" y="4940300"/>
                  </a:lnTo>
                  <a:lnTo>
                    <a:pt x="773471" y="4889500"/>
                  </a:lnTo>
                  <a:lnTo>
                    <a:pt x="764564" y="4851400"/>
                  </a:lnTo>
                  <a:lnTo>
                    <a:pt x="756118" y="4800600"/>
                  </a:lnTo>
                  <a:lnTo>
                    <a:pt x="748136" y="4749800"/>
                  </a:lnTo>
                  <a:lnTo>
                    <a:pt x="740619" y="4699000"/>
                  </a:lnTo>
                  <a:lnTo>
                    <a:pt x="733571" y="4648200"/>
                  </a:lnTo>
                  <a:lnTo>
                    <a:pt x="726993" y="4597400"/>
                  </a:lnTo>
                  <a:lnTo>
                    <a:pt x="720887" y="4546600"/>
                  </a:lnTo>
                  <a:lnTo>
                    <a:pt x="715257" y="4495800"/>
                  </a:lnTo>
                  <a:lnTo>
                    <a:pt x="710104" y="4445000"/>
                  </a:lnTo>
                  <a:lnTo>
                    <a:pt x="705430" y="4394200"/>
                  </a:lnTo>
                  <a:lnTo>
                    <a:pt x="701239" y="4343400"/>
                  </a:lnTo>
                  <a:lnTo>
                    <a:pt x="697532" y="4292600"/>
                  </a:lnTo>
                  <a:lnTo>
                    <a:pt x="694312" y="4241800"/>
                  </a:lnTo>
                  <a:lnTo>
                    <a:pt x="691581" y="4191000"/>
                  </a:lnTo>
                  <a:lnTo>
                    <a:pt x="689341" y="4140200"/>
                  </a:lnTo>
                  <a:lnTo>
                    <a:pt x="687595" y="4089400"/>
                  </a:lnTo>
                  <a:lnTo>
                    <a:pt x="686345" y="4038600"/>
                  </a:lnTo>
                  <a:lnTo>
                    <a:pt x="685593" y="3987800"/>
                  </a:lnTo>
                  <a:lnTo>
                    <a:pt x="685342" y="3937000"/>
                  </a:lnTo>
                  <a:lnTo>
                    <a:pt x="685564" y="3886200"/>
                  </a:lnTo>
                  <a:lnTo>
                    <a:pt x="686230" y="3835400"/>
                  </a:lnTo>
                  <a:lnTo>
                    <a:pt x="687336" y="3797300"/>
                  </a:lnTo>
                  <a:lnTo>
                    <a:pt x="688882" y="3746500"/>
                  </a:lnTo>
                  <a:lnTo>
                    <a:pt x="690865" y="3695700"/>
                  </a:lnTo>
                  <a:lnTo>
                    <a:pt x="693283" y="3644900"/>
                  </a:lnTo>
                  <a:lnTo>
                    <a:pt x="696135" y="3606800"/>
                  </a:lnTo>
                  <a:lnTo>
                    <a:pt x="699418" y="3556000"/>
                  </a:lnTo>
                  <a:lnTo>
                    <a:pt x="703130" y="3505200"/>
                  </a:lnTo>
                  <a:lnTo>
                    <a:pt x="707271" y="3454400"/>
                  </a:lnTo>
                  <a:lnTo>
                    <a:pt x="711837" y="3416300"/>
                  </a:lnTo>
                  <a:lnTo>
                    <a:pt x="716826" y="3365500"/>
                  </a:lnTo>
                  <a:lnTo>
                    <a:pt x="722238" y="3314700"/>
                  </a:lnTo>
                  <a:lnTo>
                    <a:pt x="728069" y="3263900"/>
                  </a:lnTo>
                  <a:lnTo>
                    <a:pt x="734319" y="3225800"/>
                  </a:lnTo>
                  <a:lnTo>
                    <a:pt x="740984" y="3175000"/>
                  </a:lnTo>
                  <a:lnTo>
                    <a:pt x="748063" y="3124200"/>
                  </a:lnTo>
                  <a:lnTo>
                    <a:pt x="755555" y="3086100"/>
                  </a:lnTo>
                  <a:lnTo>
                    <a:pt x="763457" y="3035300"/>
                  </a:lnTo>
                  <a:lnTo>
                    <a:pt x="771767" y="2997200"/>
                  </a:lnTo>
                  <a:lnTo>
                    <a:pt x="780483" y="2946400"/>
                  </a:lnTo>
                  <a:lnTo>
                    <a:pt x="789604" y="2895600"/>
                  </a:lnTo>
                  <a:lnTo>
                    <a:pt x="799127" y="2857500"/>
                  </a:lnTo>
                  <a:lnTo>
                    <a:pt x="809051" y="2806700"/>
                  </a:lnTo>
                  <a:lnTo>
                    <a:pt x="819373" y="2768600"/>
                  </a:lnTo>
                  <a:lnTo>
                    <a:pt x="830092" y="2717800"/>
                  </a:lnTo>
                  <a:lnTo>
                    <a:pt x="841206" y="2667000"/>
                  </a:lnTo>
                  <a:lnTo>
                    <a:pt x="852712" y="2628900"/>
                  </a:lnTo>
                  <a:lnTo>
                    <a:pt x="864609" y="2578100"/>
                  </a:lnTo>
                  <a:lnTo>
                    <a:pt x="876896" y="2540000"/>
                  </a:lnTo>
                  <a:lnTo>
                    <a:pt x="889569" y="2489200"/>
                  </a:lnTo>
                  <a:lnTo>
                    <a:pt x="902627" y="2451100"/>
                  </a:lnTo>
                  <a:lnTo>
                    <a:pt x="916069" y="2400300"/>
                  </a:lnTo>
                  <a:lnTo>
                    <a:pt x="929891" y="2362200"/>
                  </a:lnTo>
                  <a:lnTo>
                    <a:pt x="944093" y="2311400"/>
                  </a:lnTo>
                  <a:lnTo>
                    <a:pt x="958673" y="2273300"/>
                  </a:lnTo>
                  <a:lnTo>
                    <a:pt x="973627" y="2235200"/>
                  </a:lnTo>
                  <a:lnTo>
                    <a:pt x="988955" y="2184400"/>
                  </a:lnTo>
                  <a:lnTo>
                    <a:pt x="1004655" y="2146300"/>
                  </a:lnTo>
                  <a:lnTo>
                    <a:pt x="1020724" y="2095500"/>
                  </a:lnTo>
                  <a:lnTo>
                    <a:pt x="1037161" y="2057400"/>
                  </a:lnTo>
                  <a:lnTo>
                    <a:pt x="1053963" y="2019300"/>
                  </a:lnTo>
                  <a:lnTo>
                    <a:pt x="1071130" y="1968500"/>
                  </a:lnTo>
                  <a:lnTo>
                    <a:pt x="1088658" y="1930400"/>
                  </a:lnTo>
                  <a:lnTo>
                    <a:pt x="1106546" y="1892300"/>
                  </a:lnTo>
                  <a:lnTo>
                    <a:pt x="1124792" y="1841500"/>
                  </a:lnTo>
                  <a:lnTo>
                    <a:pt x="1143394" y="1803400"/>
                  </a:lnTo>
                  <a:lnTo>
                    <a:pt x="1162350" y="1765300"/>
                  </a:lnTo>
                  <a:lnTo>
                    <a:pt x="1181659" y="1727200"/>
                  </a:lnTo>
                  <a:lnTo>
                    <a:pt x="1201317" y="1676400"/>
                  </a:lnTo>
                  <a:lnTo>
                    <a:pt x="1221324" y="1638300"/>
                  </a:lnTo>
                  <a:lnTo>
                    <a:pt x="1241678" y="1600200"/>
                  </a:lnTo>
                  <a:lnTo>
                    <a:pt x="1262375" y="1562100"/>
                  </a:lnTo>
                  <a:lnTo>
                    <a:pt x="1283416" y="1524000"/>
                  </a:lnTo>
                  <a:lnTo>
                    <a:pt x="1304796" y="1473200"/>
                  </a:lnTo>
                  <a:lnTo>
                    <a:pt x="1326516" y="1435100"/>
                  </a:lnTo>
                  <a:lnTo>
                    <a:pt x="1348572" y="1397000"/>
                  </a:lnTo>
                  <a:lnTo>
                    <a:pt x="1370963" y="1358900"/>
                  </a:lnTo>
                  <a:lnTo>
                    <a:pt x="1393687" y="1320800"/>
                  </a:lnTo>
                  <a:lnTo>
                    <a:pt x="1416742" y="1282700"/>
                  </a:lnTo>
                  <a:lnTo>
                    <a:pt x="1440125" y="1244600"/>
                  </a:lnTo>
                  <a:lnTo>
                    <a:pt x="1463836" y="1206500"/>
                  </a:lnTo>
                  <a:lnTo>
                    <a:pt x="1487872" y="1168400"/>
                  </a:lnTo>
                  <a:lnTo>
                    <a:pt x="1512231" y="1130300"/>
                  </a:lnTo>
                  <a:lnTo>
                    <a:pt x="1536911" y="1092200"/>
                  </a:lnTo>
                  <a:lnTo>
                    <a:pt x="1561910" y="1054100"/>
                  </a:lnTo>
                  <a:lnTo>
                    <a:pt x="1587227" y="1016000"/>
                  </a:lnTo>
                  <a:lnTo>
                    <a:pt x="1612859" y="977900"/>
                  </a:lnTo>
                  <a:lnTo>
                    <a:pt x="1638805" y="939800"/>
                  </a:lnTo>
                  <a:lnTo>
                    <a:pt x="1665063" y="901700"/>
                  </a:lnTo>
                  <a:lnTo>
                    <a:pt x="1691630" y="863600"/>
                  </a:lnTo>
                  <a:lnTo>
                    <a:pt x="1718504" y="825500"/>
                  </a:lnTo>
                  <a:lnTo>
                    <a:pt x="1745685" y="800100"/>
                  </a:lnTo>
                  <a:lnTo>
                    <a:pt x="1773169" y="762000"/>
                  </a:lnTo>
                  <a:lnTo>
                    <a:pt x="1800955" y="723900"/>
                  </a:lnTo>
                  <a:lnTo>
                    <a:pt x="1829041" y="685800"/>
                  </a:lnTo>
                  <a:lnTo>
                    <a:pt x="1857425" y="647700"/>
                  </a:lnTo>
                  <a:lnTo>
                    <a:pt x="1886105" y="622300"/>
                  </a:lnTo>
                  <a:lnTo>
                    <a:pt x="1915080" y="584200"/>
                  </a:lnTo>
                  <a:lnTo>
                    <a:pt x="1944346" y="546100"/>
                  </a:lnTo>
                  <a:lnTo>
                    <a:pt x="1973903" y="520700"/>
                  </a:lnTo>
                  <a:lnTo>
                    <a:pt x="2003748" y="482600"/>
                  </a:lnTo>
                  <a:lnTo>
                    <a:pt x="2033880" y="444500"/>
                  </a:lnTo>
                  <a:lnTo>
                    <a:pt x="2064296" y="419100"/>
                  </a:lnTo>
                  <a:lnTo>
                    <a:pt x="2094995" y="381000"/>
                  </a:lnTo>
                  <a:lnTo>
                    <a:pt x="2125974" y="342900"/>
                  </a:lnTo>
                  <a:lnTo>
                    <a:pt x="2157232" y="317500"/>
                  </a:lnTo>
                  <a:lnTo>
                    <a:pt x="2188767" y="279400"/>
                  </a:lnTo>
                  <a:lnTo>
                    <a:pt x="2220576" y="254000"/>
                  </a:lnTo>
                  <a:lnTo>
                    <a:pt x="2252658" y="215900"/>
                  </a:lnTo>
                  <a:lnTo>
                    <a:pt x="2285012" y="190500"/>
                  </a:lnTo>
                  <a:lnTo>
                    <a:pt x="2317634" y="152400"/>
                  </a:lnTo>
                  <a:lnTo>
                    <a:pt x="2383678" y="101600"/>
                  </a:lnTo>
                  <a:lnTo>
                    <a:pt x="2417096" y="63500"/>
                  </a:lnTo>
                  <a:lnTo>
                    <a:pt x="2450775" y="38100"/>
                  </a:lnTo>
                  <a:lnTo>
                    <a:pt x="2485240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AAAF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1382" y="160728"/>
            <a:ext cx="31642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75">
                <a:solidFill>
                  <a:srgbClr val="FFFFFF"/>
                </a:solidFill>
                <a:latin typeface="Arial Black"/>
                <a:cs typeface="Arial Black"/>
              </a:rPr>
              <a:t>ageing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30">
                <a:solidFill>
                  <a:srgbClr val="FFFFFF"/>
                </a:solidFill>
                <a:latin typeface="Arial Black"/>
                <a:cs typeface="Arial Black"/>
              </a:rPr>
              <a:t>population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9" y="1069963"/>
            <a:ext cx="3860800" cy="2326640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 marR="841375">
              <a:lnSpc>
                <a:spcPts val="4400"/>
              </a:lnSpc>
              <a:spcBef>
                <a:spcPts val="680"/>
              </a:spcBef>
            </a:pPr>
            <a:r>
              <a:rPr dirty="0" sz="4100" spc="-200">
                <a:solidFill>
                  <a:srgbClr val="40276F"/>
                </a:solidFill>
              </a:rPr>
              <a:t>Our</a:t>
            </a:r>
            <a:r>
              <a:rPr dirty="0" sz="4100" spc="-390">
                <a:solidFill>
                  <a:srgbClr val="40276F"/>
                </a:solidFill>
              </a:rPr>
              <a:t> </a:t>
            </a:r>
            <a:r>
              <a:rPr dirty="0" sz="4100" spc="-275">
                <a:solidFill>
                  <a:srgbClr val="40276F"/>
                </a:solidFill>
              </a:rPr>
              <a:t>older </a:t>
            </a:r>
            <a:r>
              <a:rPr dirty="0" sz="4100" spc="-290">
                <a:solidFill>
                  <a:srgbClr val="40276F"/>
                </a:solidFill>
              </a:rPr>
              <a:t>population </a:t>
            </a:r>
            <a:r>
              <a:rPr dirty="0" sz="4100" spc="-409">
                <a:solidFill>
                  <a:srgbClr val="40276F"/>
                </a:solidFill>
              </a:rPr>
              <a:t>is </a:t>
            </a:r>
            <a:r>
              <a:rPr dirty="0" sz="4100" spc="-315">
                <a:solidFill>
                  <a:srgbClr val="40276F"/>
                </a:solidFill>
              </a:rPr>
              <a:t>becoming</a:t>
            </a:r>
            <a:endParaRPr sz="4100"/>
          </a:p>
          <a:p>
            <a:pPr marL="12700">
              <a:lnSpc>
                <a:spcPts val="4340"/>
              </a:lnSpc>
            </a:pPr>
            <a:r>
              <a:rPr dirty="0" sz="4100" spc="-335">
                <a:solidFill>
                  <a:srgbClr val="40276F"/>
                </a:solidFill>
              </a:rPr>
              <a:t>more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25">
                <a:solidFill>
                  <a:srgbClr val="40276F"/>
                </a:solidFill>
              </a:rPr>
              <a:t>ethnically</a:t>
            </a:r>
            <a:endParaRPr sz="4100"/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3304807"/>
            <a:ext cx="3845560" cy="147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diverse.</a:t>
            </a:r>
            <a:endParaRPr sz="4100">
              <a:latin typeface="Arial Black"/>
              <a:cs typeface="Arial Black"/>
            </a:endParaRPr>
          </a:p>
          <a:p>
            <a:pPr marL="12700" marR="5080">
              <a:lnSpc>
                <a:spcPts val="1400"/>
              </a:lnSpc>
              <a:spcBef>
                <a:spcPts val="2295"/>
              </a:spcBef>
            </a:pP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number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people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aged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25">
                <a:solidFill>
                  <a:srgbClr val="40276F"/>
                </a:solidFill>
                <a:latin typeface="Arial"/>
                <a:cs typeface="Arial"/>
              </a:rPr>
              <a:t>60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over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with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Black,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Asian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45">
                <a:solidFill>
                  <a:srgbClr val="40276F"/>
                </a:solidFill>
                <a:latin typeface="Arial"/>
                <a:cs typeface="Arial"/>
              </a:rPr>
              <a:t>Minority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Ethnic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backgrounds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England increased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by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80%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between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2011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2021.</a:t>
            </a:r>
            <a:endParaRPr sz="13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7299" y="6230954"/>
            <a:ext cx="59512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55">
                <a:latin typeface="Arial"/>
                <a:cs typeface="Arial"/>
              </a:rPr>
              <a:t>2.04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5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better.org.uk/our-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ageing-population-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933921" y="458252"/>
            <a:ext cx="2933700" cy="5008880"/>
          </a:xfrm>
          <a:custGeom>
            <a:avLst/>
            <a:gdLst/>
            <a:ahLst/>
            <a:cxnLst/>
            <a:rect l="l" t="t" r="r" b="b"/>
            <a:pathLst>
              <a:path w="2933700" h="5008880">
                <a:moveTo>
                  <a:pt x="1466621" y="0"/>
                </a:moveTo>
                <a:lnTo>
                  <a:pt x="0" y="1502740"/>
                </a:lnTo>
                <a:lnTo>
                  <a:pt x="605358" y="1502740"/>
                </a:lnTo>
                <a:lnTo>
                  <a:pt x="605358" y="5008333"/>
                </a:lnTo>
                <a:lnTo>
                  <a:pt x="2303399" y="5008333"/>
                </a:lnTo>
                <a:lnTo>
                  <a:pt x="2303399" y="1502740"/>
                </a:lnTo>
                <a:lnTo>
                  <a:pt x="2933204" y="1502740"/>
                </a:lnTo>
                <a:lnTo>
                  <a:pt x="1466621" y="0"/>
                </a:lnTo>
                <a:close/>
              </a:path>
            </a:pathLst>
          </a:custGeom>
          <a:solidFill>
            <a:srgbClr val="FEC2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327625" y="1597331"/>
            <a:ext cx="2070735" cy="2996565"/>
          </a:xfrm>
          <a:prstGeom prst="rect">
            <a:avLst/>
          </a:prstGeom>
        </p:spPr>
        <p:txBody>
          <a:bodyPr wrap="square" lIns="0" tIns="20066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10700" spc="-580">
                <a:solidFill>
                  <a:srgbClr val="FFFFFF"/>
                </a:solidFill>
                <a:latin typeface="Arial Black"/>
                <a:cs typeface="Arial Black"/>
              </a:rPr>
              <a:t>80%</a:t>
            </a:r>
            <a:endParaRPr sz="10700">
              <a:latin typeface="Arial Black"/>
              <a:cs typeface="Arial Black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040033" y="1765223"/>
            <a:ext cx="2592705" cy="3698240"/>
            <a:chOff x="5040033" y="1765223"/>
            <a:chExt cx="2592705" cy="3698240"/>
          </a:xfrm>
        </p:grpSpPr>
        <p:sp>
          <p:nvSpPr>
            <p:cNvPr id="13" name="object 13" descr=""/>
            <p:cNvSpPr/>
            <p:nvPr/>
          </p:nvSpPr>
          <p:spPr>
            <a:xfrm>
              <a:off x="6009297" y="4781143"/>
              <a:ext cx="676275" cy="20955"/>
            </a:xfrm>
            <a:custGeom>
              <a:avLst/>
              <a:gdLst/>
              <a:ahLst/>
              <a:cxnLst/>
              <a:rect l="l" t="t" r="r" b="b"/>
              <a:pathLst>
                <a:path w="676275" h="20954">
                  <a:moveTo>
                    <a:pt x="675716" y="0"/>
                  </a:moveTo>
                  <a:lnTo>
                    <a:pt x="411797" y="0"/>
                  </a:lnTo>
                  <a:lnTo>
                    <a:pt x="294944" y="0"/>
                  </a:lnTo>
                  <a:lnTo>
                    <a:pt x="0" y="0"/>
                  </a:lnTo>
                  <a:lnTo>
                    <a:pt x="0" y="20510"/>
                  </a:lnTo>
                  <a:lnTo>
                    <a:pt x="294944" y="20510"/>
                  </a:lnTo>
                  <a:lnTo>
                    <a:pt x="411797" y="20510"/>
                  </a:lnTo>
                  <a:lnTo>
                    <a:pt x="675716" y="20510"/>
                  </a:lnTo>
                  <a:lnTo>
                    <a:pt x="675716" y="0"/>
                  </a:lnTo>
                  <a:close/>
                </a:path>
              </a:pathLst>
            </a:custGeom>
            <a:solidFill>
              <a:srgbClr val="1F1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52007" y="4576584"/>
              <a:ext cx="401320" cy="135255"/>
            </a:xfrm>
            <a:custGeom>
              <a:avLst/>
              <a:gdLst/>
              <a:ahLst/>
              <a:cxnLst/>
              <a:rect l="l" t="t" r="r" b="b"/>
              <a:pathLst>
                <a:path w="401320" h="135254">
                  <a:moveTo>
                    <a:pt x="102717" y="1574"/>
                  </a:moveTo>
                  <a:lnTo>
                    <a:pt x="1803" y="0"/>
                  </a:lnTo>
                  <a:lnTo>
                    <a:pt x="0" y="117411"/>
                  </a:lnTo>
                  <a:lnTo>
                    <a:pt x="100914" y="118986"/>
                  </a:lnTo>
                  <a:lnTo>
                    <a:pt x="102717" y="1574"/>
                  </a:lnTo>
                  <a:close/>
                </a:path>
                <a:path w="401320" h="135254">
                  <a:moveTo>
                    <a:pt x="400697" y="3594"/>
                  </a:moveTo>
                  <a:lnTo>
                    <a:pt x="291350" y="1879"/>
                  </a:lnTo>
                  <a:lnTo>
                    <a:pt x="289306" y="133197"/>
                  </a:lnTo>
                  <a:lnTo>
                    <a:pt x="398653" y="134886"/>
                  </a:lnTo>
                  <a:lnTo>
                    <a:pt x="400697" y="3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009298" y="4768405"/>
              <a:ext cx="401955" cy="13335"/>
            </a:xfrm>
            <a:custGeom>
              <a:avLst/>
              <a:gdLst/>
              <a:ahLst/>
              <a:cxnLst/>
              <a:rect l="l" t="t" r="r" b="b"/>
              <a:pathLst>
                <a:path w="401954" h="13335">
                  <a:moveTo>
                    <a:pt x="0" y="0"/>
                  </a:moveTo>
                  <a:lnTo>
                    <a:pt x="0" y="12738"/>
                  </a:lnTo>
                  <a:lnTo>
                    <a:pt x="401497" y="12890"/>
                  </a:lnTo>
                  <a:lnTo>
                    <a:pt x="401497" y="1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009294" y="4659689"/>
              <a:ext cx="381000" cy="109220"/>
            </a:xfrm>
            <a:custGeom>
              <a:avLst/>
              <a:gdLst/>
              <a:ahLst/>
              <a:cxnLst/>
              <a:rect l="l" t="t" r="r" b="b"/>
              <a:pathLst>
                <a:path w="381000" h="109220">
                  <a:moveTo>
                    <a:pt x="237172" y="0"/>
                  </a:moveTo>
                  <a:lnTo>
                    <a:pt x="222783" y="3873"/>
                  </a:lnTo>
                  <a:lnTo>
                    <a:pt x="120645" y="42941"/>
                  </a:lnTo>
                  <a:lnTo>
                    <a:pt x="96886" y="51552"/>
                  </a:lnTo>
                  <a:lnTo>
                    <a:pt x="72897" y="59425"/>
                  </a:lnTo>
                  <a:lnTo>
                    <a:pt x="48577" y="66179"/>
                  </a:lnTo>
                  <a:lnTo>
                    <a:pt x="25669" y="74984"/>
                  </a:lnTo>
                  <a:lnTo>
                    <a:pt x="10672" y="86471"/>
                  </a:lnTo>
                  <a:lnTo>
                    <a:pt x="2484" y="98448"/>
                  </a:lnTo>
                  <a:lnTo>
                    <a:pt x="0" y="108724"/>
                  </a:lnTo>
                  <a:lnTo>
                    <a:pt x="380758" y="108877"/>
                  </a:lnTo>
                  <a:lnTo>
                    <a:pt x="376394" y="60553"/>
                  </a:lnTo>
                  <a:lnTo>
                    <a:pt x="365134" y="26440"/>
                  </a:lnTo>
                  <a:lnTo>
                    <a:pt x="305233" y="26440"/>
                  </a:lnTo>
                  <a:lnTo>
                    <a:pt x="291249" y="25958"/>
                  </a:lnTo>
                  <a:lnTo>
                    <a:pt x="277744" y="23293"/>
                  </a:lnTo>
                  <a:lnTo>
                    <a:pt x="264660" y="17899"/>
                  </a:lnTo>
                  <a:lnTo>
                    <a:pt x="252849" y="11158"/>
                  </a:lnTo>
                  <a:lnTo>
                    <a:pt x="243166" y="4457"/>
                  </a:lnTo>
                  <a:lnTo>
                    <a:pt x="237172" y="0"/>
                  </a:lnTo>
                  <a:close/>
                </a:path>
                <a:path w="381000" h="109220">
                  <a:moveTo>
                    <a:pt x="341532" y="14198"/>
                  </a:moveTo>
                  <a:lnTo>
                    <a:pt x="331546" y="17348"/>
                  </a:lnTo>
                  <a:lnTo>
                    <a:pt x="322183" y="22474"/>
                  </a:lnTo>
                  <a:lnTo>
                    <a:pt x="314478" y="25392"/>
                  </a:lnTo>
                  <a:lnTo>
                    <a:pt x="305233" y="26440"/>
                  </a:lnTo>
                  <a:lnTo>
                    <a:pt x="365134" y="26440"/>
                  </a:lnTo>
                  <a:lnTo>
                    <a:pt x="360408" y="20053"/>
                  </a:lnTo>
                  <a:lnTo>
                    <a:pt x="351607" y="15213"/>
                  </a:lnTo>
                  <a:lnTo>
                    <a:pt x="341532" y="14198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04246" y="4768410"/>
              <a:ext cx="381000" cy="19050"/>
            </a:xfrm>
            <a:custGeom>
              <a:avLst/>
              <a:gdLst/>
              <a:ahLst/>
              <a:cxnLst/>
              <a:rect l="l" t="t" r="r" b="b"/>
              <a:pathLst>
                <a:path w="381000" h="19050">
                  <a:moveTo>
                    <a:pt x="38" y="0"/>
                  </a:moveTo>
                  <a:lnTo>
                    <a:pt x="0" y="18338"/>
                  </a:lnTo>
                  <a:lnTo>
                    <a:pt x="380758" y="18859"/>
                  </a:lnTo>
                  <a:lnTo>
                    <a:pt x="380784" y="50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24105" y="2408427"/>
              <a:ext cx="561340" cy="2360930"/>
            </a:xfrm>
            <a:custGeom>
              <a:avLst/>
              <a:gdLst/>
              <a:ahLst/>
              <a:cxnLst/>
              <a:rect l="l" t="t" r="r" b="b"/>
              <a:pathLst>
                <a:path w="561340" h="2360929">
                  <a:moveTo>
                    <a:pt x="160642" y="918806"/>
                  </a:moveTo>
                  <a:lnTo>
                    <a:pt x="158737" y="2857"/>
                  </a:lnTo>
                  <a:lnTo>
                    <a:pt x="25628" y="0"/>
                  </a:lnTo>
                  <a:lnTo>
                    <a:pt x="0" y="892200"/>
                  </a:lnTo>
                  <a:lnTo>
                    <a:pt x="5740" y="912063"/>
                  </a:lnTo>
                  <a:lnTo>
                    <a:pt x="19050" y="921816"/>
                  </a:lnTo>
                  <a:lnTo>
                    <a:pt x="38468" y="924712"/>
                  </a:lnTo>
                  <a:lnTo>
                    <a:pt x="62598" y="923963"/>
                  </a:lnTo>
                  <a:lnTo>
                    <a:pt x="160642" y="918806"/>
                  </a:lnTo>
                  <a:close/>
                </a:path>
                <a:path w="561340" h="2360929">
                  <a:moveTo>
                    <a:pt x="560908" y="2360498"/>
                  </a:moveTo>
                  <a:lnTo>
                    <a:pt x="556602" y="2312174"/>
                  </a:lnTo>
                  <a:lnTo>
                    <a:pt x="545338" y="2277999"/>
                  </a:lnTo>
                  <a:lnTo>
                    <a:pt x="540651" y="2271649"/>
                  </a:lnTo>
                  <a:lnTo>
                    <a:pt x="531850" y="2266797"/>
                  </a:lnTo>
                  <a:lnTo>
                    <a:pt x="521766" y="2265781"/>
                  </a:lnTo>
                  <a:lnTo>
                    <a:pt x="511771" y="2268931"/>
                  </a:lnTo>
                  <a:lnTo>
                    <a:pt x="502424" y="2274049"/>
                  </a:lnTo>
                  <a:lnTo>
                    <a:pt x="494715" y="2276945"/>
                  </a:lnTo>
                  <a:lnTo>
                    <a:pt x="485470" y="2277999"/>
                  </a:lnTo>
                  <a:lnTo>
                    <a:pt x="471487" y="2277516"/>
                  </a:lnTo>
                  <a:lnTo>
                    <a:pt x="458000" y="2274824"/>
                  </a:lnTo>
                  <a:lnTo>
                    <a:pt x="444906" y="2269413"/>
                  </a:lnTo>
                  <a:lnTo>
                    <a:pt x="433095" y="2262657"/>
                  </a:lnTo>
                  <a:lnTo>
                    <a:pt x="423405" y="2255951"/>
                  </a:lnTo>
                  <a:lnTo>
                    <a:pt x="417423" y="2251481"/>
                  </a:lnTo>
                  <a:lnTo>
                    <a:pt x="403047" y="2255342"/>
                  </a:lnTo>
                  <a:lnTo>
                    <a:pt x="300863" y="2294318"/>
                  </a:lnTo>
                  <a:lnTo>
                    <a:pt x="277101" y="2302903"/>
                  </a:lnTo>
                  <a:lnTo>
                    <a:pt x="253098" y="2310752"/>
                  </a:lnTo>
                  <a:lnTo>
                    <a:pt x="228777" y="2317483"/>
                  </a:lnTo>
                  <a:lnTo>
                    <a:pt x="205867" y="2326271"/>
                  </a:lnTo>
                  <a:lnTo>
                    <a:pt x="190868" y="2337739"/>
                  </a:lnTo>
                  <a:lnTo>
                    <a:pt x="182664" y="2349716"/>
                  </a:lnTo>
                  <a:lnTo>
                    <a:pt x="180162" y="2359990"/>
                  </a:lnTo>
                  <a:lnTo>
                    <a:pt x="560908" y="2360498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942" y="3329316"/>
              <a:ext cx="102362" cy="12000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6665271" y="2386721"/>
              <a:ext cx="158115" cy="907415"/>
            </a:xfrm>
            <a:custGeom>
              <a:avLst/>
              <a:gdLst/>
              <a:ahLst/>
              <a:cxnLst/>
              <a:rect l="l" t="t" r="r" b="b"/>
              <a:pathLst>
                <a:path w="158115" h="907414">
                  <a:moveTo>
                    <a:pt x="140284" y="0"/>
                  </a:moveTo>
                  <a:lnTo>
                    <a:pt x="9715" y="1663"/>
                  </a:lnTo>
                  <a:lnTo>
                    <a:pt x="0" y="900061"/>
                  </a:lnTo>
                  <a:lnTo>
                    <a:pt x="96113" y="905954"/>
                  </a:lnTo>
                  <a:lnTo>
                    <a:pt x="119774" y="906892"/>
                  </a:lnTo>
                  <a:lnTo>
                    <a:pt x="138858" y="904225"/>
                  </a:lnTo>
                  <a:lnTo>
                    <a:pt x="151984" y="894765"/>
                  </a:lnTo>
                  <a:lnTo>
                    <a:pt x="157772" y="875322"/>
                  </a:lnTo>
                  <a:lnTo>
                    <a:pt x="140284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98536" y="3288153"/>
              <a:ext cx="100456" cy="11789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212060" y="3040955"/>
              <a:ext cx="535940" cy="1610360"/>
            </a:xfrm>
            <a:custGeom>
              <a:avLst/>
              <a:gdLst/>
              <a:ahLst/>
              <a:cxnLst/>
              <a:rect l="l" t="t" r="r" b="b"/>
              <a:pathLst>
                <a:path w="535940" h="1610360">
                  <a:moveTo>
                    <a:pt x="535927" y="0"/>
                  </a:moveTo>
                  <a:lnTo>
                    <a:pt x="305473" y="4267"/>
                  </a:lnTo>
                  <a:lnTo>
                    <a:pt x="0" y="9563"/>
                  </a:lnTo>
                  <a:lnTo>
                    <a:pt x="0" y="843051"/>
                  </a:lnTo>
                  <a:lnTo>
                    <a:pt x="13652" y="1609966"/>
                  </a:lnTo>
                  <a:lnTo>
                    <a:pt x="194703" y="1609966"/>
                  </a:lnTo>
                  <a:lnTo>
                    <a:pt x="259219" y="541274"/>
                  </a:lnTo>
                  <a:lnTo>
                    <a:pt x="266420" y="647090"/>
                  </a:lnTo>
                  <a:lnTo>
                    <a:pt x="271576" y="1601546"/>
                  </a:lnTo>
                  <a:lnTo>
                    <a:pt x="459206" y="1609966"/>
                  </a:lnTo>
                  <a:lnTo>
                    <a:pt x="489927" y="858215"/>
                  </a:lnTo>
                  <a:lnTo>
                    <a:pt x="530009" y="65570"/>
                  </a:lnTo>
                  <a:lnTo>
                    <a:pt x="535927" y="0"/>
                  </a:lnTo>
                  <a:close/>
                </a:path>
              </a:pathLst>
            </a:custGeom>
            <a:solidFill>
              <a:srgbClr val="334C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370002" y="2231838"/>
              <a:ext cx="269240" cy="909319"/>
            </a:xfrm>
            <a:custGeom>
              <a:avLst/>
              <a:gdLst/>
              <a:ahLst/>
              <a:cxnLst/>
              <a:rect l="l" t="t" r="r" b="b"/>
              <a:pathLst>
                <a:path w="269240" h="909319">
                  <a:moveTo>
                    <a:pt x="0" y="0"/>
                  </a:moveTo>
                  <a:lnTo>
                    <a:pt x="0" y="908850"/>
                  </a:lnTo>
                  <a:lnTo>
                    <a:pt x="268909" y="908850"/>
                  </a:lnTo>
                  <a:lnTo>
                    <a:pt x="268909" y="42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313017" y="1782355"/>
              <a:ext cx="351790" cy="633095"/>
            </a:xfrm>
            <a:custGeom>
              <a:avLst/>
              <a:gdLst/>
              <a:ahLst/>
              <a:cxnLst/>
              <a:rect l="l" t="t" r="r" b="b"/>
              <a:pathLst>
                <a:path w="351790" h="633094">
                  <a:moveTo>
                    <a:pt x="351624" y="208991"/>
                  </a:moveTo>
                  <a:lnTo>
                    <a:pt x="350596" y="193802"/>
                  </a:lnTo>
                  <a:lnTo>
                    <a:pt x="345935" y="182714"/>
                  </a:lnTo>
                  <a:lnTo>
                    <a:pt x="337997" y="177317"/>
                  </a:lnTo>
                  <a:lnTo>
                    <a:pt x="331876" y="177520"/>
                  </a:lnTo>
                  <a:lnTo>
                    <a:pt x="325564" y="180428"/>
                  </a:lnTo>
                  <a:lnTo>
                    <a:pt x="319379" y="185724"/>
                  </a:lnTo>
                  <a:lnTo>
                    <a:pt x="313575" y="193116"/>
                  </a:lnTo>
                  <a:lnTo>
                    <a:pt x="309283" y="131572"/>
                  </a:lnTo>
                  <a:lnTo>
                    <a:pt x="296951" y="82588"/>
                  </a:lnTo>
                  <a:lnTo>
                    <a:pt x="276720" y="45542"/>
                  </a:lnTo>
                  <a:lnTo>
                    <a:pt x="212915" y="4864"/>
                  </a:lnTo>
                  <a:lnTo>
                    <a:pt x="169545" y="0"/>
                  </a:lnTo>
                  <a:lnTo>
                    <a:pt x="128790" y="6045"/>
                  </a:lnTo>
                  <a:lnTo>
                    <a:pt x="94703" y="23355"/>
                  </a:lnTo>
                  <a:lnTo>
                    <a:pt x="67335" y="50711"/>
                  </a:lnTo>
                  <a:lnTo>
                    <a:pt x="46761" y="86868"/>
                  </a:lnTo>
                  <a:lnTo>
                    <a:pt x="33045" y="130619"/>
                  </a:lnTo>
                  <a:lnTo>
                    <a:pt x="26238" y="180733"/>
                  </a:lnTo>
                  <a:lnTo>
                    <a:pt x="21971" y="177863"/>
                  </a:lnTo>
                  <a:lnTo>
                    <a:pt x="17640" y="176453"/>
                  </a:lnTo>
                  <a:lnTo>
                    <a:pt x="13601" y="177317"/>
                  </a:lnTo>
                  <a:lnTo>
                    <a:pt x="5676" y="182714"/>
                  </a:lnTo>
                  <a:lnTo>
                    <a:pt x="1028" y="193802"/>
                  </a:lnTo>
                  <a:lnTo>
                    <a:pt x="0" y="208991"/>
                  </a:lnTo>
                  <a:lnTo>
                    <a:pt x="2908" y="226682"/>
                  </a:lnTo>
                  <a:lnTo>
                    <a:pt x="5740" y="245554"/>
                  </a:lnTo>
                  <a:lnTo>
                    <a:pt x="8077" y="264604"/>
                  </a:lnTo>
                  <a:lnTo>
                    <a:pt x="14732" y="278803"/>
                  </a:lnTo>
                  <a:lnTo>
                    <a:pt x="30518" y="283083"/>
                  </a:lnTo>
                  <a:lnTo>
                    <a:pt x="43395" y="339686"/>
                  </a:lnTo>
                  <a:lnTo>
                    <a:pt x="63792" y="384098"/>
                  </a:lnTo>
                  <a:lnTo>
                    <a:pt x="78079" y="400761"/>
                  </a:lnTo>
                  <a:lnTo>
                    <a:pt x="73761" y="455930"/>
                  </a:lnTo>
                  <a:lnTo>
                    <a:pt x="86829" y="511429"/>
                  </a:lnTo>
                  <a:lnTo>
                    <a:pt x="87655" y="513029"/>
                  </a:lnTo>
                  <a:lnTo>
                    <a:pt x="165227" y="632688"/>
                  </a:lnTo>
                  <a:lnTo>
                    <a:pt x="243573" y="512038"/>
                  </a:lnTo>
                  <a:lnTo>
                    <a:pt x="257352" y="456755"/>
                  </a:lnTo>
                  <a:lnTo>
                    <a:pt x="252818" y="412750"/>
                  </a:lnTo>
                  <a:lnTo>
                    <a:pt x="277012" y="383463"/>
                  </a:lnTo>
                  <a:lnTo>
                    <a:pt x="296773" y="336804"/>
                  </a:lnTo>
                  <a:lnTo>
                    <a:pt x="308787" y="277977"/>
                  </a:lnTo>
                  <a:lnTo>
                    <a:pt x="310286" y="279793"/>
                  </a:lnTo>
                  <a:lnTo>
                    <a:pt x="311899" y="281216"/>
                  </a:lnTo>
                  <a:lnTo>
                    <a:pt x="313728" y="281698"/>
                  </a:lnTo>
                  <a:lnTo>
                    <a:pt x="334276" y="280898"/>
                  </a:lnTo>
                  <a:lnTo>
                    <a:pt x="342950" y="267258"/>
                  </a:lnTo>
                  <a:lnTo>
                    <a:pt x="348691" y="226682"/>
                  </a:lnTo>
                  <a:lnTo>
                    <a:pt x="351624" y="208991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46317" y="2202052"/>
              <a:ext cx="665480" cy="1180465"/>
            </a:xfrm>
            <a:custGeom>
              <a:avLst/>
              <a:gdLst/>
              <a:ahLst/>
              <a:cxnLst/>
              <a:rect l="l" t="t" r="r" b="b"/>
              <a:pathLst>
                <a:path w="665479" h="1180464">
                  <a:moveTo>
                    <a:pt x="278739" y="1168768"/>
                  </a:moveTo>
                  <a:lnTo>
                    <a:pt x="252857" y="17589"/>
                  </a:lnTo>
                  <a:lnTo>
                    <a:pt x="251955" y="9245"/>
                  </a:lnTo>
                  <a:lnTo>
                    <a:pt x="249364" y="3111"/>
                  </a:lnTo>
                  <a:lnTo>
                    <a:pt x="244640" y="0"/>
                  </a:lnTo>
                  <a:lnTo>
                    <a:pt x="237337" y="711"/>
                  </a:lnTo>
                  <a:lnTo>
                    <a:pt x="197612" y="16776"/>
                  </a:lnTo>
                  <a:lnTo>
                    <a:pt x="151295" y="39090"/>
                  </a:lnTo>
                  <a:lnTo>
                    <a:pt x="107442" y="62039"/>
                  </a:lnTo>
                  <a:lnTo>
                    <a:pt x="47713" y="100634"/>
                  </a:lnTo>
                  <a:lnTo>
                    <a:pt x="11645" y="157289"/>
                  </a:lnTo>
                  <a:lnTo>
                    <a:pt x="1270" y="244576"/>
                  </a:lnTo>
                  <a:lnTo>
                    <a:pt x="0" y="298246"/>
                  </a:lnTo>
                  <a:lnTo>
                    <a:pt x="520" y="351802"/>
                  </a:lnTo>
                  <a:lnTo>
                    <a:pt x="2514" y="405168"/>
                  </a:lnTo>
                  <a:lnTo>
                    <a:pt x="5676" y="458266"/>
                  </a:lnTo>
                  <a:lnTo>
                    <a:pt x="9702" y="511009"/>
                  </a:lnTo>
                  <a:lnTo>
                    <a:pt x="14274" y="563321"/>
                  </a:lnTo>
                  <a:lnTo>
                    <a:pt x="23812" y="666356"/>
                  </a:lnTo>
                  <a:lnTo>
                    <a:pt x="28155" y="716915"/>
                  </a:lnTo>
                  <a:lnTo>
                    <a:pt x="31800" y="766724"/>
                  </a:lnTo>
                  <a:lnTo>
                    <a:pt x="34442" y="815708"/>
                  </a:lnTo>
                  <a:lnTo>
                    <a:pt x="35763" y="863803"/>
                  </a:lnTo>
                  <a:lnTo>
                    <a:pt x="35458" y="910894"/>
                  </a:lnTo>
                  <a:lnTo>
                    <a:pt x="36423" y="949883"/>
                  </a:lnTo>
                  <a:lnTo>
                    <a:pt x="41046" y="1006208"/>
                  </a:lnTo>
                  <a:lnTo>
                    <a:pt x="49834" y="1066812"/>
                  </a:lnTo>
                  <a:lnTo>
                    <a:pt x="63334" y="1118577"/>
                  </a:lnTo>
                  <a:lnTo>
                    <a:pt x="117182" y="1170457"/>
                  </a:lnTo>
                  <a:lnTo>
                    <a:pt x="149377" y="1179906"/>
                  </a:lnTo>
                  <a:lnTo>
                    <a:pt x="197091" y="1178712"/>
                  </a:lnTo>
                  <a:lnTo>
                    <a:pt x="278739" y="1168768"/>
                  </a:lnTo>
                  <a:close/>
                </a:path>
                <a:path w="665479" h="1180464">
                  <a:moveTo>
                    <a:pt x="664984" y="334124"/>
                  </a:moveTo>
                  <a:lnTo>
                    <a:pt x="664362" y="284264"/>
                  </a:lnTo>
                  <a:lnTo>
                    <a:pt x="662597" y="236385"/>
                  </a:lnTo>
                  <a:lnTo>
                    <a:pt x="659561" y="190868"/>
                  </a:lnTo>
                  <a:lnTo>
                    <a:pt x="637921" y="126796"/>
                  </a:lnTo>
                  <a:lnTo>
                    <a:pt x="589051" y="79997"/>
                  </a:lnTo>
                  <a:lnTo>
                    <a:pt x="512914" y="39090"/>
                  </a:lnTo>
                  <a:lnTo>
                    <a:pt x="466585" y="16776"/>
                  </a:lnTo>
                  <a:lnTo>
                    <a:pt x="426859" y="711"/>
                  </a:lnTo>
                  <a:lnTo>
                    <a:pt x="419569" y="0"/>
                  </a:lnTo>
                  <a:lnTo>
                    <a:pt x="414845" y="3111"/>
                  </a:lnTo>
                  <a:lnTo>
                    <a:pt x="412254" y="9245"/>
                  </a:lnTo>
                  <a:lnTo>
                    <a:pt x="411340" y="17589"/>
                  </a:lnTo>
                  <a:lnTo>
                    <a:pt x="385457" y="1168768"/>
                  </a:lnTo>
                  <a:lnTo>
                    <a:pt x="482244" y="1178712"/>
                  </a:lnTo>
                  <a:lnTo>
                    <a:pt x="537730" y="1179906"/>
                  </a:lnTo>
                  <a:lnTo>
                    <a:pt x="572795" y="1170457"/>
                  </a:lnTo>
                  <a:lnTo>
                    <a:pt x="608342" y="1148435"/>
                  </a:lnTo>
                  <a:lnTo>
                    <a:pt x="637336" y="1101432"/>
                  </a:lnTo>
                  <a:lnTo>
                    <a:pt x="638606" y="1040142"/>
                  </a:lnTo>
                  <a:lnTo>
                    <a:pt x="638136" y="1000150"/>
                  </a:lnTo>
                  <a:lnTo>
                    <a:pt x="638619" y="957097"/>
                  </a:lnTo>
                  <a:lnTo>
                    <a:pt x="639914" y="911364"/>
                  </a:lnTo>
                  <a:lnTo>
                    <a:pt x="641870" y="863320"/>
                  </a:lnTo>
                  <a:lnTo>
                    <a:pt x="644334" y="813295"/>
                  </a:lnTo>
                  <a:lnTo>
                    <a:pt x="656361" y="600773"/>
                  </a:lnTo>
                  <a:lnTo>
                    <a:pt x="659155" y="546341"/>
                  </a:lnTo>
                  <a:lnTo>
                    <a:pt x="661555" y="492086"/>
                  </a:lnTo>
                  <a:lnTo>
                    <a:pt x="663435" y="438404"/>
                  </a:lnTo>
                  <a:lnTo>
                    <a:pt x="664616" y="385622"/>
                  </a:lnTo>
                  <a:lnTo>
                    <a:pt x="664984" y="334124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332344" y="1765223"/>
              <a:ext cx="314960" cy="507365"/>
            </a:xfrm>
            <a:custGeom>
              <a:avLst/>
              <a:gdLst/>
              <a:ahLst/>
              <a:cxnLst/>
              <a:rect l="l" t="t" r="r" b="b"/>
              <a:pathLst>
                <a:path w="314959" h="507364">
                  <a:moveTo>
                    <a:pt x="165061" y="0"/>
                  </a:moveTo>
                  <a:lnTo>
                    <a:pt x="113724" y="6815"/>
                  </a:lnTo>
                  <a:lnTo>
                    <a:pt x="69135" y="26382"/>
                  </a:lnTo>
                  <a:lnTo>
                    <a:pt x="33971" y="57376"/>
                  </a:lnTo>
                  <a:lnTo>
                    <a:pt x="10910" y="98477"/>
                  </a:lnTo>
                  <a:lnTo>
                    <a:pt x="2628" y="148361"/>
                  </a:lnTo>
                  <a:lnTo>
                    <a:pt x="7632" y="213652"/>
                  </a:lnTo>
                  <a:lnTo>
                    <a:pt x="0" y="366915"/>
                  </a:lnTo>
                  <a:lnTo>
                    <a:pt x="7345" y="411255"/>
                  </a:lnTo>
                  <a:lnTo>
                    <a:pt x="28042" y="449779"/>
                  </a:lnTo>
                  <a:lnTo>
                    <a:pt x="59675" y="480168"/>
                  </a:lnTo>
                  <a:lnTo>
                    <a:pt x="99825" y="500103"/>
                  </a:lnTo>
                  <a:lnTo>
                    <a:pt x="146075" y="507263"/>
                  </a:lnTo>
                  <a:lnTo>
                    <a:pt x="168655" y="507263"/>
                  </a:lnTo>
                  <a:lnTo>
                    <a:pt x="214837" y="500126"/>
                  </a:lnTo>
                  <a:lnTo>
                    <a:pt x="254944" y="480253"/>
                  </a:lnTo>
                  <a:lnTo>
                    <a:pt x="286569" y="449949"/>
                  </a:lnTo>
                  <a:lnTo>
                    <a:pt x="307309" y="411520"/>
                  </a:lnTo>
                  <a:lnTo>
                    <a:pt x="314756" y="367271"/>
                  </a:lnTo>
                  <a:lnTo>
                    <a:pt x="312056" y="317677"/>
                  </a:lnTo>
                  <a:lnTo>
                    <a:pt x="86334" y="317677"/>
                  </a:lnTo>
                  <a:lnTo>
                    <a:pt x="65780" y="313546"/>
                  </a:lnTo>
                  <a:lnTo>
                    <a:pt x="48961" y="302271"/>
                  </a:lnTo>
                  <a:lnTo>
                    <a:pt x="37567" y="285525"/>
                  </a:lnTo>
                  <a:lnTo>
                    <a:pt x="33286" y="264985"/>
                  </a:lnTo>
                  <a:lnTo>
                    <a:pt x="32931" y="212178"/>
                  </a:lnTo>
                  <a:lnTo>
                    <a:pt x="38760" y="139928"/>
                  </a:lnTo>
                  <a:lnTo>
                    <a:pt x="57148" y="88970"/>
                  </a:lnTo>
                  <a:lnTo>
                    <a:pt x="88030" y="62687"/>
                  </a:lnTo>
                  <a:lnTo>
                    <a:pt x="110604" y="58483"/>
                  </a:lnTo>
                  <a:lnTo>
                    <a:pt x="283317" y="58483"/>
                  </a:lnTo>
                  <a:lnTo>
                    <a:pt x="277189" y="47728"/>
                  </a:lnTo>
                  <a:lnTo>
                    <a:pt x="247109" y="21835"/>
                  </a:lnTo>
                  <a:lnTo>
                    <a:pt x="208971" y="5614"/>
                  </a:lnTo>
                  <a:lnTo>
                    <a:pt x="165061" y="0"/>
                  </a:lnTo>
                  <a:close/>
                </a:path>
                <a:path w="314959" h="507364">
                  <a:moveTo>
                    <a:pt x="283317" y="58483"/>
                  </a:moveTo>
                  <a:lnTo>
                    <a:pt x="209727" y="58483"/>
                  </a:lnTo>
                  <a:lnTo>
                    <a:pt x="224364" y="60252"/>
                  </a:lnTo>
                  <a:lnTo>
                    <a:pt x="237963" y="65381"/>
                  </a:lnTo>
                  <a:lnTo>
                    <a:pt x="268489" y="99337"/>
                  </a:lnTo>
                  <a:lnTo>
                    <a:pt x="281864" y="136671"/>
                  </a:lnTo>
                  <a:lnTo>
                    <a:pt x="283984" y="158762"/>
                  </a:lnTo>
                  <a:lnTo>
                    <a:pt x="283915" y="212178"/>
                  </a:lnTo>
                  <a:lnTo>
                    <a:pt x="283806" y="264731"/>
                  </a:lnTo>
                  <a:lnTo>
                    <a:pt x="268238" y="302182"/>
                  </a:lnTo>
                  <a:lnTo>
                    <a:pt x="230771" y="317677"/>
                  </a:lnTo>
                  <a:lnTo>
                    <a:pt x="312056" y="317677"/>
                  </a:lnTo>
                  <a:lnTo>
                    <a:pt x="303923" y="168325"/>
                  </a:lnTo>
                  <a:lnTo>
                    <a:pt x="303656" y="168325"/>
                  </a:lnTo>
                  <a:lnTo>
                    <a:pt x="304050" y="148361"/>
                  </a:lnTo>
                  <a:lnTo>
                    <a:pt x="304025" y="124802"/>
                  </a:lnTo>
                  <a:lnTo>
                    <a:pt x="296923" y="82362"/>
                  </a:lnTo>
                  <a:lnTo>
                    <a:pt x="283317" y="58483"/>
                  </a:lnTo>
                  <a:close/>
                </a:path>
              </a:pathLst>
            </a:custGeom>
            <a:solidFill>
              <a:srgbClr val="EDD6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040033" y="4801654"/>
              <a:ext cx="2592705" cy="662305"/>
            </a:xfrm>
            <a:custGeom>
              <a:avLst/>
              <a:gdLst/>
              <a:ahLst/>
              <a:cxnLst/>
              <a:rect l="l" t="t" r="r" b="b"/>
              <a:pathLst>
                <a:path w="2592704" h="662304">
                  <a:moveTo>
                    <a:pt x="2592285" y="0"/>
                  </a:moveTo>
                  <a:lnTo>
                    <a:pt x="0" y="0"/>
                  </a:lnTo>
                  <a:lnTo>
                    <a:pt x="0" y="661682"/>
                  </a:lnTo>
                  <a:lnTo>
                    <a:pt x="2592285" y="661682"/>
                  </a:lnTo>
                  <a:lnTo>
                    <a:pt x="2592285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040033" y="4860233"/>
            <a:ext cx="2592705" cy="536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47395">
              <a:lnSpc>
                <a:spcPct val="100000"/>
              </a:lnSpc>
              <a:spcBef>
                <a:spcPts val="100"/>
              </a:spcBef>
            </a:pPr>
            <a:r>
              <a:rPr dirty="0" sz="3350" spc="-20">
                <a:solidFill>
                  <a:srgbClr val="40276F"/>
                </a:solidFill>
                <a:latin typeface="Arial Black"/>
                <a:cs typeface="Arial Black"/>
              </a:rPr>
              <a:t>0.6m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117044" y="5503293"/>
            <a:ext cx="42037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110">
                <a:solidFill>
                  <a:srgbClr val="40276F"/>
                </a:solidFill>
                <a:latin typeface="Arial Black"/>
                <a:cs typeface="Arial Black"/>
              </a:rPr>
              <a:t>2011</a:t>
            </a:r>
            <a:endParaRPr sz="1350">
              <a:latin typeface="Arial Black"/>
              <a:cs typeface="Arial Black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60035" y="1500168"/>
            <a:ext cx="1948633" cy="2873594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9141294" y="4364723"/>
            <a:ext cx="2592705" cy="1102995"/>
          </a:xfrm>
          <a:prstGeom prst="rect">
            <a:avLst/>
          </a:prstGeom>
          <a:solidFill>
            <a:srgbClr val="B3B8C9"/>
          </a:solidFill>
        </p:spPr>
        <p:txBody>
          <a:bodyPr wrap="square" lIns="0" tIns="287655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2265"/>
              </a:spcBef>
            </a:pPr>
            <a:r>
              <a:rPr dirty="0" sz="3350" spc="-459">
                <a:solidFill>
                  <a:srgbClr val="40276F"/>
                </a:solidFill>
                <a:latin typeface="Arial Black"/>
                <a:cs typeface="Arial Black"/>
              </a:rPr>
              <a:t>1m+</a:t>
            </a:r>
            <a:endParaRPr sz="3350">
              <a:latin typeface="Arial Black"/>
              <a:cs typeface="Arial Black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10219764" y="5503293"/>
            <a:ext cx="453390" cy="23685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45">
                <a:solidFill>
                  <a:srgbClr val="40276F"/>
                </a:solidFill>
                <a:latin typeface="Arial Black"/>
                <a:cs typeface="Arial Black"/>
              </a:rPr>
              <a:t>2021</a:t>
            </a:r>
            <a:endParaRPr sz="1350">
              <a:latin typeface="Arial Black"/>
              <a:cs typeface="Arial Black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34" name="object 34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100700" y="127000"/>
              <a:ext cx="6090920" cy="6731000"/>
            </a:xfrm>
            <a:custGeom>
              <a:avLst/>
              <a:gdLst/>
              <a:ahLst/>
              <a:cxnLst/>
              <a:rect l="l" t="t" r="r" b="b"/>
              <a:pathLst>
                <a:path w="6090920" h="6731000">
                  <a:moveTo>
                    <a:pt x="6090702" y="0"/>
                  </a:moveTo>
                  <a:lnTo>
                    <a:pt x="6003063" y="0"/>
                  </a:lnTo>
                  <a:lnTo>
                    <a:pt x="5949709" y="12700"/>
                  </a:lnTo>
                  <a:lnTo>
                    <a:pt x="5896478" y="12700"/>
                  </a:lnTo>
                  <a:lnTo>
                    <a:pt x="5843373" y="25400"/>
                  </a:lnTo>
                  <a:lnTo>
                    <a:pt x="5790396" y="25400"/>
                  </a:lnTo>
                  <a:lnTo>
                    <a:pt x="5737547" y="38100"/>
                  </a:lnTo>
                  <a:lnTo>
                    <a:pt x="5684829" y="38100"/>
                  </a:lnTo>
                  <a:lnTo>
                    <a:pt x="5632244" y="50800"/>
                  </a:lnTo>
                  <a:lnTo>
                    <a:pt x="5579792" y="50800"/>
                  </a:lnTo>
                  <a:lnTo>
                    <a:pt x="5475298" y="76200"/>
                  </a:lnTo>
                  <a:lnTo>
                    <a:pt x="5423259" y="76200"/>
                  </a:lnTo>
                  <a:lnTo>
                    <a:pt x="5165209" y="139700"/>
                  </a:lnTo>
                  <a:lnTo>
                    <a:pt x="5114040" y="139700"/>
                  </a:lnTo>
                  <a:lnTo>
                    <a:pt x="4860496" y="203200"/>
                  </a:lnTo>
                  <a:lnTo>
                    <a:pt x="4810259" y="228600"/>
                  </a:lnTo>
                  <a:lnTo>
                    <a:pt x="4610940" y="279400"/>
                  </a:lnTo>
                  <a:lnTo>
                    <a:pt x="4561526" y="304800"/>
                  </a:lnTo>
                  <a:lnTo>
                    <a:pt x="4414309" y="342900"/>
                  </a:lnTo>
                  <a:lnTo>
                    <a:pt x="4365584" y="368300"/>
                  </a:lnTo>
                  <a:lnTo>
                    <a:pt x="4317035" y="381000"/>
                  </a:lnTo>
                  <a:lnTo>
                    <a:pt x="4268665" y="406400"/>
                  </a:lnTo>
                  <a:lnTo>
                    <a:pt x="4220475" y="419100"/>
                  </a:lnTo>
                  <a:lnTo>
                    <a:pt x="4172466" y="444500"/>
                  </a:lnTo>
                  <a:lnTo>
                    <a:pt x="4124640" y="457200"/>
                  </a:lnTo>
                  <a:lnTo>
                    <a:pt x="4077000" y="482600"/>
                  </a:lnTo>
                  <a:lnTo>
                    <a:pt x="4029546" y="495300"/>
                  </a:lnTo>
                  <a:lnTo>
                    <a:pt x="3982281" y="520700"/>
                  </a:lnTo>
                  <a:lnTo>
                    <a:pt x="3935205" y="533400"/>
                  </a:lnTo>
                  <a:lnTo>
                    <a:pt x="3841632" y="584200"/>
                  </a:lnTo>
                  <a:lnTo>
                    <a:pt x="3795137" y="596900"/>
                  </a:lnTo>
                  <a:lnTo>
                    <a:pt x="3656840" y="673100"/>
                  </a:lnTo>
                  <a:lnTo>
                    <a:pt x="3611143" y="685800"/>
                  </a:lnTo>
                  <a:lnTo>
                    <a:pt x="3297060" y="863600"/>
                  </a:lnTo>
                  <a:lnTo>
                    <a:pt x="3036230" y="1016000"/>
                  </a:lnTo>
                  <a:lnTo>
                    <a:pt x="2993539" y="1054100"/>
                  </a:lnTo>
                  <a:lnTo>
                    <a:pt x="2866836" y="1130300"/>
                  </a:lnTo>
                  <a:lnTo>
                    <a:pt x="2825065" y="1168400"/>
                  </a:lnTo>
                  <a:lnTo>
                    <a:pt x="2742226" y="1219200"/>
                  </a:lnTo>
                  <a:lnTo>
                    <a:pt x="2701163" y="1257300"/>
                  </a:lnTo>
                  <a:lnTo>
                    <a:pt x="2619755" y="1308100"/>
                  </a:lnTo>
                  <a:lnTo>
                    <a:pt x="2579414" y="1346200"/>
                  </a:lnTo>
                  <a:lnTo>
                    <a:pt x="2539318" y="1371600"/>
                  </a:lnTo>
                  <a:lnTo>
                    <a:pt x="2499468" y="1409700"/>
                  </a:lnTo>
                  <a:lnTo>
                    <a:pt x="2459866" y="1435100"/>
                  </a:lnTo>
                  <a:lnTo>
                    <a:pt x="2420513" y="1473200"/>
                  </a:lnTo>
                  <a:lnTo>
                    <a:pt x="2381412" y="1498600"/>
                  </a:lnTo>
                  <a:lnTo>
                    <a:pt x="2342563" y="1536700"/>
                  </a:lnTo>
                  <a:lnTo>
                    <a:pt x="2303969" y="1562100"/>
                  </a:lnTo>
                  <a:lnTo>
                    <a:pt x="2227552" y="1638300"/>
                  </a:lnTo>
                  <a:lnTo>
                    <a:pt x="2189732" y="1663700"/>
                  </a:lnTo>
                  <a:lnTo>
                    <a:pt x="2114878" y="1739900"/>
                  </a:lnTo>
                  <a:lnTo>
                    <a:pt x="2077847" y="1765300"/>
                  </a:lnTo>
                  <a:lnTo>
                    <a:pt x="2041083" y="1803400"/>
                  </a:lnTo>
                  <a:lnTo>
                    <a:pt x="1968361" y="1879600"/>
                  </a:lnTo>
                  <a:lnTo>
                    <a:pt x="1932406" y="1905000"/>
                  </a:lnTo>
                  <a:lnTo>
                    <a:pt x="1861319" y="1981200"/>
                  </a:lnTo>
                  <a:lnTo>
                    <a:pt x="1791338" y="2057400"/>
                  </a:lnTo>
                  <a:lnTo>
                    <a:pt x="1722477" y="2133600"/>
                  </a:lnTo>
                  <a:lnTo>
                    <a:pt x="1654751" y="2209800"/>
                  </a:lnTo>
                  <a:lnTo>
                    <a:pt x="1588171" y="2286000"/>
                  </a:lnTo>
                  <a:lnTo>
                    <a:pt x="1555316" y="2324100"/>
                  </a:lnTo>
                  <a:lnTo>
                    <a:pt x="1522753" y="2362200"/>
                  </a:lnTo>
                  <a:lnTo>
                    <a:pt x="1490484" y="2400300"/>
                  </a:lnTo>
                  <a:lnTo>
                    <a:pt x="1458510" y="2438400"/>
                  </a:lnTo>
                  <a:lnTo>
                    <a:pt x="1426833" y="2476500"/>
                  </a:lnTo>
                  <a:lnTo>
                    <a:pt x="1395454" y="2514600"/>
                  </a:lnTo>
                  <a:lnTo>
                    <a:pt x="1364377" y="2552700"/>
                  </a:lnTo>
                  <a:lnTo>
                    <a:pt x="1333601" y="2603500"/>
                  </a:lnTo>
                  <a:lnTo>
                    <a:pt x="1303129" y="2641600"/>
                  </a:lnTo>
                  <a:lnTo>
                    <a:pt x="1272963" y="2679700"/>
                  </a:lnTo>
                  <a:lnTo>
                    <a:pt x="1243104" y="2717800"/>
                  </a:lnTo>
                  <a:lnTo>
                    <a:pt x="1213554" y="2755900"/>
                  </a:lnTo>
                  <a:lnTo>
                    <a:pt x="1184314" y="2806700"/>
                  </a:lnTo>
                  <a:lnTo>
                    <a:pt x="1155387" y="2844800"/>
                  </a:lnTo>
                  <a:lnTo>
                    <a:pt x="1126774" y="2882900"/>
                  </a:lnTo>
                  <a:lnTo>
                    <a:pt x="1098477" y="2933700"/>
                  </a:lnTo>
                  <a:lnTo>
                    <a:pt x="1070497" y="2971800"/>
                  </a:lnTo>
                  <a:lnTo>
                    <a:pt x="1042836" y="3009900"/>
                  </a:lnTo>
                  <a:lnTo>
                    <a:pt x="1015496" y="3060700"/>
                  </a:lnTo>
                  <a:lnTo>
                    <a:pt x="988479" y="3098800"/>
                  </a:lnTo>
                  <a:lnTo>
                    <a:pt x="961786" y="3149600"/>
                  </a:lnTo>
                  <a:lnTo>
                    <a:pt x="935418" y="3187700"/>
                  </a:lnTo>
                  <a:lnTo>
                    <a:pt x="909379" y="3225800"/>
                  </a:lnTo>
                  <a:lnTo>
                    <a:pt x="883668" y="3276600"/>
                  </a:lnTo>
                  <a:lnTo>
                    <a:pt x="858289" y="3314700"/>
                  </a:lnTo>
                  <a:lnTo>
                    <a:pt x="833242" y="3365500"/>
                  </a:lnTo>
                  <a:lnTo>
                    <a:pt x="808530" y="3403600"/>
                  </a:lnTo>
                  <a:lnTo>
                    <a:pt x="784154" y="3454400"/>
                  </a:lnTo>
                  <a:lnTo>
                    <a:pt x="760116" y="3492500"/>
                  </a:lnTo>
                  <a:lnTo>
                    <a:pt x="736417" y="3543300"/>
                  </a:lnTo>
                  <a:lnTo>
                    <a:pt x="713059" y="3594100"/>
                  </a:lnTo>
                  <a:lnTo>
                    <a:pt x="690045" y="3632200"/>
                  </a:lnTo>
                  <a:lnTo>
                    <a:pt x="667375" y="3683000"/>
                  </a:lnTo>
                  <a:lnTo>
                    <a:pt x="645051" y="3721100"/>
                  </a:lnTo>
                  <a:lnTo>
                    <a:pt x="623075" y="3771900"/>
                  </a:lnTo>
                  <a:lnTo>
                    <a:pt x="601449" y="3822700"/>
                  </a:lnTo>
                  <a:lnTo>
                    <a:pt x="580174" y="3860800"/>
                  </a:lnTo>
                  <a:lnTo>
                    <a:pt x="559253" y="3911600"/>
                  </a:lnTo>
                  <a:lnTo>
                    <a:pt x="538686" y="3962400"/>
                  </a:lnTo>
                  <a:lnTo>
                    <a:pt x="518475" y="4013200"/>
                  </a:lnTo>
                  <a:lnTo>
                    <a:pt x="498623" y="4051300"/>
                  </a:lnTo>
                  <a:lnTo>
                    <a:pt x="479131" y="4102100"/>
                  </a:lnTo>
                  <a:lnTo>
                    <a:pt x="460000" y="4152900"/>
                  </a:lnTo>
                  <a:lnTo>
                    <a:pt x="441233" y="4203700"/>
                  </a:lnTo>
                  <a:lnTo>
                    <a:pt x="422830" y="4241800"/>
                  </a:lnTo>
                  <a:lnTo>
                    <a:pt x="404795" y="4292600"/>
                  </a:lnTo>
                  <a:lnTo>
                    <a:pt x="387127" y="4343400"/>
                  </a:lnTo>
                  <a:lnTo>
                    <a:pt x="369830" y="4394200"/>
                  </a:lnTo>
                  <a:lnTo>
                    <a:pt x="352904" y="4445000"/>
                  </a:lnTo>
                  <a:lnTo>
                    <a:pt x="336352" y="4495800"/>
                  </a:lnTo>
                  <a:lnTo>
                    <a:pt x="320175" y="4533900"/>
                  </a:lnTo>
                  <a:lnTo>
                    <a:pt x="304375" y="4584700"/>
                  </a:lnTo>
                  <a:lnTo>
                    <a:pt x="288953" y="4635500"/>
                  </a:lnTo>
                  <a:lnTo>
                    <a:pt x="273912" y="4686300"/>
                  </a:lnTo>
                  <a:lnTo>
                    <a:pt x="259253" y="4737100"/>
                  </a:lnTo>
                  <a:lnTo>
                    <a:pt x="244977" y="4787900"/>
                  </a:lnTo>
                  <a:lnTo>
                    <a:pt x="231087" y="4838700"/>
                  </a:lnTo>
                  <a:lnTo>
                    <a:pt x="217583" y="4889500"/>
                  </a:lnTo>
                  <a:lnTo>
                    <a:pt x="204469" y="4940300"/>
                  </a:lnTo>
                  <a:lnTo>
                    <a:pt x="191745" y="4991100"/>
                  </a:lnTo>
                  <a:lnTo>
                    <a:pt x="179413" y="5041900"/>
                  </a:lnTo>
                  <a:lnTo>
                    <a:pt x="167475" y="5092700"/>
                  </a:lnTo>
                  <a:lnTo>
                    <a:pt x="155932" y="5143500"/>
                  </a:lnTo>
                  <a:lnTo>
                    <a:pt x="144787" y="5194300"/>
                  </a:lnTo>
                  <a:lnTo>
                    <a:pt x="134040" y="5245100"/>
                  </a:lnTo>
                  <a:lnTo>
                    <a:pt x="123694" y="5295900"/>
                  </a:lnTo>
                  <a:lnTo>
                    <a:pt x="113751" y="5346700"/>
                  </a:lnTo>
                  <a:lnTo>
                    <a:pt x="104212" y="5397500"/>
                  </a:lnTo>
                  <a:lnTo>
                    <a:pt x="95078" y="5448300"/>
                  </a:lnTo>
                  <a:lnTo>
                    <a:pt x="86352" y="5511800"/>
                  </a:lnTo>
                  <a:lnTo>
                    <a:pt x="78034" y="5562600"/>
                  </a:lnTo>
                  <a:lnTo>
                    <a:pt x="70128" y="5613400"/>
                  </a:lnTo>
                  <a:lnTo>
                    <a:pt x="62634" y="5664200"/>
                  </a:lnTo>
                  <a:lnTo>
                    <a:pt x="55555" y="5715000"/>
                  </a:lnTo>
                  <a:lnTo>
                    <a:pt x="48891" y="5765800"/>
                  </a:lnTo>
                  <a:lnTo>
                    <a:pt x="42645" y="5816600"/>
                  </a:lnTo>
                  <a:lnTo>
                    <a:pt x="36818" y="5880100"/>
                  </a:lnTo>
                  <a:lnTo>
                    <a:pt x="31412" y="5930900"/>
                  </a:lnTo>
                  <a:lnTo>
                    <a:pt x="26429" y="5981700"/>
                  </a:lnTo>
                  <a:lnTo>
                    <a:pt x="21871" y="6032500"/>
                  </a:lnTo>
                  <a:lnTo>
                    <a:pt x="17738" y="6083300"/>
                  </a:lnTo>
                  <a:lnTo>
                    <a:pt x="14033" y="6146800"/>
                  </a:lnTo>
                  <a:lnTo>
                    <a:pt x="10758" y="6197600"/>
                  </a:lnTo>
                  <a:lnTo>
                    <a:pt x="7914" y="6248400"/>
                  </a:lnTo>
                  <a:lnTo>
                    <a:pt x="5503" y="6299200"/>
                  </a:lnTo>
                  <a:lnTo>
                    <a:pt x="3526" y="6362700"/>
                  </a:lnTo>
                  <a:lnTo>
                    <a:pt x="1986" y="6413500"/>
                  </a:lnTo>
                  <a:lnTo>
                    <a:pt x="883" y="6464300"/>
                  </a:lnTo>
                  <a:lnTo>
                    <a:pt x="221" y="6515100"/>
                  </a:lnTo>
                  <a:lnTo>
                    <a:pt x="0" y="6578600"/>
                  </a:lnTo>
                  <a:lnTo>
                    <a:pt x="221" y="6629400"/>
                  </a:lnTo>
                  <a:lnTo>
                    <a:pt x="883" y="6680200"/>
                  </a:lnTo>
                  <a:lnTo>
                    <a:pt x="1943" y="6731000"/>
                  </a:lnTo>
                  <a:lnTo>
                    <a:pt x="1021191" y="6731000"/>
                  </a:lnTo>
                  <a:lnTo>
                    <a:pt x="1020685" y="6718300"/>
                  </a:lnTo>
                  <a:lnTo>
                    <a:pt x="1019664" y="6667500"/>
                  </a:lnTo>
                  <a:lnTo>
                    <a:pt x="1019049" y="6629400"/>
                  </a:lnTo>
                  <a:lnTo>
                    <a:pt x="1018844" y="6578600"/>
                  </a:lnTo>
                  <a:lnTo>
                    <a:pt x="1019049" y="6527800"/>
                  </a:lnTo>
                  <a:lnTo>
                    <a:pt x="1019664" y="6477000"/>
                  </a:lnTo>
                  <a:lnTo>
                    <a:pt x="1020685" y="6426200"/>
                  </a:lnTo>
                  <a:lnTo>
                    <a:pt x="1022112" y="6388100"/>
                  </a:lnTo>
                  <a:lnTo>
                    <a:pt x="1023944" y="6337300"/>
                  </a:lnTo>
                  <a:lnTo>
                    <a:pt x="1026178" y="6286500"/>
                  </a:lnTo>
                  <a:lnTo>
                    <a:pt x="1028812" y="6235700"/>
                  </a:lnTo>
                  <a:lnTo>
                    <a:pt x="1031846" y="6197600"/>
                  </a:lnTo>
                  <a:lnTo>
                    <a:pt x="1035278" y="6146800"/>
                  </a:lnTo>
                  <a:lnTo>
                    <a:pt x="1039105" y="6096000"/>
                  </a:lnTo>
                  <a:lnTo>
                    <a:pt x="1043327" y="6045200"/>
                  </a:lnTo>
                  <a:lnTo>
                    <a:pt x="1047941" y="6007100"/>
                  </a:lnTo>
                  <a:lnTo>
                    <a:pt x="1052946" y="5956300"/>
                  </a:lnTo>
                  <a:lnTo>
                    <a:pt x="1058340" y="5905500"/>
                  </a:lnTo>
                  <a:lnTo>
                    <a:pt x="1064122" y="5867400"/>
                  </a:lnTo>
                  <a:lnTo>
                    <a:pt x="1070290" y="5816600"/>
                  </a:lnTo>
                  <a:lnTo>
                    <a:pt x="1076842" y="5765800"/>
                  </a:lnTo>
                  <a:lnTo>
                    <a:pt x="1083777" y="5727700"/>
                  </a:lnTo>
                  <a:lnTo>
                    <a:pt x="1091093" y="5676900"/>
                  </a:lnTo>
                  <a:lnTo>
                    <a:pt x="1098789" y="5626100"/>
                  </a:lnTo>
                  <a:lnTo>
                    <a:pt x="1106862" y="5588000"/>
                  </a:lnTo>
                  <a:lnTo>
                    <a:pt x="1115311" y="5537200"/>
                  </a:lnTo>
                  <a:lnTo>
                    <a:pt x="1124135" y="5499100"/>
                  </a:lnTo>
                  <a:lnTo>
                    <a:pt x="1133331" y="5448300"/>
                  </a:lnTo>
                  <a:lnTo>
                    <a:pt x="1142899" y="5397500"/>
                  </a:lnTo>
                  <a:lnTo>
                    <a:pt x="1152836" y="5359400"/>
                  </a:lnTo>
                  <a:lnTo>
                    <a:pt x="1163141" y="5308600"/>
                  </a:lnTo>
                  <a:lnTo>
                    <a:pt x="1173812" y="5270500"/>
                  </a:lnTo>
                  <a:lnTo>
                    <a:pt x="1184848" y="5219700"/>
                  </a:lnTo>
                  <a:lnTo>
                    <a:pt x="1196247" y="5181600"/>
                  </a:lnTo>
                  <a:lnTo>
                    <a:pt x="1208007" y="5130800"/>
                  </a:lnTo>
                  <a:lnTo>
                    <a:pt x="1220126" y="5092700"/>
                  </a:lnTo>
                  <a:lnTo>
                    <a:pt x="1232604" y="5041900"/>
                  </a:lnTo>
                  <a:lnTo>
                    <a:pt x="1245438" y="5003800"/>
                  </a:lnTo>
                  <a:lnTo>
                    <a:pt x="1258626" y="4953000"/>
                  </a:lnTo>
                  <a:lnTo>
                    <a:pt x="1272168" y="4914900"/>
                  </a:lnTo>
                  <a:lnTo>
                    <a:pt x="1286061" y="4864100"/>
                  </a:lnTo>
                  <a:lnTo>
                    <a:pt x="1300304" y="4826000"/>
                  </a:lnTo>
                  <a:lnTo>
                    <a:pt x="1314894" y="4775200"/>
                  </a:lnTo>
                  <a:lnTo>
                    <a:pt x="1329832" y="4737100"/>
                  </a:lnTo>
                  <a:lnTo>
                    <a:pt x="1345114" y="4699000"/>
                  </a:lnTo>
                  <a:lnTo>
                    <a:pt x="1360739" y="4648200"/>
                  </a:lnTo>
                  <a:lnTo>
                    <a:pt x="1376705" y="4610100"/>
                  </a:lnTo>
                  <a:lnTo>
                    <a:pt x="1393012" y="4572000"/>
                  </a:lnTo>
                  <a:lnTo>
                    <a:pt x="1409656" y="4521200"/>
                  </a:lnTo>
                  <a:lnTo>
                    <a:pt x="1426638" y="4483100"/>
                  </a:lnTo>
                  <a:lnTo>
                    <a:pt x="1443954" y="4445000"/>
                  </a:lnTo>
                  <a:lnTo>
                    <a:pt x="1461603" y="4394200"/>
                  </a:lnTo>
                  <a:lnTo>
                    <a:pt x="1479584" y="4356100"/>
                  </a:lnTo>
                  <a:lnTo>
                    <a:pt x="1497895" y="4318000"/>
                  </a:lnTo>
                  <a:lnTo>
                    <a:pt x="1516534" y="4279900"/>
                  </a:lnTo>
                  <a:lnTo>
                    <a:pt x="1535500" y="4229100"/>
                  </a:lnTo>
                  <a:lnTo>
                    <a:pt x="1554791" y="4191000"/>
                  </a:lnTo>
                  <a:lnTo>
                    <a:pt x="1574405" y="4152900"/>
                  </a:lnTo>
                  <a:lnTo>
                    <a:pt x="1594341" y="4114800"/>
                  </a:lnTo>
                  <a:lnTo>
                    <a:pt x="1614597" y="4064000"/>
                  </a:lnTo>
                  <a:lnTo>
                    <a:pt x="1635171" y="4025900"/>
                  </a:lnTo>
                  <a:lnTo>
                    <a:pt x="1656063" y="3987800"/>
                  </a:lnTo>
                  <a:lnTo>
                    <a:pt x="1677269" y="3949700"/>
                  </a:lnTo>
                  <a:lnTo>
                    <a:pt x="1698789" y="3911600"/>
                  </a:lnTo>
                  <a:lnTo>
                    <a:pt x="1720620" y="3873500"/>
                  </a:lnTo>
                  <a:lnTo>
                    <a:pt x="1742762" y="3835400"/>
                  </a:lnTo>
                  <a:lnTo>
                    <a:pt x="1765212" y="3797300"/>
                  </a:lnTo>
                  <a:lnTo>
                    <a:pt x="1787970" y="3759200"/>
                  </a:lnTo>
                  <a:lnTo>
                    <a:pt x="1811032" y="3708400"/>
                  </a:lnTo>
                  <a:lnTo>
                    <a:pt x="1834398" y="3670300"/>
                  </a:lnTo>
                  <a:lnTo>
                    <a:pt x="1858066" y="3632200"/>
                  </a:lnTo>
                  <a:lnTo>
                    <a:pt x="1882034" y="3594100"/>
                  </a:lnTo>
                  <a:lnTo>
                    <a:pt x="1906301" y="3556000"/>
                  </a:lnTo>
                  <a:lnTo>
                    <a:pt x="1930865" y="3517900"/>
                  </a:lnTo>
                  <a:lnTo>
                    <a:pt x="1955724" y="3492500"/>
                  </a:lnTo>
                  <a:lnTo>
                    <a:pt x="1980877" y="3454400"/>
                  </a:lnTo>
                  <a:lnTo>
                    <a:pt x="2006322" y="3416300"/>
                  </a:lnTo>
                  <a:lnTo>
                    <a:pt x="2032057" y="3378200"/>
                  </a:lnTo>
                  <a:lnTo>
                    <a:pt x="2058081" y="3340100"/>
                  </a:lnTo>
                  <a:lnTo>
                    <a:pt x="2084393" y="3302000"/>
                  </a:lnTo>
                  <a:lnTo>
                    <a:pt x="2110989" y="3263900"/>
                  </a:lnTo>
                  <a:lnTo>
                    <a:pt x="2137870" y="3225800"/>
                  </a:lnTo>
                  <a:lnTo>
                    <a:pt x="2165032" y="3200400"/>
                  </a:lnTo>
                  <a:lnTo>
                    <a:pt x="2192476" y="3162300"/>
                  </a:lnTo>
                  <a:lnTo>
                    <a:pt x="2220198" y="3124200"/>
                  </a:lnTo>
                  <a:lnTo>
                    <a:pt x="2248197" y="3086100"/>
                  </a:lnTo>
                  <a:lnTo>
                    <a:pt x="2276472" y="3048000"/>
                  </a:lnTo>
                  <a:lnTo>
                    <a:pt x="2305020" y="3022600"/>
                  </a:lnTo>
                  <a:lnTo>
                    <a:pt x="2333841" y="2984500"/>
                  </a:lnTo>
                  <a:lnTo>
                    <a:pt x="2362933" y="2946400"/>
                  </a:lnTo>
                  <a:lnTo>
                    <a:pt x="2392293" y="2921000"/>
                  </a:lnTo>
                  <a:lnTo>
                    <a:pt x="2421921" y="2882900"/>
                  </a:lnTo>
                  <a:lnTo>
                    <a:pt x="2451815" y="2844800"/>
                  </a:lnTo>
                  <a:lnTo>
                    <a:pt x="2481972" y="2819400"/>
                  </a:lnTo>
                  <a:lnTo>
                    <a:pt x="2512392" y="2781300"/>
                  </a:lnTo>
                  <a:lnTo>
                    <a:pt x="2543073" y="2755900"/>
                  </a:lnTo>
                  <a:lnTo>
                    <a:pt x="2574013" y="2717800"/>
                  </a:lnTo>
                  <a:lnTo>
                    <a:pt x="2605210" y="2692400"/>
                  </a:lnTo>
                  <a:lnTo>
                    <a:pt x="2636663" y="2654300"/>
                  </a:lnTo>
                  <a:lnTo>
                    <a:pt x="2668370" y="2628900"/>
                  </a:lnTo>
                  <a:lnTo>
                    <a:pt x="2700330" y="2590800"/>
                  </a:lnTo>
                  <a:lnTo>
                    <a:pt x="2732540" y="2565400"/>
                  </a:lnTo>
                  <a:lnTo>
                    <a:pt x="2765000" y="2527300"/>
                  </a:lnTo>
                  <a:lnTo>
                    <a:pt x="2797707" y="2501900"/>
                  </a:lnTo>
                  <a:lnTo>
                    <a:pt x="2830660" y="2463800"/>
                  </a:lnTo>
                  <a:lnTo>
                    <a:pt x="2897298" y="2413000"/>
                  </a:lnTo>
                  <a:lnTo>
                    <a:pt x="2930979" y="2374900"/>
                  </a:lnTo>
                  <a:lnTo>
                    <a:pt x="3033451" y="2298700"/>
                  </a:lnTo>
                  <a:lnTo>
                    <a:pt x="3068079" y="2260600"/>
                  </a:lnTo>
                  <a:lnTo>
                    <a:pt x="3208903" y="2159000"/>
                  </a:lnTo>
                  <a:lnTo>
                    <a:pt x="3244679" y="2120900"/>
                  </a:lnTo>
                  <a:lnTo>
                    <a:pt x="3390009" y="2019300"/>
                  </a:lnTo>
                  <a:lnTo>
                    <a:pt x="3576561" y="1892300"/>
                  </a:lnTo>
                  <a:lnTo>
                    <a:pt x="3652661" y="1841500"/>
                  </a:lnTo>
                  <a:lnTo>
                    <a:pt x="3691021" y="1828800"/>
                  </a:lnTo>
                  <a:lnTo>
                    <a:pt x="3846493" y="1727200"/>
                  </a:lnTo>
                  <a:lnTo>
                    <a:pt x="3885861" y="1714500"/>
                  </a:lnTo>
                  <a:lnTo>
                    <a:pt x="4005135" y="1638300"/>
                  </a:lnTo>
                  <a:lnTo>
                    <a:pt x="4045278" y="1625600"/>
                  </a:lnTo>
                  <a:lnTo>
                    <a:pt x="4085611" y="1600200"/>
                  </a:lnTo>
                  <a:lnTo>
                    <a:pt x="4126133" y="1587500"/>
                  </a:lnTo>
                  <a:lnTo>
                    <a:pt x="4166841" y="1562100"/>
                  </a:lnTo>
                  <a:lnTo>
                    <a:pt x="4207734" y="1549400"/>
                  </a:lnTo>
                  <a:lnTo>
                    <a:pt x="4248810" y="1524000"/>
                  </a:lnTo>
                  <a:lnTo>
                    <a:pt x="4290067" y="1511300"/>
                  </a:lnTo>
                  <a:lnTo>
                    <a:pt x="4331505" y="1485900"/>
                  </a:lnTo>
                  <a:lnTo>
                    <a:pt x="4373121" y="1473200"/>
                  </a:lnTo>
                  <a:lnTo>
                    <a:pt x="4414914" y="1447800"/>
                  </a:lnTo>
                  <a:lnTo>
                    <a:pt x="4456882" y="1435100"/>
                  </a:lnTo>
                  <a:lnTo>
                    <a:pt x="4499023" y="1409700"/>
                  </a:lnTo>
                  <a:lnTo>
                    <a:pt x="4626471" y="1371600"/>
                  </a:lnTo>
                  <a:lnTo>
                    <a:pt x="4669289" y="1346200"/>
                  </a:lnTo>
                  <a:lnTo>
                    <a:pt x="4842197" y="1295400"/>
                  </a:lnTo>
                  <a:lnTo>
                    <a:pt x="4885824" y="1270000"/>
                  </a:lnTo>
                  <a:lnTo>
                    <a:pt x="5240354" y="1168400"/>
                  </a:lnTo>
                  <a:lnTo>
                    <a:pt x="5285335" y="1168400"/>
                  </a:lnTo>
                  <a:lnTo>
                    <a:pt x="5466660" y="1117600"/>
                  </a:lnTo>
                  <a:lnTo>
                    <a:pt x="5512335" y="1117600"/>
                  </a:lnTo>
                  <a:lnTo>
                    <a:pt x="5604083" y="1092200"/>
                  </a:lnTo>
                  <a:lnTo>
                    <a:pt x="5650154" y="1092200"/>
                  </a:lnTo>
                  <a:lnTo>
                    <a:pt x="5696353" y="1079500"/>
                  </a:lnTo>
                  <a:lnTo>
                    <a:pt x="5742680" y="1079500"/>
                  </a:lnTo>
                  <a:lnTo>
                    <a:pt x="5835709" y="1054100"/>
                  </a:lnTo>
                  <a:lnTo>
                    <a:pt x="5929227" y="1054100"/>
                  </a:lnTo>
                  <a:lnTo>
                    <a:pt x="5976165" y="1041400"/>
                  </a:lnTo>
                  <a:lnTo>
                    <a:pt x="6023221" y="1041400"/>
                  </a:lnTo>
                  <a:lnTo>
                    <a:pt x="6070392" y="1028700"/>
                  </a:lnTo>
                  <a:lnTo>
                    <a:pt x="6090702" y="1028700"/>
                  </a:lnTo>
                  <a:lnTo>
                    <a:pt x="6090702" y="0"/>
                  </a:lnTo>
                  <a:close/>
                </a:path>
              </a:pathLst>
            </a:custGeom>
            <a:solidFill>
              <a:srgbClr val="9FCEEF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717920" y="749300"/>
              <a:ext cx="5473700" cy="6108700"/>
            </a:xfrm>
            <a:custGeom>
              <a:avLst/>
              <a:gdLst/>
              <a:ahLst/>
              <a:cxnLst/>
              <a:rect l="l" t="t" r="r" b="b"/>
              <a:pathLst>
                <a:path w="5473700" h="6108700">
                  <a:moveTo>
                    <a:pt x="5473482" y="0"/>
                  </a:moveTo>
                  <a:lnTo>
                    <a:pt x="5380908" y="0"/>
                  </a:lnTo>
                  <a:lnTo>
                    <a:pt x="5333326" y="12700"/>
                  </a:lnTo>
                  <a:lnTo>
                    <a:pt x="5285853" y="12700"/>
                  </a:lnTo>
                  <a:lnTo>
                    <a:pt x="5238492" y="25400"/>
                  </a:lnTo>
                  <a:lnTo>
                    <a:pt x="5191244" y="25400"/>
                  </a:lnTo>
                  <a:lnTo>
                    <a:pt x="5144110" y="38100"/>
                  </a:lnTo>
                  <a:lnTo>
                    <a:pt x="5097093" y="38100"/>
                  </a:lnTo>
                  <a:lnTo>
                    <a:pt x="5050193" y="50800"/>
                  </a:lnTo>
                  <a:lnTo>
                    <a:pt x="5003412" y="50800"/>
                  </a:lnTo>
                  <a:lnTo>
                    <a:pt x="4910213" y="76200"/>
                  </a:lnTo>
                  <a:lnTo>
                    <a:pt x="4863798" y="76200"/>
                  </a:lnTo>
                  <a:lnTo>
                    <a:pt x="4771345" y="101600"/>
                  </a:lnTo>
                  <a:lnTo>
                    <a:pt x="4725310" y="101600"/>
                  </a:lnTo>
                  <a:lnTo>
                    <a:pt x="4007375" y="304800"/>
                  </a:lnTo>
                  <a:lnTo>
                    <a:pt x="3963745" y="330200"/>
                  </a:lnTo>
                  <a:lnTo>
                    <a:pt x="3833790" y="368300"/>
                  </a:lnTo>
                  <a:lnTo>
                    <a:pt x="3790788" y="393700"/>
                  </a:lnTo>
                  <a:lnTo>
                    <a:pt x="3705270" y="419100"/>
                  </a:lnTo>
                  <a:lnTo>
                    <a:pt x="3662756" y="444500"/>
                  </a:lnTo>
                  <a:lnTo>
                    <a:pt x="3620407" y="457200"/>
                  </a:lnTo>
                  <a:lnTo>
                    <a:pt x="3578225" y="482600"/>
                  </a:lnTo>
                  <a:lnTo>
                    <a:pt x="3536212" y="495300"/>
                  </a:lnTo>
                  <a:lnTo>
                    <a:pt x="3494368" y="520700"/>
                  </a:lnTo>
                  <a:lnTo>
                    <a:pt x="3452696" y="533400"/>
                  </a:lnTo>
                  <a:lnTo>
                    <a:pt x="3411197" y="558800"/>
                  </a:lnTo>
                  <a:lnTo>
                    <a:pt x="3369872" y="571500"/>
                  </a:lnTo>
                  <a:lnTo>
                    <a:pt x="3328724" y="596900"/>
                  </a:lnTo>
                  <a:lnTo>
                    <a:pt x="3287752" y="609600"/>
                  </a:lnTo>
                  <a:lnTo>
                    <a:pt x="3206347" y="660400"/>
                  </a:lnTo>
                  <a:lnTo>
                    <a:pt x="3165917" y="673100"/>
                  </a:lnTo>
                  <a:lnTo>
                    <a:pt x="3045733" y="749300"/>
                  </a:lnTo>
                  <a:lnTo>
                    <a:pt x="3006045" y="762000"/>
                  </a:lnTo>
                  <a:lnTo>
                    <a:pt x="2849202" y="863600"/>
                  </a:lnTo>
                  <a:lnTo>
                    <a:pt x="2657556" y="990600"/>
                  </a:lnTo>
                  <a:lnTo>
                    <a:pt x="2470980" y="1117600"/>
                  </a:lnTo>
                  <a:lnTo>
                    <a:pt x="2325496" y="1219200"/>
                  </a:lnTo>
                  <a:lnTo>
                    <a:pt x="2289662" y="1257300"/>
                  </a:lnTo>
                  <a:lnTo>
                    <a:pt x="2183473" y="1333500"/>
                  </a:lnTo>
                  <a:lnTo>
                    <a:pt x="2148519" y="1371600"/>
                  </a:lnTo>
                  <a:lnTo>
                    <a:pt x="2079285" y="1422400"/>
                  </a:lnTo>
                  <a:lnTo>
                    <a:pt x="2045007" y="1460500"/>
                  </a:lnTo>
                  <a:lnTo>
                    <a:pt x="1977137" y="1511300"/>
                  </a:lnTo>
                  <a:lnTo>
                    <a:pt x="1943549" y="1549400"/>
                  </a:lnTo>
                  <a:lnTo>
                    <a:pt x="1910193" y="1574800"/>
                  </a:lnTo>
                  <a:lnTo>
                    <a:pt x="1877071" y="1612900"/>
                  </a:lnTo>
                  <a:lnTo>
                    <a:pt x="1844185" y="1638300"/>
                  </a:lnTo>
                  <a:lnTo>
                    <a:pt x="1811537" y="1676400"/>
                  </a:lnTo>
                  <a:lnTo>
                    <a:pt x="1779127" y="1701800"/>
                  </a:lnTo>
                  <a:lnTo>
                    <a:pt x="1746958" y="1739900"/>
                  </a:lnTo>
                  <a:lnTo>
                    <a:pt x="1715030" y="1765300"/>
                  </a:lnTo>
                  <a:lnTo>
                    <a:pt x="1683345" y="1803400"/>
                  </a:lnTo>
                  <a:lnTo>
                    <a:pt x="1651905" y="1828800"/>
                  </a:lnTo>
                  <a:lnTo>
                    <a:pt x="1620712" y="1866900"/>
                  </a:lnTo>
                  <a:lnTo>
                    <a:pt x="1589766" y="1892300"/>
                  </a:lnTo>
                  <a:lnTo>
                    <a:pt x="1559069" y="1930400"/>
                  </a:lnTo>
                  <a:lnTo>
                    <a:pt x="1528623" y="1968500"/>
                  </a:lnTo>
                  <a:lnTo>
                    <a:pt x="1498429" y="1993900"/>
                  </a:lnTo>
                  <a:lnTo>
                    <a:pt x="1468489" y="2032000"/>
                  </a:lnTo>
                  <a:lnTo>
                    <a:pt x="1438805" y="2070100"/>
                  </a:lnTo>
                  <a:lnTo>
                    <a:pt x="1409377" y="2108200"/>
                  </a:lnTo>
                  <a:lnTo>
                    <a:pt x="1380207" y="2133600"/>
                  </a:lnTo>
                  <a:lnTo>
                    <a:pt x="1351297" y="2171700"/>
                  </a:lnTo>
                  <a:lnTo>
                    <a:pt x="1322648" y="2209800"/>
                  </a:lnTo>
                  <a:lnTo>
                    <a:pt x="1294261" y="2247900"/>
                  </a:lnTo>
                  <a:lnTo>
                    <a:pt x="1266139" y="2273300"/>
                  </a:lnTo>
                  <a:lnTo>
                    <a:pt x="1238283" y="2311400"/>
                  </a:lnTo>
                  <a:lnTo>
                    <a:pt x="1210694" y="2349500"/>
                  </a:lnTo>
                  <a:lnTo>
                    <a:pt x="1183373" y="2387600"/>
                  </a:lnTo>
                  <a:lnTo>
                    <a:pt x="1156323" y="2425700"/>
                  </a:lnTo>
                  <a:lnTo>
                    <a:pt x="1129544" y="2463800"/>
                  </a:lnTo>
                  <a:lnTo>
                    <a:pt x="1103038" y="2501900"/>
                  </a:lnTo>
                  <a:lnTo>
                    <a:pt x="1076808" y="2540000"/>
                  </a:lnTo>
                  <a:lnTo>
                    <a:pt x="1050853" y="2565400"/>
                  </a:lnTo>
                  <a:lnTo>
                    <a:pt x="1025176" y="2603500"/>
                  </a:lnTo>
                  <a:lnTo>
                    <a:pt x="999778" y="2641600"/>
                  </a:lnTo>
                  <a:lnTo>
                    <a:pt x="974661" y="2679700"/>
                  </a:lnTo>
                  <a:lnTo>
                    <a:pt x="949826" y="2717800"/>
                  </a:lnTo>
                  <a:lnTo>
                    <a:pt x="925274" y="2755900"/>
                  </a:lnTo>
                  <a:lnTo>
                    <a:pt x="901008" y="2794000"/>
                  </a:lnTo>
                  <a:lnTo>
                    <a:pt x="877028" y="2844800"/>
                  </a:lnTo>
                  <a:lnTo>
                    <a:pt x="853337" y="2882900"/>
                  </a:lnTo>
                  <a:lnTo>
                    <a:pt x="829935" y="2921000"/>
                  </a:lnTo>
                  <a:lnTo>
                    <a:pt x="806824" y="2959100"/>
                  </a:lnTo>
                  <a:lnTo>
                    <a:pt x="784006" y="2997200"/>
                  </a:lnTo>
                  <a:lnTo>
                    <a:pt x="761482" y="3035300"/>
                  </a:lnTo>
                  <a:lnTo>
                    <a:pt x="739254" y="3073400"/>
                  </a:lnTo>
                  <a:lnTo>
                    <a:pt x="717322" y="3111500"/>
                  </a:lnTo>
                  <a:lnTo>
                    <a:pt x="695690" y="3162300"/>
                  </a:lnTo>
                  <a:lnTo>
                    <a:pt x="674357" y="3200400"/>
                  </a:lnTo>
                  <a:lnTo>
                    <a:pt x="653326" y="3238500"/>
                  </a:lnTo>
                  <a:lnTo>
                    <a:pt x="632598" y="3276600"/>
                  </a:lnTo>
                  <a:lnTo>
                    <a:pt x="612175" y="3314700"/>
                  </a:lnTo>
                  <a:lnTo>
                    <a:pt x="592058" y="3365500"/>
                  </a:lnTo>
                  <a:lnTo>
                    <a:pt x="572248" y="3403600"/>
                  </a:lnTo>
                  <a:lnTo>
                    <a:pt x="552748" y="3441700"/>
                  </a:lnTo>
                  <a:lnTo>
                    <a:pt x="533558" y="3479800"/>
                  </a:lnTo>
                  <a:lnTo>
                    <a:pt x="514680" y="3530600"/>
                  </a:lnTo>
                  <a:lnTo>
                    <a:pt x="496116" y="3568700"/>
                  </a:lnTo>
                  <a:lnTo>
                    <a:pt x="477867" y="3606800"/>
                  </a:lnTo>
                  <a:lnTo>
                    <a:pt x="459934" y="3657600"/>
                  </a:lnTo>
                  <a:lnTo>
                    <a:pt x="442319" y="3695700"/>
                  </a:lnTo>
                  <a:lnTo>
                    <a:pt x="425024" y="3733800"/>
                  </a:lnTo>
                  <a:lnTo>
                    <a:pt x="408050" y="3784600"/>
                  </a:lnTo>
                  <a:lnTo>
                    <a:pt x="391399" y="3822700"/>
                  </a:lnTo>
                  <a:lnTo>
                    <a:pt x="375072" y="3873500"/>
                  </a:lnTo>
                  <a:lnTo>
                    <a:pt x="359070" y="3911600"/>
                  </a:lnTo>
                  <a:lnTo>
                    <a:pt x="343395" y="3949700"/>
                  </a:lnTo>
                  <a:lnTo>
                    <a:pt x="328049" y="4000500"/>
                  </a:lnTo>
                  <a:lnTo>
                    <a:pt x="313033" y="4038600"/>
                  </a:lnTo>
                  <a:lnTo>
                    <a:pt x="298348" y="4089400"/>
                  </a:lnTo>
                  <a:lnTo>
                    <a:pt x="283997" y="4127500"/>
                  </a:lnTo>
                  <a:lnTo>
                    <a:pt x="269980" y="4178300"/>
                  </a:lnTo>
                  <a:lnTo>
                    <a:pt x="256298" y="4216400"/>
                  </a:lnTo>
                  <a:lnTo>
                    <a:pt x="242955" y="4267200"/>
                  </a:lnTo>
                  <a:lnTo>
                    <a:pt x="229950" y="4305300"/>
                  </a:lnTo>
                  <a:lnTo>
                    <a:pt x="217286" y="4356100"/>
                  </a:lnTo>
                  <a:lnTo>
                    <a:pt x="204964" y="4394200"/>
                  </a:lnTo>
                  <a:lnTo>
                    <a:pt x="192986" y="4445000"/>
                  </a:lnTo>
                  <a:lnTo>
                    <a:pt x="181352" y="4483100"/>
                  </a:lnTo>
                  <a:lnTo>
                    <a:pt x="170065" y="4533900"/>
                  </a:lnTo>
                  <a:lnTo>
                    <a:pt x="159126" y="4584700"/>
                  </a:lnTo>
                  <a:lnTo>
                    <a:pt x="148537" y="4622800"/>
                  </a:lnTo>
                  <a:lnTo>
                    <a:pt x="138298" y="4673600"/>
                  </a:lnTo>
                  <a:lnTo>
                    <a:pt x="128412" y="4711700"/>
                  </a:lnTo>
                  <a:lnTo>
                    <a:pt x="118880" y="4762500"/>
                  </a:lnTo>
                  <a:lnTo>
                    <a:pt x="109704" y="4813300"/>
                  </a:lnTo>
                  <a:lnTo>
                    <a:pt x="100884" y="4851400"/>
                  </a:lnTo>
                  <a:lnTo>
                    <a:pt x="92423" y="4902200"/>
                  </a:lnTo>
                  <a:lnTo>
                    <a:pt x="84322" y="4953000"/>
                  </a:lnTo>
                  <a:lnTo>
                    <a:pt x="76582" y="4991100"/>
                  </a:lnTo>
                  <a:lnTo>
                    <a:pt x="69205" y="5041900"/>
                  </a:lnTo>
                  <a:lnTo>
                    <a:pt x="62193" y="5092700"/>
                  </a:lnTo>
                  <a:lnTo>
                    <a:pt x="55547" y="5130800"/>
                  </a:lnTo>
                  <a:lnTo>
                    <a:pt x="49268" y="5181600"/>
                  </a:lnTo>
                  <a:lnTo>
                    <a:pt x="43358" y="5232400"/>
                  </a:lnTo>
                  <a:lnTo>
                    <a:pt x="37818" y="5283200"/>
                  </a:lnTo>
                  <a:lnTo>
                    <a:pt x="32651" y="5321300"/>
                  </a:lnTo>
                  <a:lnTo>
                    <a:pt x="27857" y="5372100"/>
                  </a:lnTo>
                  <a:lnTo>
                    <a:pt x="23437" y="5422900"/>
                  </a:lnTo>
                  <a:lnTo>
                    <a:pt x="19395" y="5473700"/>
                  </a:lnTo>
                  <a:lnTo>
                    <a:pt x="15730" y="5511800"/>
                  </a:lnTo>
                  <a:lnTo>
                    <a:pt x="12444" y="5562600"/>
                  </a:lnTo>
                  <a:lnTo>
                    <a:pt x="9540" y="5613400"/>
                  </a:lnTo>
                  <a:lnTo>
                    <a:pt x="7018" y="5664200"/>
                  </a:lnTo>
                  <a:lnTo>
                    <a:pt x="4879" y="5715000"/>
                  </a:lnTo>
                  <a:lnTo>
                    <a:pt x="3127" y="5753100"/>
                  </a:lnTo>
                  <a:lnTo>
                    <a:pt x="1761" y="5803900"/>
                  </a:lnTo>
                  <a:lnTo>
                    <a:pt x="783" y="5854700"/>
                  </a:lnTo>
                  <a:lnTo>
                    <a:pt x="196" y="5905500"/>
                  </a:lnTo>
                  <a:lnTo>
                    <a:pt x="0" y="5956300"/>
                  </a:lnTo>
                  <a:lnTo>
                    <a:pt x="218" y="6007100"/>
                  </a:lnTo>
                  <a:lnTo>
                    <a:pt x="874" y="6057900"/>
                  </a:lnTo>
                  <a:lnTo>
                    <a:pt x="1964" y="6108700"/>
                  </a:lnTo>
                  <a:lnTo>
                    <a:pt x="698278" y="6108700"/>
                  </a:lnTo>
                  <a:lnTo>
                    <a:pt x="697055" y="6057900"/>
                  </a:lnTo>
                  <a:lnTo>
                    <a:pt x="696319" y="6007100"/>
                  </a:lnTo>
                  <a:lnTo>
                    <a:pt x="696074" y="5956300"/>
                  </a:lnTo>
                  <a:lnTo>
                    <a:pt x="696292" y="5905500"/>
                  </a:lnTo>
                  <a:lnTo>
                    <a:pt x="696945" y="5854700"/>
                  </a:lnTo>
                  <a:lnTo>
                    <a:pt x="698031" y="5803900"/>
                  </a:lnTo>
                  <a:lnTo>
                    <a:pt x="699549" y="5765800"/>
                  </a:lnTo>
                  <a:lnTo>
                    <a:pt x="701496" y="5715000"/>
                  </a:lnTo>
                  <a:lnTo>
                    <a:pt x="703870" y="5664200"/>
                  </a:lnTo>
                  <a:lnTo>
                    <a:pt x="706671" y="5613400"/>
                  </a:lnTo>
                  <a:lnTo>
                    <a:pt x="709895" y="5575300"/>
                  </a:lnTo>
                  <a:lnTo>
                    <a:pt x="713541" y="5524500"/>
                  </a:lnTo>
                  <a:lnTo>
                    <a:pt x="717607" y="5473700"/>
                  </a:lnTo>
                  <a:lnTo>
                    <a:pt x="722091" y="5422900"/>
                  </a:lnTo>
                  <a:lnTo>
                    <a:pt x="726992" y="5384800"/>
                  </a:lnTo>
                  <a:lnTo>
                    <a:pt x="732307" y="5334000"/>
                  </a:lnTo>
                  <a:lnTo>
                    <a:pt x="738035" y="5283200"/>
                  </a:lnTo>
                  <a:lnTo>
                    <a:pt x="744173" y="5245100"/>
                  </a:lnTo>
                  <a:lnTo>
                    <a:pt x="750720" y="5194300"/>
                  </a:lnTo>
                  <a:lnTo>
                    <a:pt x="757675" y="5143500"/>
                  </a:lnTo>
                  <a:lnTo>
                    <a:pt x="765034" y="5105400"/>
                  </a:lnTo>
                  <a:lnTo>
                    <a:pt x="772797" y="5054600"/>
                  </a:lnTo>
                  <a:lnTo>
                    <a:pt x="780961" y="5003800"/>
                  </a:lnTo>
                  <a:lnTo>
                    <a:pt x="789525" y="4965700"/>
                  </a:lnTo>
                  <a:lnTo>
                    <a:pt x="798486" y="4914900"/>
                  </a:lnTo>
                  <a:lnTo>
                    <a:pt x="807844" y="4864100"/>
                  </a:lnTo>
                  <a:lnTo>
                    <a:pt x="817595" y="4826000"/>
                  </a:lnTo>
                  <a:lnTo>
                    <a:pt x="827738" y="4775200"/>
                  </a:lnTo>
                  <a:lnTo>
                    <a:pt x="838272" y="4737100"/>
                  </a:lnTo>
                  <a:lnTo>
                    <a:pt x="849193" y="4686300"/>
                  </a:lnTo>
                  <a:lnTo>
                    <a:pt x="860502" y="4648200"/>
                  </a:lnTo>
                  <a:lnTo>
                    <a:pt x="872195" y="4597400"/>
                  </a:lnTo>
                  <a:lnTo>
                    <a:pt x="884270" y="4559300"/>
                  </a:lnTo>
                  <a:lnTo>
                    <a:pt x="896727" y="4508500"/>
                  </a:lnTo>
                  <a:lnTo>
                    <a:pt x="909562" y="4470400"/>
                  </a:lnTo>
                  <a:lnTo>
                    <a:pt x="922775" y="4419600"/>
                  </a:lnTo>
                  <a:lnTo>
                    <a:pt x="936363" y="4381500"/>
                  </a:lnTo>
                  <a:lnTo>
                    <a:pt x="950325" y="4330700"/>
                  </a:lnTo>
                  <a:lnTo>
                    <a:pt x="964658" y="4292600"/>
                  </a:lnTo>
                  <a:lnTo>
                    <a:pt x="979360" y="4241800"/>
                  </a:lnTo>
                  <a:lnTo>
                    <a:pt x="994431" y="4203700"/>
                  </a:lnTo>
                  <a:lnTo>
                    <a:pt x="1009867" y="4152900"/>
                  </a:lnTo>
                  <a:lnTo>
                    <a:pt x="1025667" y="4114800"/>
                  </a:lnTo>
                  <a:lnTo>
                    <a:pt x="1041830" y="4076700"/>
                  </a:lnTo>
                  <a:lnTo>
                    <a:pt x="1058353" y="4025900"/>
                  </a:lnTo>
                  <a:lnTo>
                    <a:pt x="1075235" y="3987800"/>
                  </a:lnTo>
                  <a:lnTo>
                    <a:pt x="1092473" y="3949700"/>
                  </a:lnTo>
                  <a:lnTo>
                    <a:pt x="1110065" y="3898900"/>
                  </a:lnTo>
                  <a:lnTo>
                    <a:pt x="1128011" y="3860800"/>
                  </a:lnTo>
                  <a:lnTo>
                    <a:pt x="1146308" y="3822700"/>
                  </a:lnTo>
                  <a:lnTo>
                    <a:pt x="1164954" y="3771900"/>
                  </a:lnTo>
                  <a:lnTo>
                    <a:pt x="1183947" y="3733800"/>
                  </a:lnTo>
                  <a:lnTo>
                    <a:pt x="1203285" y="3695700"/>
                  </a:lnTo>
                  <a:lnTo>
                    <a:pt x="1222968" y="3657600"/>
                  </a:lnTo>
                  <a:lnTo>
                    <a:pt x="1242991" y="3619500"/>
                  </a:lnTo>
                  <a:lnTo>
                    <a:pt x="1263355" y="3568700"/>
                  </a:lnTo>
                  <a:lnTo>
                    <a:pt x="1284056" y="3530600"/>
                  </a:lnTo>
                  <a:lnTo>
                    <a:pt x="1305094" y="3492500"/>
                  </a:lnTo>
                  <a:lnTo>
                    <a:pt x="1326466" y="3454400"/>
                  </a:lnTo>
                  <a:lnTo>
                    <a:pt x="1348170" y="3416300"/>
                  </a:lnTo>
                  <a:lnTo>
                    <a:pt x="1370205" y="3378200"/>
                  </a:lnTo>
                  <a:lnTo>
                    <a:pt x="1392568" y="3340100"/>
                  </a:lnTo>
                  <a:lnTo>
                    <a:pt x="1415258" y="3289300"/>
                  </a:lnTo>
                  <a:lnTo>
                    <a:pt x="1438273" y="3251200"/>
                  </a:lnTo>
                  <a:lnTo>
                    <a:pt x="1461611" y="3213100"/>
                  </a:lnTo>
                  <a:lnTo>
                    <a:pt x="1485270" y="3175000"/>
                  </a:lnTo>
                  <a:lnTo>
                    <a:pt x="1509248" y="3136900"/>
                  </a:lnTo>
                  <a:lnTo>
                    <a:pt x="1533544" y="3098800"/>
                  </a:lnTo>
                  <a:lnTo>
                    <a:pt x="1558155" y="3060700"/>
                  </a:lnTo>
                  <a:lnTo>
                    <a:pt x="1583080" y="3022600"/>
                  </a:lnTo>
                  <a:lnTo>
                    <a:pt x="1608316" y="2984500"/>
                  </a:lnTo>
                  <a:lnTo>
                    <a:pt x="1633863" y="2946400"/>
                  </a:lnTo>
                  <a:lnTo>
                    <a:pt x="1659718" y="2921000"/>
                  </a:lnTo>
                  <a:lnTo>
                    <a:pt x="1685879" y="2882900"/>
                  </a:lnTo>
                  <a:lnTo>
                    <a:pt x="1712344" y="2844800"/>
                  </a:lnTo>
                  <a:lnTo>
                    <a:pt x="1739112" y="2806700"/>
                  </a:lnTo>
                  <a:lnTo>
                    <a:pt x="1766180" y="2768600"/>
                  </a:lnTo>
                  <a:lnTo>
                    <a:pt x="1793547" y="2730500"/>
                  </a:lnTo>
                  <a:lnTo>
                    <a:pt x="1821211" y="2692400"/>
                  </a:lnTo>
                  <a:lnTo>
                    <a:pt x="1849170" y="2667000"/>
                  </a:lnTo>
                  <a:lnTo>
                    <a:pt x="1877422" y="2628900"/>
                  </a:lnTo>
                  <a:lnTo>
                    <a:pt x="1905966" y="2590800"/>
                  </a:lnTo>
                  <a:lnTo>
                    <a:pt x="1934798" y="2552700"/>
                  </a:lnTo>
                  <a:lnTo>
                    <a:pt x="1963919" y="2527300"/>
                  </a:lnTo>
                  <a:lnTo>
                    <a:pt x="1993325" y="2489200"/>
                  </a:lnTo>
                  <a:lnTo>
                    <a:pt x="2023014" y="2451100"/>
                  </a:lnTo>
                  <a:lnTo>
                    <a:pt x="2052986" y="2425700"/>
                  </a:lnTo>
                  <a:lnTo>
                    <a:pt x="2083238" y="2387600"/>
                  </a:lnTo>
                  <a:lnTo>
                    <a:pt x="2113768" y="2362200"/>
                  </a:lnTo>
                  <a:lnTo>
                    <a:pt x="2144574" y="2324100"/>
                  </a:lnTo>
                  <a:lnTo>
                    <a:pt x="2175655" y="2286000"/>
                  </a:lnTo>
                  <a:lnTo>
                    <a:pt x="2207009" y="2260600"/>
                  </a:lnTo>
                  <a:lnTo>
                    <a:pt x="2238633" y="2222500"/>
                  </a:lnTo>
                  <a:lnTo>
                    <a:pt x="2270526" y="2197100"/>
                  </a:lnTo>
                  <a:lnTo>
                    <a:pt x="2302686" y="2159000"/>
                  </a:lnTo>
                  <a:lnTo>
                    <a:pt x="2335111" y="2133600"/>
                  </a:lnTo>
                  <a:lnTo>
                    <a:pt x="2367800" y="2095500"/>
                  </a:lnTo>
                  <a:lnTo>
                    <a:pt x="2433959" y="2044700"/>
                  </a:lnTo>
                  <a:lnTo>
                    <a:pt x="2467426" y="2006600"/>
                  </a:lnTo>
                  <a:lnTo>
                    <a:pt x="2535126" y="1955800"/>
                  </a:lnTo>
                  <a:lnTo>
                    <a:pt x="2569354" y="1917700"/>
                  </a:lnTo>
                  <a:lnTo>
                    <a:pt x="2673535" y="1841500"/>
                  </a:lnTo>
                  <a:lnTo>
                    <a:pt x="2708753" y="1803400"/>
                  </a:lnTo>
                  <a:lnTo>
                    <a:pt x="2852036" y="1701800"/>
                  </a:lnTo>
                  <a:lnTo>
                    <a:pt x="2961975" y="1625600"/>
                  </a:lnTo>
                  <a:lnTo>
                    <a:pt x="2999083" y="1587500"/>
                  </a:lnTo>
                  <a:lnTo>
                    <a:pt x="3036419" y="1562100"/>
                  </a:lnTo>
                  <a:lnTo>
                    <a:pt x="3073981" y="1549400"/>
                  </a:lnTo>
                  <a:lnTo>
                    <a:pt x="3265114" y="1422400"/>
                  </a:lnTo>
                  <a:lnTo>
                    <a:pt x="3343083" y="1371600"/>
                  </a:lnTo>
                  <a:lnTo>
                    <a:pt x="3382385" y="1358900"/>
                  </a:lnTo>
                  <a:lnTo>
                    <a:pt x="3501539" y="1282700"/>
                  </a:lnTo>
                  <a:lnTo>
                    <a:pt x="3541666" y="1270000"/>
                  </a:lnTo>
                  <a:lnTo>
                    <a:pt x="3581995" y="1244600"/>
                  </a:lnTo>
                  <a:lnTo>
                    <a:pt x="3622524" y="1231900"/>
                  </a:lnTo>
                  <a:lnTo>
                    <a:pt x="3704174" y="1181100"/>
                  </a:lnTo>
                  <a:lnTo>
                    <a:pt x="3745291" y="1168400"/>
                  </a:lnTo>
                  <a:lnTo>
                    <a:pt x="3786601" y="1143000"/>
                  </a:lnTo>
                  <a:lnTo>
                    <a:pt x="3828101" y="1130300"/>
                  </a:lnTo>
                  <a:lnTo>
                    <a:pt x="3869789" y="1104900"/>
                  </a:lnTo>
                  <a:lnTo>
                    <a:pt x="3953725" y="1079500"/>
                  </a:lnTo>
                  <a:lnTo>
                    <a:pt x="3995968" y="1054100"/>
                  </a:lnTo>
                  <a:lnTo>
                    <a:pt x="4080995" y="1028700"/>
                  </a:lnTo>
                  <a:lnTo>
                    <a:pt x="4123776" y="1003300"/>
                  </a:lnTo>
                  <a:lnTo>
                    <a:pt x="4253165" y="965200"/>
                  </a:lnTo>
                  <a:lnTo>
                    <a:pt x="4296637" y="939800"/>
                  </a:lnTo>
                  <a:lnTo>
                    <a:pt x="4740290" y="812800"/>
                  </a:lnTo>
                  <a:lnTo>
                    <a:pt x="4785508" y="812800"/>
                  </a:lnTo>
                  <a:lnTo>
                    <a:pt x="4967836" y="762000"/>
                  </a:lnTo>
                  <a:lnTo>
                    <a:pt x="5013773" y="762000"/>
                  </a:lnTo>
                  <a:lnTo>
                    <a:pt x="5106060" y="736600"/>
                  </a:lnTo>
                  <a:lnTo>
                    <a:pt x="5152406" y="736600"/>
                  </a:lnTo>
                  <a:lnTo>
                    <a:pt x="5198884" y="723900"/>
                  </a:lnTo>
                  <a:lnTo>
                    <a:pt x="5245493" y="723900"/>
                  </a:lnTo>
                  <a:lnTo>
                    <a:pt x="5292231" y="711200"/>
                  </a:lnTo>
                  <a:lnTo>
                    <a:pt x="5339096" y="711200"/>
                  </a:lnTo>
                  <a:lnTo>
                    <a:pt x="5386086" y="698500"/>
                  </a:lnTo>
                  <a:lnTo>
                    <a:pt x="5473482" y="698500"/>
                  </a:lnTo>
                  <a:lnTo>
                    <a:pt x="5473482" y="0"/>
                  </a:lnTo>
                  <a:close/>
                </a:path>
              </a:pathLst>
            </a:custGeom>
            <a:solidFill>
              <a:srgbClr val="F6EDD5">
                <a:alpha val="50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57399" y="160728"/>
            <a:ext cx="252349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Financial</a:t>
            </a:r>
            <a:r>
              <a:rPr dirty="0" sz="2300" spc="-145">
                <a:solidFill>
                  <a:srgbClr val="FFFFFF"/>
                </a:solidFill>
                <a:latin typeface="Arial Black"/>
                <a:cs typeface="Arial Black"/>
              </a:rPr>
              <a:t> Security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15963"/>
            <a:ext cx="4016375" cy="34442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Households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with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at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least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one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Disabled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adult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more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likely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have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no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savings.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641297" y="5305939"/>
            <a:ext cx="454914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Percentage</a:t>
            </a:r>
            <a:r>
              <a:rPr dirty="0" sz="1300" spc="-11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 Black"/>
                <a:cs typeface="Arial Black"/>
              </a:rPr>
              <a:t>50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60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40">
                <a:solidFill>
                  <a:srgbClr val="40276F"/>
                </a:solidFill>
                <a:latin typeface="Arial Black"/>
                <a:cs typeface="Arial Black"/>
              </a:rPr>
              <a:t>69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14">
                <a:solidFill>
                  <a:srgbClr val="40276F"/>
                </a:solidFill>
                <a:latin typeface="Arial Black"/>
                <a:cs typeface="Arial Black"/>
              </a:rPr>
              <a:t>who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25">
                <a:solidFill>
                  <a:srgbClr val="40276F"/>
                </a:solidFill>
                <a:latin typeface="Arial Black"/>
                <a:cs typeface="Arial Black"/>
              </a:rPr>
              <a:t>have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no</a:t>
            </a:r>
            <a:r>
              <a:rPr dirty="0" sz="1300" spc="-11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85">
                <a:solidFill>
                  <a:srgbClr val="40276F"/>
                </a:solidFill>
                <a:latin typeface="Arial Black"/>
                <a:cs typeface="Arial Black"/>
              </a:rPr>
              <a:t>savings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452057" y="525513"/>
            <a:ext cx="4881880" cy="4742180"/>
            <a:chOff x="6452057" y="525513"/>
            <a:chExt cx="4881880" cy="4742180"/>
          </a:xfrm>
        </p:grpSpPr>
        <p:sp>
          <p:nvSpPr>
            <p:cNvPr id="10" name="object 10" descr=""/>
            <p:cNvSpPr/>
            <p:nvPr/>
          </p:nvSpPr>
          <p:spPr>
            <a:xfrm>
              <a:off x="10274643" y="2138451"/>
              <a:ext cx="937894" cy="903605"/>
            </a:xfrm>
            <a:custGeom>
              <a:avLst/>
              <a:gdLst/>
              <a:ahLst/>
              <a:cxnLst/>
              <a:rect l="l" t="t" r="r" b="b"/>
              <a:pathLst>
                <a:path w="937895" h="903605">
                  <a:moveTo>
                    <a:pt x="937729" y="639241"/>
                  </a:moveTo>
                  <a:lnTo>
                    <a:pt x="931456" y="599236"/>
                  </a:lnTo>
                  <a:lnTo>
                    <a:pt x="915911" y="560412"/>
                  </a:lnTo>
                  <a:lnTo>
                    <a:pt x="890879" y="523925"/>
                  </a:lnTo>
                  <a:lnTo>
                    <a:pt x="857821" y="492442"/>
                  </a:lnTo>
                  <a:lnTo>
                    <a:pt x="819264" y="467956"/>
                  </a:lnTo>
                  <a:lnTo>
                    <a:pt x="776566" y="450659"/>
                  </a:lnTo>
                  <a:lnTo>
                    <a:pt x="731126" y="440728"/>
                  </a:lnTo>
                  <a:lnTo>
                    <a:pt x="684301" y="438340"/>
                  </a:lnTo>
                  <a:lnTo>
                    <a:pt x="637463" y="443699"/>
                  </a:lnTo>
                  <a:lnTo>
                    <a:pt x="591997" y="456984"/>
                  </a:lnTo>
                  <a:lnTo>
                    <a:pt x="549275" y="478358"/>
                  </a:lnTo>
                  <a:lnTo>
                    <a:pt x="512394" y="506590"/>
                  </a:lnTo>
                  <a:lnTo>
                    <a:pt x="483730" y="539508"/>
                  </a:lnTo>
                  <a:lnTo>
                    <a:pt x="463473" y="575970"/>
                  </a:lnTo>
                  <a:lnTo>
                    <a:pt x="451840" y="614781"/>
                  </a:lnTo>
                  <a:lnTo>
                    <a:pt x="451332" y="622058"/>
                  </a:lnTo>
                  <a:lnTo>
                    <a:pt x="421640" y="557923"/>
                  </a:lnTo>
                  <a:lnTo>
                    <a:pt x="328409" y="418934"/>
                  </a:lnTo>
                  <a:lnTo>
                    <a:pt x="523367" y="47891"/>
                  </a:lnTo>
                  <a:lnTo>
                    <a:pt x="270611" y="0"/>
                  </a:lnTo>
                  <a:lnTo>
                    <a:pt x="144183" y="13881"/>
                  </a:lnTo>
                  <a:lnTo>
                    <a:pt x="106146" y="116433"/>
                  </a:lnTo>
                  <a:lnTo>
                    <a:pt x="118554" y="334505"/>
                  </a:lnTo>
                  <a:lnTo>
                    <a:pt x="120167" y="382816"/>
                  </a:lnTo>
                  <a:lnTo>
                    <a:pt x="116433" y="430415"/>
                  </a:lnTo>
                  <a:lnTo>
                    <a:pt x="107226" y="476859"/>
                  </a:lnTo>
                  <a:lnTo>
                    <a:pt x="92392" y="521677"/>
                  </a:lnTo>
                  <a:lnTo>
                    <a:pt x="71818" y="564413"/>
                  </a:lnTo>
                  <a:lnTo>
                    <a:pt x="45364" y="604621"/>
                  </a:lnTo>
                  <a:lnTo>
                    <a:pt x="39966" y="611720"/>
                  </a:lnTo>
                  <a:lnTo>
                    <a:pt x="36322" y="618350"/>
                  </a:lnTo>
                  <a:lnTo>
                    <a:pt x="35788" y="620966"/>
                  </a:lnTo>
                  <a:lnTo>
                    <a:pt x="24231" y="635927"/>
                  </a:lnTo>
                  <a:lnTo>
                    <a:pt x="6337" y="678319"/>
                  </a:lnTo>
                  <a:lnTo>
                    <a:pt x="0" y="725500"/>
                  </a:lnTo>
                  <a:lnTo>
                    <a:pt x="6337" y="772680"/>
                  </a:lnTo>
                  <a:lnTo>
                    <a:pt x="24231" y="815086"/>
                  </a:lnTo>
                  <a:lnTo>
                    <a:pt x="51981" y="851001"/>
                  </a:lnTo>
                  <a:lnTo>
                    <a:pt x="87896" y="878751"/>
                  </a:lnTo>
                  <a:lnTo>
                    <a:pt x="130302" y="896645"/>
                  </a:lnTo>
                  <a:lnTo>
                    <a:pt x="177482" y="902982"/>
                  </a:lnTo>
                  <a:lnTo>
                    <a:pt x="224663" y="896645"/>
                  </a:lnTo>
                  <a:lnTo>
                    <a:pt x="267055" y="878751"/>
                  </a:lnTo>
                  <a:lnTo>
                    <a:pt x="302971" y="851001"/>
                  </a:lnTo>
                  <a:lnTo>
                    <a:pt x="330733" y="815086"/>
                  </a:lnTo>
                  <a:lnTo>
                    <a:pt x="348615" y="772680"/>
                  </a:lnTo>
                  <a:lnTo>
                    <a:pt x="354965" y="725500"/>
                  </a:lnTo>
                  <a:lnTo>
                    <a:pt x="353860" y="717384"/>
                  </a:lnTo>
                  <a:lnTo>
                    <a:pt x="372033" y="712508"/>
                  </a:lnTo>
                  <a:lnTo>
                    <a:pt x="439356" y="677189"/>
                  </a:lnTo>
                  <a:lnTo>
                    <a:pt x="449097" y="654113"/>
                  </a:lnTo>
                  <a:lnTo>
                    <a:pt x="449059" y="654761"/>
                  </a:lnTo>
                  <a:lnTo>
                    <a:pt x="455333" y="694753"/>
                  </a:lnTo>
                  <a:lnTo>
                    <a:pt x="470877" y="733590"/>
                  </a:lnTo>
                  <a:lnTo>
                    <a:pt x="495909" y="770077"/>
                  </a:lnTo>
                  <a:lnTo>
                    <a:pt x="528967" y="801560"/>
                  </a:lnTo>
                  <a:lnTo>
                    <a:pt x="567524" y="826046"/>
                  </a:lnTo>
                  <a:lnTo>
                    <a:pt x="610209" y="843343"/>
                  </a:lnTo>
                  <a:lnTo>
                    <a:pt x="655662" y="853274"/>
                  </a:lnTo>
                  <a:lnTo>
                    <a:pt x="702487" y="855649"/>
                  </a:lnTo>
                  <a:lnTo>
                    <a:pt x="749312" y="850290"/>
                  </a:lnTo>
                  <a:lnTo>
                    <a:pt x="794778" y="837018"/>
                  </a:lnTo>
                  <a:lnTo>
                    <a:pt x="837514" y="815644"/>
                  </a:lnTo>
                  <a:lnTo>
                    <a:pt x="874382" y="787412"/>
                  </a:lnTo>
                  <a:lnTo>
                    <a:pt x="903058" y="754481"/>
                  </a:lnTo>
                  <a:lnTo>
                    <a:pt x="923315" y="718032"/>
                  </a:lnTo>
                  <a:lnTo>
                    <a:pt x="934948" y="679221"/>
                  </a:lnTo>
                  <a:lnTo>
                    <a:pt x="937729" y="639241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230307" y="2755799"/>
              <a:ext cx="1103630" cy="942975"/>
            </a:xfrm>
            <a:custGeom>
              <a:avLst/>
              <a:gdLst/>
              <a:ahLst/>
              <a:cxnLst/>
              <a:rect l="l" t="t" r="r" b="b"/>
              <a:pathLst>
                <a:path w="1103629" h="942975">
                  <a:moveTo>
                    <a:pt x="557809" y="0"/>
                  </a:moveTo>
                  <a:lnTo>
                    <a:pt x="510287" y="4308"/>
                  </a:lnTo>
                  <a:lnTo>
                    <a:pt x="465907" y="16240"/>
                  </a:lnTo>
                  <a:lnTo>
                    <a:pt x="423573" y="34307"/>
                  </a:lnTo>
                  <a:lnTo>
                    <a:pt x="382185" y="57022"/>
                  </a:lnTo>
                  <a:lnTo>
                    <a:pt x="340644" y="82895"/>
                  </a:lnTo>
                  <a:lnTo>
                    <a:pt x="297853" y="110439"/>
                  </a:lnTo>
                  <a:lnTo>
                    <a:pt x="256098" y="141688"/>
                  </a:lnTo>
                  <a:lnTo>
                    <a:pt x="220742" y="177507"/>
                  </a:lnTo>
                  <a:lnTo>
                    <a:pt x="191147" y="217276"/>
                  </a:lnTo>
                  <a:lnTo>
                    <a:pt x="166672" y="260373"/>
                  </a:lnTo>
                  <a:lnTo>
                    <a:pt x="146678" y="306179"/>
                  </a:lnTo>
                  <a:lnTo>
                    <a:pt x="130527" y="354073"/>
                  </a:lnTo>
                  <a:lnTo>
                    <a:pt x="117578" y="403435"/>
                  </a:lnTo>
                  <a:lnTo>
                    <a:pt x="107192" y="453645"/>
                  </a:lnTo>
                  <a:lnTo>
                    <a:pt x="98731" y="504082"/>
                  </a:lnTo>
                  <a:lnTo>
                    <a:pt x="91554" y="554126"/>
                  </a:lnTo>
                  <a:lnTo>
                    <a:pt x="71575" y="656570"/>
                  </a:lnTo>
                  <a:lnTo>
                    <a:pt x="40733" y="785499"/>
                  </a:lnTo>
                  <a:lnTo>
                    <a:pt x="12414" y="895881"/>
                  </a:lnTo>
                  <a:lnTo>
                    <a:pt x="0" y="942682"/>
                  </a:lnTo>
                  <a:lnTo>
                    <a:pt x="1103617" y="942682"/>
                  </a:lnTo>
                  <a:lnTo>
                    <a:pt x="1097063" y="773691"/>
                  </a:lnTo>
                  <a:lnTo>
                    <a:pt x="1092334" y="676886"/>
                  </a:lnTo>
                  <a:lnTo>
                    <a:pt x="1087142" y="615840"/>
                  </a:lnTo>
                  <a:lnTo>
                    <a:pt x="1079195" y="554126"/>
                  </a:lnTo>
                  <a:lnTo>
                    <a:pt x="1072018" y="504082"/>
                  </a:lnTo>
                  <a:lnTo>
                    <a:pt x="1063556" y="453645"/>
                  </a:lnTo>
                  <a:lnTo>
                    <a:pt x="1053171" y="403435"/>
                  </a:lnTo>
                  <a:lnTo>
                    <a:pt x="1040222" y="354073"/>
                  </a:lnTo>
                  <a:lnTo>
                    <a:pt x="1024070" y="306179"/>
                  </a:lnTo>
                  <a:lnTo>
                    <a:pt x="1004077" y="260373"/>
                  </a:lnTo>
                  <a:lnTo>
                    <a:pt x="979602" y="217276"/>
                  </a:lnTo>
                  <a:lnTo>
                    <a:pt x="950006" y="177507"/>
                  </a:lnTo>
                  <a:lnTo>
                    <a:pt x="914651" y="141688"/>
                  </a:lnTo>
                  <a:lnTo>
                    <a:pt x="872896" y="110439"/>
                  </a:lnTo>
                  <a:lnTo>
                    <a:pt x="833061" y="86762"/>
                  </a:lnTo>
                  <a:lnTo>
                    <a:pt x="789439" y="64157"/>
                  </a:lnTo>
                  <a:lnTo>
                    <a:pt x="743266" y="43560"/>
                  </a:lnTo>
                  <a:lnTo>
                    <a:pt x="695780" y="25908"/>
                  </a:lnTo>
                  <a:lnTo>
                    <a:pt x="648217" y="12139"/>
                  </a:lnTo>
                  <a:lnTo>
                    <a:pt x="601814" y="3191"/>
                  </a:lnTo>
                  <a:lnTo>
                    <a:pt x="557809" y="0"/>
                  </a:lnTo>
                  <a:close/>
                </a:path>
              </a:pathLst>
            </a:custGeom>
            <a:solidFill>
              <a:srgbClr val="87CC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0421528" y="2200440"/>
              <a:ext cx="469900" cy="1042669"/>
            </a:xfrm>
            <a:custGeom>
              <a:avLst/>
              <a:gdLst/>
              <a:ahLst/>
              <a:cxnLst/>
              <a:rect l="l" t="t" r="r" b="b"/>
              <a:pathLst>
                <a:path w="469900" h="1042669">
                  <a:moveTo>
                    <a:pt x="237334" y="0"/>
                  </a:moveTo>
                  <a:lnTo>
                    <a:pt x="182366" y="10936"/>
                  </a:lnTo>
                  <a:lnTo>
                    <a:pt x="141638" y="30035"/>
                  </a:lnTo>
                  <a:lnTo>
                    <a:pt x="106254" y="56956"/>
                  </a:lnTo>
                  <a:lnTo>
                    <a:pt x="77161" y="90496"/>
                  </a:lnTo>
                  <a:lnTo>
                    <a:pt x="55303" y="129454"/>
                  </a:lnTo>
                  <a:lnTo>
                    <a:pt x="41628" y="172625"/>
                  </a:lnTo>
                  <a:lnTo>
                    <a:pt x="37081" y="218808"/>
                  </a:lnTo>
                  <a:lnTo>
                    <a:pt x="37309" y="251333"/>
                  </a:lnTo>
                  <a:lnTo>
                    <a:pt x="35699" y="270273"/>
                  </a:lnTo>
                  <a:lnTo>
                    <a:pt x="31424" y="286051"/>
                  </a:lnTo>
                  <a:lnTo>
                    <a:pt x="25753" y="299081"/>
                  </a:lnTo>
                  <a:lnTo>
                    <a:pt x="19948" y="309778"/>
                  </a:lnTo>
                  <a:lnTo>
                    <a:pt x="12862" y="321425"/>
                  </a:lnTo>
                  <a:lnTo>
                    <a:pt x="4950" y="335759"/>
                  </a:lnTo>
                  <a:lnTo>
                    <a:pt x="0" y="350640"/>
                  </a:lnTo>
                  <a:lnTo>
                    <a:pt x="1800" y="363931"/>
                  </a:lnTo>
                  <a:lnTo>
                    <a:pt x="10301" y="369598"/>
                  </a:lnTo>
                  <a:lnTo>
                    <a:pt x="24697" y="374389"/>
                  </a:lnTo>
                  <a:lnTo>
                    <a:pt x="38299" y="378218"/>
                  </a:lnTo>
                  <a:lnTo>
                    <a:pt x="44421" y="381000"/>
                  </a:lnTo>
                  <a:lnTo>
                    <a:pt x="47368" y="425919"/>
                  </a:lnTo>
                  <a:lnTo>
                    <a:pt x="57974" y="479915"/>
                  </a:lnTo>
                  <a:lnTo>
                    <a:pt x="86573" y="526338"/>
                  </a:lnTo>
                  <a:lnTo>
                    <a:pt x="144453" y="542459"/>
                  </a:lnTo>
                  <a:lnTo>
                    <a:pt x="176416" y="537120"/>
                  </a:lnTo>
                  <a:lnTo>
                    <a:pt x="209153" y="533425"/>
                  </a:lnTo>
                  <a:lnTo>
                    <a:pt x="224889" y="544342"/>
                  </a:lnTo>
                  <a:lnTo>
                    <a:pt x="230838" y="570002"/>
                  </a:lnTo>
                  <a:lnTo>
                    <a:pt x="230549" y="599313"/>
                  </a:lnTo>
                  <a:lnTo>
                    <a:pt x="227568" y="621182"/>
                  </a:lnTo>
                  <a:lnTo>
                    <a:pt x="218154" y="665981"/>
                  </a:lnTo>
                  <a:lnTo>
                    <a:pt x="209369" y="710895"/>
                  </a:lnTo>
                  <a:lnTo>
                    <a:pt x="204050" y="744436"/>
                  </a:lnTo>
                  <a:lnTo>
                    <a:pt x="181888" y="909604"/>
                  </a:lnTo>
                  <a:lnTo>
                    <a:pt x="173137" y="968996"/>
                  </a:lnTo>
                  <a:lnTo>
                    <a:pt x="164055" y="1021969"/>
                  </a:lnTo>
                  <a:lnTo>
                    <a:pt x="163665" y="1033681"/>
                  </a:lnTo>
                  <a:lnTo>
                    <a:pt x="166968" y="1040945"/>
                  </a:lnTo>
                  <a:lnTo>
                    <a:pt x="172994" y="1042157"/>
                  </a:lnTo>
                  <a:lnTo>
                    <a:pt x="180769" y="1035710"/>
                  </a:lnTo>
                  <a:lnTo>
                    <a:pt x="211694" y="995355"/>
                  </a:lnTo>
                  <a:lnTo>
                    <a:pt x="247391" y="948309"/>
                  </a:lnTo>
                  <a:lnTo>
                    <a:pt x="285852" y="896976"/>
                  </a:lnTo>
                  <a:lnTo>
                    <a:pt x="325070" y="843765"/>
                  </a:lnTo>
                  <a:lnTo>
                    <a:pt x="363037" y="791079"/>
                  </a:lnTo>
                  <a:lnTo>
                    <a:pt x="397746" y="741327"/>
                  </a:lnTo>
                  <a:lnTo>
                    <a:pt x="427187" y="696914"/>
                  </a:lnTo>
                  <a:lnTo>
                    <a:pt x="449355" y="660246"/>
                  </a:lnTo>
                  <a:lnTo>
                    <a:pt x="463839" y="619772"/>
                  </a:lnTo>
                  <a:lnTo>
                    <a:pt x="459978" y="613930"/>
                  </a:lnTo>
                  <a:lnTo>
                    <a:pt x="458225" y="610933"/>
                  </a:lnTo>
                  <a:lnTo>
                    <a:pt x="446601" y="587019"/>
                  </a:lnTo>
                  <a:lnTo>
                    <a:pt x="437928" y="561897"/>
                  </a:lnTo>
                  <a:lnTo>
                    <a:pt x="423859" y="510336"/>
                  </a:lnTo>
                  <a:lnTo>
                    <a:pt x="416455" y="476834"/>
                  </a:lnTo>
                  <a:lnTo>
                    <a:pt x="418783" y="468098"/>
                  </a:lnTo>
                  <a:lnTo>
                    <a:pt x="420076" y="462432"/>
                  </a:lnTo>
                  <a:lnTo>
                    <a:pt x="420800" y="457356"/>
                  </a:lnTo>
                  <a:lnTo>
                    <a:pt x="421421" y="450392"/>
                  </a:lnTo>
                  <a:lnTo>
                    <a:pt x="430502" y="388449"/>
                  </a:lnTo>
                  <a:lnTo>
                    <a:pt x="443848" y="335026"/>
                  </a:lnTo>
                  <a:lnTo>
                    <a:pt x="457460" y="287386"/>
                  </a:lnTo>
                  <a:lnTo>
                    <a:pt x="467340" y="242790"/>
                  </a:lnTo>
                  <a:lnTo>
                    <a:pt x="469490" y="198501"/>
                  </a:lnTo>
                  <a:lnTo>
                    <a:pt x="468830" y="188823"/>
                  </a:lnTo>
                  <a:lnTo>
                    <a:pt x="459922" y="142539"/>
                  </a:lnTo>
                  <a:lnTo>
                    <a:pt x="440645" y="100801"/>
                  </a:lnTo>
                  <a:lnTo>
                    <a:pt x="412388" y="64745"/>
                  </a:lnTo>
                  <a:lnTo>
                    <a:pt x="376539" y="35502"/>
                  </a:lnTo>
                  <a:lnTo>
                    <a:pt x="334488" y="14208"/>
                  </a:lnTo>
                  <a:lnTo>
                    <a:pt x="287623" y="1996"/>
                  </a:lnTo>
                  <a:lnTo>
                    <a:pt x="237334" y="0"/>
                  </a:lnTo>
                  <a:close/>
                </a:path>
              </a:pathLst>
            </a:custGeom>
            <a:solidFill>
              <a:srgbClr val="FAD1B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0491661" y="2158860"/>
              <a:ext cx="642620" cy="723265"/>
            </a:xfrm>
            <a:custGeom>
              <a:avLst/>
              <a:gdLst/>
              <a:ahLst/>
              <a:cxnLst/>
              <a:rect l="l" t="t" r="r" b="b"/>
              <a:pathLst>
                <a:path w="642620" h="723264">
                  <a:moveTo>
                    <a:pt x="642099" y="594525"/>
                  </a:moveTo>
                  <a:lnTo>
                    <a:pt x="640473" y="566115"/>
                  </a:lnTo>
                  <a:lnTo>
                    <a:pt x="638136" y="560412"/>
                  </a:lnTo>
                  <a:lnTo>
                    <a:pt x="633095" y="554329"/>
                  </a:lnTo>
                  <a:lnTo>
                    <a:pt x="626173" y="548106"/>
                  </a:lnTo>
                  <a:lnTo>
                    <a:pt x="590397" y="511467"/>
                  </a:lnTo>
                  <a:lnTo>
                    <a:pt x="559117" y="470141"/>
                  </a:lnTo>
                  <a:lnTo>
                    <a:pt x="533146" y="425081"/>
                  </a:lnTo>
                  <a:lnTo>
                    <a:pt x="513270" y="377215"/>
                  </a:lnTo>
                  <a:lnTo>
                    <a:pt x="500278" y="327482"/>
                  </a:lnTo>
                  <a:lnTo>
                    <a:pt x="494957" y="276821"/>
                  </a:lnTo>
                  <a:lnTo>
                    <a:pt x="486295" y="105448"/>
                  </a:lnTo>
                  <a:lnTo>
                    <a:pt x="452285" y="21285"/>
                  </a:lnTo>
                  <a:lnTo>
                    <a:pt x="364934" y="0"/>
                  </a:lnTo>
                  <a:lnTo>
                    <a:pt x="196227" y="17272"/>
                  </a:lnTo>
                  <a:lnTo>
                    <a:pt x="196811" y="19621"/>
                  </a:lnTo>
                  <a:lnTo>
                    <a:pt x="180213" y="21170"/>
                  </a:lnTo>
                  <a:lnTo>
                    <a:pt x="151218" y="28587"/>
                  </a:lnTo>
                  <a:lnTo>
                    <a:pt x="146951" y="28917"/>
                  </a:lnTo>
                  <a:lnTo>
                    <a:pt x="100622" y="39674"/>
                  </a:lnTo>
                  <a:lnTo>
                    <a:pt x="54648" y="55892"/>
                  </a:lnTo>
                  <a:lnTo>
                    <a:pt x="15697" y="75336"/>
                  </a:lnTo>
                  <a:lnTo>
                    <a:pt x="406" y="104063"/>
                  </a:lnTo>
                  <a:lnTo>
                    <a:pt x="1346" y="141122"/>
                  </a:lnTo>
                  <a:lnTo>
                    <a:pt x="0" y="142824"/>
                  </a:lnTo>
                  <a:lnTo>
                    <a:pt x="1384" y="142963"/>
                  </a:lnTo>
                  <a:lnTo>
                    <a:pt x="1625" y="152031"/>
                  </a:lnTo>
                  <a:lnTo>
                    <a:pt x="14579" y="208064"/>
                  </a:lnTo>
                  <a:lnTo>
                    <a:pt x="34480" y="260985"/>
                  </a:lnTo>
                  <a:lnTo>
                    <a:pt x="56540" y="299605"/>
                  </a:lnTo>
                  <a:lnTo>
                    <a:pt x="139763" y="402424"/>
                  </a:lnTo>
                  <a:lnTo>
                    <a:pt x="187769" y="433984"/>
                  </a:lnTo>
                  <a:lnTo>
                    <a:pt x="218782" y="391795"/>
                  </a:lnTo>
                  <a:lnTo>
                    <a:pt x="225767" y="366153"/>
                  </a:lnTo>
                  <a:lnTo>
                    <a:pt x="240817" y="370789"/>
                  </a:lnTo>
                  <a:lnTo>
                    <a:pt x="249072" y="371132"/>
                  </a:lnTo>
                  <a:lnTo>
                    <a:pt x="250266" y="370611"/>
                  </a:lnTo>
                  <a:lnTo>
                    <a:pt x="278739" y="422719"/>
                  </a:lnTo>
                  <a:lnTo>
                    <a:pt x="224015" y="554583"/>
                  </a:lnTo>
                  <a:lnTo>
                    <a:pt x="213233" y="642226"/>
                  </a:lnTo>
                  <a:lnTo>
                    <a:pt x="268859" y="687095"/>
                  </a:lnTo>
                  <a:lnTo>
                    <a:pt x="401256" y="719747"/>
                  </a:lnTo>
                  <a:lnTo>
                    <a:pt x="459638" y="722706"/>
                  </a:lnTo>
                  <a:lnTo>
                    <a:pt x="513803" y="711225"/>
                  </a:lnTo>
                  <a:lnTo>
                    <a:pt x="561454" y="688962"/>
                  </a:lnTo>
                  <a:lnTo>
                    <a:pt x="600265" y="659638"/>
                  </a:lnTo>
                  <a:lnTo>
                    <a:pt x="627926" y="626935"/>
                  </a:lnTo>
                  <a:lnTo>
                    <a:pt x="642099" y="594525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95256" y="2463049"/>
              <a:ext cx="106606" cy="12423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230307" y="3242970"/>
              <a:ext cx="835660" cy="455295"/>
            </a:xfrm>
            <a:custGeom>
              <a:avLst/>
              <a:gdLst/>
              <a:ahLst/>
              <a:cxnLst/>
              <a:rect l="l" t="t" r="r" b="b"/>
              <a:pathLst>
                <a:path w="835659" h="455295">
                  <a:moveTo>
                    <a:pt x="167919" y="449719"/>
                  </a:moveTo>
                  <a:lnTo>
                    <a:pt x="126263" y="302882"/>
                  </a:lnTo>
                  <a:lnTo>
                    <a:pt x="106045" y="207086"/>
                  </a:lnTo>
                  <a:lnTo>
                    <a:pt x="101561" y="120180"/>
                  </a:lnTo>
                  <a:lnTo>
                    <a:pt x="107137" y="0"/>
                  </a:lnTo>
                  <a:lnTo>
                    <a:pt x="75933" y="98221"/>
                  </a:lnTo>
                  <a:lnTo>
                    <a:pt x="54368" y="178320"/>
                  </a:lnTo>
                  <a:lnTo>
                    <a:pt x="32410" y="282943"/>
                  </a:lnTo>
                  <a:lnTo>
                    <a:pt x="0" y="454698"/>
                  </a:lnTo>
                  <a:lnTo>
                    <a:pt x="167919" y="449719"/>
                  </a:lnTo>
                  <a:close/>
                </a:path>
                <a:path w="835659" h="455295">
                  <a:moveTo>
                    <a:pt x="835113" y="135483"/>
                  </a:moveTo>
                  <a:lnTo>
                    <a:pt x="728154" y="451269"/>
                  </a:lnTo>
                  <a:lnTo>
                    <a:pt x="835113" y="451269"/>
                  </a:lnTo>
                  <a:lnTo>
                    <a:pt x="835113" y="135483"/>
                  </a:lnTo>
                  <a:close/>
                </a:path>
              </a:pathLst>
            </a:custGeom>
            <a:solidFill>
              <a:srgbClr val="6BBF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7921" y="525513"/>
              <a:ext cx="2053671" cy="167894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651791" y="2698720"/>
              <a:ext cx="391160" cy="975360"/>
            </a:xfrm>
            <a:custGeom>
              <a:avLst/>
              <a:gdLst/>
              <a:ahLst/>
              <a:cxnLst/>
              <a:rect l="l" t="t" r="r" b="b"/>
              <a:pathLst>
                <a:path w="391159" h="975360">
                  <a:moveTo>
                    <a:pt x="0" y="0"/>
                  </a:moveTo>
                  <a:lnTo>
                    <a:pt x="0" y="974915"/>
                  </a:lnTo>
                  <a:lnTo>
                    <a:pt x="390918" y="974915"/>
                  </a:lnTo>
                  <a:lnTo>
                    <a:pt x="390918" y="457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203574" y="2657775"/>
              <a:ext cx="1198880" cy="1016000"/>
            </a:xfrm>
            <a:custGeom>
              <a:avLst/>
              <a:gdLst/>
              <a:ahLst/>
              <a:cxnLst/>
              <a:rect l="l" t="t" r="r" b="b"/>
              <a:pathLst>
                <a:path w="1198879" h="1016000">
                  <a:moveTo>
                    <a:pt x="732957" y="0"/>
                  </a:moveTo>
                  <a:lnTo>
                    <a:pt x="711187" y="431675"/>
                  </a:lnTo>
                  <a:lnTo>
                    <a:pt x="697331" y="1015861"/>
                  </a:lnTo>
                  <a:lnTo>
                    <a:pt x="1198283" y="1015861"/>
                  </a:lnTo>
                  <a:lnTo>
                    <a:pt x="1088364" y="387808"/>
                  </a:lnTo>
                  <a:lnTo>
                    <a:pt x="1087351" y="355361"/>
                  </a:lnTo>
                  <a:lnTo>
                    <a:pt x="1084178" y="292439"/>
                  </a:lnTo>
                  <a:lnTo>
                    <a:pt x="1071650" y="216147"/>
                  </a:lnTo>
                  <a:lnTo>
                    <a:pt x="1050390" y="174244"/>
                  </a:lnTo>
                  <a:lnTo>
                    <a:pt x="1019230" y="138277"/>
                  </a:lnTo>
                  <a:lnTo>
                    <a:pt x="979347" y="109919"/>
                  </a:lnTo>
                  <a:lnTo>
                    <a:pt x="943560" y="90975"/>
                  </a:lnTo>
                  <a:lnTo>
                    <a:pt x="895335" y="66652"/>
                  </a:lnTo>
                  <a:lnTo>
                    <a:pt x="841425" y="40907"/>
                  </a:lnTo>
                  <a:lnTo>
                    <a:pt x="788582" y="17697"/>
                  </a:lnTo>
                  <a:lnTo>
                    <a:pt x="743559" y="978"/>
                  </a:lnTo>
                  <a:lnTo>
                    <a:pt x="732957" y="0"/>
                  </a:lnTo>
                  <a:close/>
                </a:path>
                <a:path w="1198879" h="1016000">
                  <a:moveTo>
                    <a:pt x="478674" y="0"/>
                  </a:moveTo>
                  <a:lnTo>
                    <a:pt x="423043" y="17697"/>
                  </a:lnTo>
                  <a:lnTo>
                    <a:pt x="370200" y="40907"/>
                  </a:lnTo>
                  <a:lnTo>
                    <a:pt x="316291" y="66652"/>
                  </a:lnTo>
                  <a:lnTo>
                    <a:pt x="268069" y="90975"/>
                  </a:lnTo>
                  <a:lnTo>
                    <a:pt x="232282" y="109919"/>
                  </a:lnTo>
                  <a:lnTo>
                    <a:pt x="192398" y="138277"/>
                  </a:lnTo>
                  <a:lnTo>
                    <a:pt x="161236" y="174244"/>
                  </a:lnTo>
                  <a:lnTo>
                    <a:pt x="139975" y="216147"/>
                  </a:lnTo>
                  <a:lnTo>
                    <a:pt x="129793" y="262306"/>
                  </a:lnTo>
                  <a:lnTo>
                    <a:pt x="128828" y="276962"/>
                  </a:lnTo>
                  <a:lnTo>
                    <a:pt x="128269" y="284303"/>
                  </a:lnTo>
                  <a:lnTo>
                    <a:pt x="128036" y="284303"/>
                  </a:lnTo>
                  <a:lnTo>
                    <a:pt x="0" y="1015861"/>
                  </a:lnTo>
                  <a:lnTo>
                    <a:pt x="514311" y="1015861"/>
                  </a:lnTo>
                  <a:lnTo>
                    <a:pt x="496892" y="284303"/>
                  </a:lnTo>
                  <a:lnTo>
                    <a:pt x="128269" y="284303"/>
                  </a:lnTo>
                  <a:lnTo>
                    <a:pt x="128041" y="284277"/>
                  </a:lnTo>
                  <a:lnTo>
                    <a:pt x="496891" y="284277"/>
                  </a:lnTo>
                  <a:lnTo>
                    <a:pt x="493639" y="147688"/>
                  </a:lnTo>
                  <a:lnTo>
                    <a:pt x="490626" y="24169"/>
                  </a:lnTo>
                  <a:lnTo>
                    <a:pt x="489309" y="12696"/>
                  </a:lnTo>
                  <a:lnTo>
                    <a:pt x="485540" y="4272"/>
                  </a:lnTo>
                  <a:lnTo>
                    <a:pt x="478674" y="0"/>
                  </a:lnTo>
                  <a:close/>
                </a:path>
              </a:pathLst>
            </a:custGeom>
            <a:solidFill>
              <a:srgbClr val="F38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697941" y="2406515"/>
              <a:ext cx="241935" cy="421005"/>
            </a:xfrm>
            <a:custGeom>
              <a:avLst/>
              <a:gdLst/>
              <a:ahLst/>
              <a:cxnLst/>
              <a:rect l="l" t="t" r="r" b="b"/>
              <a:pathLst>
                <a:path w="241934" h="421005">
                  <a:moveTo>
                    <a:pt x="196761" y="0"/>
                  </a:moveTo>
                  <a:lnTo>
                    <a:pt x="30822" y="19113"/>
                  </a:lnTo>
                  <a:lnTo>
                    <a:pt x="27863" y="119392"/>
                  </a:lnTo>
                  <a:lnTo>
                    <a:pt x="15679" y="169227"/>
                  </a:lnTo>
                  <a:lnTo>
                    <a:pt x="6366" y="216286"/>
                  </a:lnTo>
                  <a:lnTo>
                    <a:pt x="0" y="270268"/>
                  </a:lnTo>
                  <a:lnTo>
                    <a:pt x="16884" y="329090"/>
                  </a:lnTo>
                  <a:lnTo>
                    <a:pt x="59342" y="376835"/>
                  </a:lnTo>
                  <a:lnTo>
                    <a:pt x="102821" y="408877"/>
                  </a:lnTo>
                  <a:lnTo>
                    <a:pt x="122770" y="420585"/>
                  </a:lnTo>
                  <a:lnTo>
                    <a:pt x="194564" y="377949"/>
                  </a:lnTo>
                  <a:lnTo>
                    <a:pt x="230538" y="347335"/>
                  </a:lnTo>
                  <a:lnTo>
                    <a:pt x="241530" y="313983"/>
                  </a:lnTo>
                  <a:lnTo>
                    <a:pt x="238379" y="263131"/>
                  </a:lnTo>
                  <a:lnTo>
                    <a:pt x="230251" y="211487"/>
                  </a:lnTo>
                  <a:lnTo>
                    <a:pt x="219436" y="166608"/>
                  </a:lnTo>
                  <a:lnTo>
                    <a:pt x="209889" y="133697"/>
                  </a:lnTo>
                  <a:lnTo>
                    <a:pt x="205562" y="117957"/>
                  </a:lnTo>
                  <a:lnTo>
                    <a:pt x="196761" y="0"/>
                  </a:lnTo>
                  <a:close/>
                </a:path>
              </a:pathLst>
            </a:custGeom>
            <a:solidFill>
              <a:srgbClr val="C89F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661728" y="2641485"/>
              <a:ext cx="318135" cy="271145"/>
            </a:xfrm>
            <a:custGeom>
              <a:avLst/>
              <a:gdLst/>
              <a:ahLst/>
              <a:cxnLst/>
              <a:rect l="l" t="t" r="r" b="b"/>
              <a:pathLst>
                <a:path w="318134" h="271144">
                  <a:moveTo>
                    <a:pt x="158978" y="185610"/>
                  </a:moveTo>
                  <a:lnTo>
                    <a:pt x="42202" y="0"/>
                  </a:lnTo>
                  <a:lnTo>
                    <a:pt x="0" y="52730"/>
                  </a:lnTo>
                  <a:lnTo>
                    <a:pt x="55778" y="155321"/>
                  </a:lnTo>
                  <a:lnTo>
                    <a:pt x="94157" y="228104"/>
                  </a:lnTo>
                  <a:lnTo>
                    <a:pt x="111645" y="265925"/>
                  </a:lnTo>
                  <a:lnTo>
                    <a:pt x="112433" y="270700"/>
                  </a:lnTo>
                  <a:lnTo>
                    <a:pt x="117627" y="263918"/>
                  </a:lnTo>
                  <a:lnTo>
                    <a:pt x="131660" y="238074"/>
                  </a:lnTo>
                  <a:lnTo>
                    <a:pt x="158978" y="185610"/>
                  </a:lnTo>
                  <a:close/>
                </a:path>
                <a:path w="318134" h="271144">
                  <a:moveTo>
                    <a:pt x="317969" y="52730"/>
                  </a:moveTo>
                  <a:lnTo>
                    <a:pt x="271932" y="7289"/>
                  </a:lnTo>
                  <a:lnTo>
                    <a:pt x="158991" y="185610"/>
                  </a:lnTo>
                  <a:lnTo>
                    <a:pt x="186309" y="238074"/>
                  </a:lnTo>
                  <a:lnTo>
                    <a:pt x="200342" y="263918"/>
                  </a:lnTo>
                  <a:lnTo>
                    <a:pt x="205536" y="270700"/>
                  </a:lnTo>
                  <a:lnTo>
                    <a:pt x="206336" y="265925"/>
                  </a:lnTo>
                  <a:lnTo>
                    <a:pt x="223812" y="228104"/>
                  </a:lnTo>
                  <a:lnTo>
                    <a:pt x="262178" y="155321"/>
                  </a:lnTo>
                  <a:lnTo>
                    <a:pt x="317969" y="52730"/>
                  </a:lnTo>
                  <a:close/>
                </a:path>
              </a:pathLst>
            </a:custGeom>
            <a:solidFill>
              <a:srgbClr val="1C3B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612160" y="2084837"/>
              <a:ext cx="413384" cy="600710"/>
            </a:xfrm>
            <a:custGeom>
              <a:avLst/>
              <a:gdLst/>
              <a:ahLst/>
              <a:cxnLst/>
              <a:rect l="l" t="t" r="r" b="b"/>
              <a:pathLst>
                <a:path w="413384" h="600710">
                  <a:moveTo>
                    <a:pt x="206501" y="0"/>
                  </a:moveTo>
                  <a:lnTo>
                    <a:pt x="163427" y="4295"/>
                  </a:lnTo>
                  <a:lnTo>
                    <a:pt x="125298" y="16767"/>
                  </a:lnTo>
                  <a:lnTo>
                    <a:pt x="92151" y="36794"/>
                  </a:lnTo>
                  <a:lnTo>
                    <a:pt x="64023" y="63753"/>
                  </a:lnTo>
                  <a:lnTo>
                    <a:pt x="40953" y="97023"/>
                  </a:lnTo>
                  <a:lnTo>
                    <a:pt x="22978" y="135980"/>
                  </a:lnTo>
                  <a:lnTo>
                    <a:pt x="10136" y="180003"/>
                  </a:lnTo>
                  <a:lnTo>
                    <a:pt x="2464" y="228470"/>
                  </a:lnTo>
                  <a:lnTo>
                    <a:pt x="0" y="280758"/>
                  </a:lnTo>
                  <a:lnTo>
                    <a:pt x="2882" y="346613"/>
                  </a:lnTo>
                  <a:lnTo>
                    <a:pt x="11018" y="404937"/>
                  </a:lnTo>
                  <a:lnTo>
                    <a:pt x="24259" y="455707"/>
                  </a:lnTo>
                  <a:lnTo>
                    <a:pt x="42458" y="498898"/>
                  </a:lnTo>
                  <a:lnTo>
                    <a:pt x="65469" y="534489"/>
                  </a:lnTo>
                  <a:lnTo>
                    <a:pt x="93143" y="562456"/>
                  </a:lnTo>
                  <a:lnTo>
                    <a:pt x="161895" y="595424"/>
                  </a:lnTo>
                  <a:lnTo>
                    <a:pt x="202679" y="600379"/>
                  </a:lnTo>
                  <a:lnTo>
                    <a:pt x="244310" y="597758"/>
                  </a:lnTo>
                  <a:lnTo>
                    <a:pt x="312806" y="570592"/>
                  </a:lnTo>
                  <a:lnTo>
                    <a:pt x="362589" y="515627"/>
                  </a:lnTo>
                  <a:lnTo>
                    <a:pt x="380830" y="478257"/>
                  </a:lnTo>
                  <a:lnTo>
                    <a:pt x="394833" y="434579"/>
                  </a:lnTo>
                  <a:lnTo>
                    <a:pt x="404744" y="384811"/>
                  </a:lnTo>
                  <a:lnTo>
                    <a:pt x="410710" y="329164"/>
                  </a:lnTo>
                  <a:lnTo>
                    <a:pt x="412876" y="267855"/>
                  </a:lnTo>
                  <a:lnTo>
                    <a:pt x="409878" y="202096"/>
                  </a:lnTo>
                  <a:lnTo>
                    <a:pt x="400231" y="146289"/>
                  </a:lnTo>
                  <a:lnTo>
                    <a:pt x="384003" y="100069"/>
                  </a:lnTo>
                  <a:lnTo>
                    <a:pt x="361262" y="63071"/>
                  </a:lnTo>
                  <a:lnTo>
                    <a:pt x="332074" y="34930"/>
                  </a:lnTo>
                  <a:lnTo>
                    <a:pt x="296507" y="15281"/>
                  </a:lnTo>
                  <a:lnTo>
                    <a:pt x="254627" y="3759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CFAB9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10394" y="2461806"/>
              <a:ext cx="246913" cy="8014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9811334" y="2877476"/>
              <a:ext cx="14604" cy="84455"/>
            </a:xfrm>
            <a:custGeom>
              <a:avLst/>
              <a:gdLst/>
              <a:ahLst/>
              <a:cxnLst/>
              <a:rect l="l" t="t" r="r" b="b"/>
              <a:pathLst>
                <a:path w="14604" h="84455">
                  <a:moveTo>
                    <a:pt x="14516" y="73660"/>
                  </a:moveTo>
                  <a:lnTo>
                    <a:pt x="11277" y="70586"/>
                  </a:lnTo>
                  <a:lnTo>
                    <a:pt x="3263" y="70586"/>
                  </a:lnTo>
                  <a:lnTo>
                    <a:pt x="0" y="73660"/>
                  </a:lnTo>
                  <a:lnTo>
                    <a:pt x="0" y="81216"/>
                  </a:lnTo>
                  <a:lnTo>
                    <a:pt x="3263" y="84289"/>
                  </a:lnTo>
                  <a:lnTo>
                    <a:pt x="11277" y="84289"/>
                  </a:lnTo>
                  <a:lnTo>
                    <a:pt x="14516" y="81216"/>
                  </a:lnTo>
                  <a:lnTo>
                    <a:pt x="14516" y="77431"/>
                  </a:lnTo>
                  <a:lnTo>
                    <a:pt x="14516" y="73660"/>
                  </a:lnTo>
                  <a:close/>
                </a:path>
                <a:path w="14604" h="84455">
                  <a:moveTo>
                    <a:pt x="14516" y="3073"/>
                  </a:moveTo>
                  <a:lnTo>
                    <a:pt x="11277" y="0"/>
                  </a:lnTo>
                  <a:lnTo>
                    <a:pt x="3263" y="0"/>
                  </a:lnTo>
                  <a:lnTo>
                    <a:pt x="0" y="3073"/>
                  </a:lnTo>
                  <a:lnTo>
                    <a:pt x="0" y="10629"/>
                  </a:lnTo>
                  <a:lnTo>
                    <a:pt x="3263" y="13703"/>
                  </a:lnTo>
                  <a:lnTo>
                    <a:pt x="11277" y="13703"/>
                  </a:lnTo>
                  <a:lnTo>
                    <a:pt x="14516" y="10629"/>
                  </a:lnTo>
                  <a:lnTo>
                    <a:pt x="14516" y="6845"/>
                  </a:lnTo>
                  <a:lnTo>
                    <a:pt x="14516" y="3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655848" y="2143747"/>
              <a:ext cx="330200" cy="104139"/>
            </a:xfrm>
            <a:custGeom>
              <a:avLst/>
              <a:gdLst/>
              <a:ahLst/>
              <a:cxnLst/>
              <a:rect l="l" t="t" r="r" b="b"/>
              <a:pathLst>
                <a:path w="330200" h="104139">
                  <a:moveTo>
                    <a:pt x="329755" y="0"/>
                  </a:moveTo>
                  <a:lnTo>
                    <a:pt x="0" y="0"/>
                  </a:lnTo>
                  <a:lnTo>
                    <a:pt x="0" y="103974"/>
                  </a:lnTo>
                  <a:lnTo>
                    <a:pt x="329755" y="103974"/>
                  </a:lnTo>
                  <a:lnTo>
                    <a:pt x="329755" y="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548000" y="1986394"/>
              <a:ext cx="535940" cy="486409"/>
            </a:xfrm>
            <a:custGeom>
              <a:avLst/>
              <a:gdLst/>
              <a:ahLst/>
              <a:cxnLst/>
              <a:rect l="l" t="t" r="r" b="b"/>
              <a:pathLst>
                <a:path w="535940" h="486410">
                  <a:moveTo>
                    <a:pt x="535876" y="302641"/>
                  </a:moveTo>
                  <a:lnTo>
                    <a:pt x="531977" y="258470"/>
                  </a:lnTo>
                  <a:lnTo>
                    <a:pt x="521728" y="215798"/>
                  </a:lnTo>
                  <a:lnTo>
                    <a:pt x="506095" y="175082"/>
                  </a:lnTo>
                  <a:lnTo>
                    <a:pt x="486054" y="136740"/>
                  </a:lnTo>
                  <a:lnTo>
                    <a:pt x="462597" y="101180"/>
                  </a:lnTo>
                  <a:lnTo>
                    <a:pt x="436689" y="68846"/>
                  </a:lnTo>
                  <a:lnTo>
                    <a:pt x="409295" y="40170"/>
                  </a:lnTo>
                  <a:lnTo>
                    <a:pt x="377748" y="17856"/>
                  </a:lnTo>
                  <a:lnTo>
                    <a:pt x="340842" y="4724"/>
                  </a:lnTo>
                  <a:lnTo>
                    <a:pt x="300405" y="0"/>
                  </a:lnTo>
                  <a:lnTo>
                    <a:pt x="258330" y="2959"/>
                  </a:lnTo>
                  <a:lnTo>
                    <a:pt x="216484" y="12839"/>
                  </a:lnTo>
                  <a:lnTo>
                    <a:pt x="176707" y="28905"/>
                  </a:lnTo>
                  <a:lnTo>
                    <a:pt x="140893" y="50393"/>
                  </a:lnTo>
                  <a:lnTo>
                    <a:pt x="110883" y="76568"/>
                  </a:lnTo>
                  <a:lnTo>
                    <a:pt x="87007" y="110718"/>
                  </a:lnTo>
                  <a:lnTo>
                    <a:pt x="67030" y="127088"/>
                  </a:lnTo>
                  <a:lnTo>
                    <a:pt x="37185" y="162369"/>
                  </a:lnTo>
                  <a:lnTo>
                    <a:pt x="15036" y="202539"/>
                  </a:lnTo>
                  <a:lnTo>
                    <a:pt x="2133" y="246697"/>
                  </a:lnTo>
                  <a:lnTo>
                    <a:pt x="0" y="293966"/>
                  </a:lnTo>
                  <a:lnTo>
                    <a:pt x="16116" y="387400"/>
                  </a:lnTo>
                  <a:lnTo>
                    <a:pt x="40017" y="444131"/>
                  </a:lnTo>
                  <a:lnTo>
                    <a:pt x="61683" y="472249"/>
                  </a:lnTo>
                  <a:lnTo>
                    <a:pt x="71132" y="479831"/>
                  </a:lnTo>
                  <a:lnTo>
                    <a:pt x="138620" y="312953"/>
                  </a:lnTo>
                  <a:lnTo>
                    <a:pt x="228396" y="220065"/>
                  </a:lnTo>
                  <a:lnTo>
                    <a:pt x="236677" y="214680"/>
                  </a:lnTo>
                  <a:lnTo>
                    <a:pt x="253466" y="205181"/>
                  </a:lnTo>
                  <a:lnTo>
                    <a:pt x="265518" y="199986"/>
                  </a:lnTo>
                  <a:lnTo>
                    <a:pt x="273253" y="200393"/>
                  </a:lnTo>
                  <a:lnTo>
                    <a:pt x="280250" y="205803"/>
                  </a:lnTo>
                  <a:lnTo>
                    <a:pt x="290169" y="215595"/>
                  </a:lnTo>
                  <a:lnTo>
                    <a:pt x="318566" y="240220"/>
                  </a:lnTo>
                  <a:lnTo>
                    <a:pt x="350748" y="267131"/>
                  </a:lnTo>
                  <a:lnTo>
                    <a:pt x="383857" y="297764"/>
                  </a:lnTo>
                  <a:lnTo>
                    <a:pt x="415036" y="333540"/>
                  </a:lnTo>
                  <a:lnTo>
                    <a:pt x="441439" y="375881"/>
                  </a:lnTo>
                  <a:lnTo>
                    <a:pt x="460197" y="426237"/>
                  </a:lnTo>
                  <a:lnTo>
                    <a:pt x="468464" y="486016"/>
                  </a:lnTo>
                  <a:lnTo>
                    <a:pt x="499719" y="440016"/>
                  </a:lnTo>
                  <a:lnTo>
                    <a:pt x="520725" y="393852"/>
                  </a:lnTo>
                  <a:lnTo>
                    <a:pt x="532447" y="347916"/>
                  </a:lnTo>
                  <a:lnTo>
                    <a:pt x="535876" y="302641"/>
                  </a:lnTo>
                  <a:close/>
                </a:path>
              </a:pathLst>
            </a:custGeom>
            <a:solidFill>
              <a:srgbClr val="A7B0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66446" y="2113333"/>
              <a:ext cx="152146" cy="9315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452057" y="2169922"/>
              <a:ext cx="2401570" cy="3098165"/>
            </a:xfrm>
            <a:custGeom>
              <a:avLst/>
              <a:gdLst/>
              <a:ahLst/>
              <a:cxnLst/>
              <a:rect l="l" t="t" r="r" b="b"/>
              <a:pathLst>
                <a:path w="2401570" h="3098165">
                  <a:moveTo>
                    <a:pt x="2401138" y="0"/>
                  </a:moveTo>
                  <a:lnTo>
                    <a:pt x="0" y="0"/>
                  </a:lnTo>
                  <a:lnTo>
                    <a:pt x="0" y="3097682"/>
                  </a:lnTo>
                  <a:lnTo>
                    <a:pt x="2401138" y="3097682"/>
                  </a:lnTo>
                  <a:lnTo>
                    <a:pt x="2401138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7257496" y="2164478"/>
            <a:ext cx="781685" cy="508634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150" spc="-509">
                <a:solidFill>
                  <a:srgbClr val="40276F"/>
                </a:solidFill>
                <a:latin typeface="Arial Black"/>
                <a:cs typeface="Arial Black"/>
              </a:rPr>
              <a:t>31%</a:t>
            </a:r>
            <a:endParaRPr sz="3150">
              <a:latin typeface="Arial Black"/>
              <a:cs typeface="Arial Black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003546" y="4442304"/>
            <a:ext cx="1295400" cy="74803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algn="ctr" marL="12700" marR="5080">
              <a:lnSpc>
                <a:spcPts val="1810"/>
              </a:lnSpc>
              <a:spcBef>
                <a:spcPts val="370"/>
              </a:spcBef>
            </a:pPr>
            <a:r>
              <a:rPr dirty="0" sz="1700" spc="-120">
                <a:solidFill>
                  <a:srgbClr val="FFFFFF"/>
                </a:solidFill>
                <a:latin typeface="Arial Black"/>
                <a:cs typeface="Arial Black"/>
              </a:rPr>
              <a:t>Respondent </a:t>
            </a:r>
            <a:r>
              <a:rPr dirty="0" sz="1700" spc="-105">
                <a:solidFill>
                  <a:srgbClr val="FFFFFF"/>
                </a:solidFill>
                <a:latin typeface="Arial Black"/>
                <a:cs typeface="Arial Black"/>
              </a:rPr>
              <a:t>(or</a:t>
            </a:r>
            <a:r>
              <a:rPr dirty="0" sz="170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00" spc="-30">
                <a:solidFill>
                  <a:srgbClr val="FFFFFF"/>
                </a:solidFill>
                <a:latin typeface="Arial Black"/>
                <a:cs typeface="Arial Black"/>
              </a:rPr>
              <a:t>partner) </a:t>
            </a:r>
            <a:r>
              <a:rPr dirty="0" sz="1700" spc="-10">
                <a:solidFill>
                  <a:srgbClr val="FFFFFF"/>
                </a:solidFill>
                <a:latin typeface="Arial Black"/>
                <a:cs typeface="Arial Black"/>
              </a:rPr>
              <a:t>disabled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060484" y="3668801"/>
            <a:ext cx="2401570" cy="1598930"/>
          </a:xfrm>
          <a:prstGeom prst="rect">
            <a:avLst/>
          </a:prstGeom>
          <a:solidFill>
            <a:srgbClr val="F16782"/>
          </a:solidFill>
        </p:spPr>
        <p:txBody>
          <a:bodyPr wrap="square" lIns="0" tIns="9525" rIns="0" bIns="0" rtlCol="0" vert="horz">
            <a:spAutoFit/>
          </a:bodyPr>
          <a:lstStyle/>
          <a:p>
            <a:pPr algn="ctr" marR="5080">
              <a:lnSpc>
                <a:spcPct val="100000"/>
              </a:lnSpc>
              <a:spcBef>
                <a:spcPts val="75"/>
              </a:spcBef>
            </a:pPr>
            <a:r>
              <a:rPr dirty="0" sz="3150" spc="-515">
                <a:solidFill>
                  <a:srgbClr val="40276F"/>
                </a:solidFill>
                <a:latin typeface="Arial Black"/>
                <a:cs typeface="Arial Black"/>
              </a:rPr>
              <a:t>16%</a:t>
            </a:r>
            <a:endParaRPr sz="3150">
              <a:latin typeface="Arial Black"/>
              <a:cs typeface="Arial Black"/>
            </a:endParaRPr>
          </a:p>
          <a:p>
            <a:pPr algn="just" marL="530860" marR="494665" indent="48260">
              <a:lnSpc>
                <a:spcPts val="1810"/>
              </a:lnSpc>
              <a:spcBef>
                <a:spcPts val="2605"/>
              </a:spcBef>
            </a:pPr>
            <a:r>
              <a:rPr dirty="0" sz="1700" spc="-80">
                <a:solidFill>
                  <a:srgbClr val="FFFFFF"/>
                </a:solidFill>
                <a:latin typeface="Arial Black"/>
                <a:cs typeface="Arial Black"/>
              </a:rPr>
              <a:t>Respondent </a:t>
            </a:r>
            <a:r>
              <a:rPr dirty="0" sz="1700" spc="-165">
                <a:solidFill>
                  <a:srgbClr val="FFFFFF"/>
                </a:solidFill>
                <a:latin typeface="Arial Black"/>
                <a:cs typeface="Arial Black"/>
              </a:rPr>
              <a:t>(and</a:t>
            </a:r>
            <a:r>
              <a:rPr dirty="0" sz="1700" spc="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00" spc="-100">
                <a:solidFill>
                  <a:srgbClr val="FFFFFF"/>
                </a:solidFill>
                <a:latin typeface="Arial Black"/>
                <a:cs typeface="Arial Black"/>
              </a:rPr>
              <a:t>partner) </a:t>
            </a:r>
            <a:r>
              <a:rPr dirty="0" sz="1700" spc="-85">
                <a:solidFill>
                  <a:srgbClr val="FFFFFF"/>
                </a:solidFill>
                <a:latin typeface="Arial Black"/>
                <a:cs typeface="Arial Black"/>
              </a:rPr>
              <a:t>not</a:t>
            </a:r>
            <a:r>
              <a:rPr dirty="0" sz="1700" spc="-1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00" spc="-45">
                <a:solidFill>
                  <a:srgbClr val="FFFFFF"/>
                </a:solidFill>
                <a:latin typeface="Arial Black"/>
                <a:cs typeface="Arial Black"/>
              </a:rPr>
              <a:t>disabled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707299" y="6227738"/>
            <a:ext cx="55638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6.13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better.org.uk/financial-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security-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33" name="object 33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09700" y="2267"/>
            <a:ext cx="6581775" cy="6731000"/>
            <a:chOff x="5609700" y="2267"/>
            <a:chExt cx="6581775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5609700" y="2267"/>
              <a:ext cx="6581775" cy="6731000"/>
            </a:xfrm>
            <a:custGeom>
              <a:avLst/>
              <a:gdLst/>
              <a:ahLst/>
              <a:cxnLst/>
              <a:rect l="l" t="t" r="r" b="b"/>
              <a:pathLst>
                <a:path w="6581775" h="6731000">
                  <a:moveTo>
                    <a:pt x="1022913" y="0"/>
                  </a:moveTo>
                  <a:lnTo>
                    <a:pt x="1422" y="0"/>
                  </a:lnTo>
                  <a:lnTo>
                    <a:pt x="883" y="25400"/>
                  </a:lnTo>
                  <a:lnTo>
                    <a:pt x="221" y="88900"/>
                  </a:lnTo>
                  <a:lnTo>
                    <a:pt x="0" y="139700"/>
                  </a:lnTo>
                  <a:lnTo>
                    <a:pt x="221" y="190500"/>
                  </a:lnTo>
                  <a:lnTo>
                    <a:pt x="883" y="254000"/>
                  </a:lnTo>
                  <a:lnTo>
                    <a:pt x="1986" y="304800"/>
                  </a:lnTo>
                  <a:lnTo>
                    <a:pt x="3526" y="355600"/>
                  </a:lnTo>
                  <a:lnTo>
                    <a:pt x="5503" y="406400"/>
                  </a:lnTo>
                  <a:lnTo>
                    <a:pt x="7914" y="469900"/>
                  </a:lnTo>
                  <a:lnTo>
                    <a:pt x="10758" y="520700"/>
                  </a:lnTo>
                  <a:lnTo>
                    <a:pt x="14033" y="571500"/>
                  </a:lnTo>
                  <a:lnTo>
                    <a:pt x="17738" y="622300"/>
                  </a:lnTo>
                  <a:lnTo>
                    <a:pt x="21871" y="685800"/>
                  </a:lnTo>
                  <a:lnTo>
                    <a:pt x="26429" y="736600"/>
                  </a:lnTo>
                  <a:lnTo>
                    <a:pt x="31412" y="787400"/>
                  </a:lnTo>
                  <a:lnTo>
                    <a:pt x="36818" y="838200"/>
                  </a:lnTo>
                  <a:lnTo>
                    <a:pt x="42645" y="889000"/>
                  </a:lnTo>
                  <a:lnTo>
                    <a:pt x="48891" y="952500"/>
                  </a:lnTo>
                  <a:lnTo>
                    <a:pt x="55555" y="1003300"/>
                  </a:lnTo>
                  <a:lnTo>
                    <a:pt x="62634" y="1054100"/>
                  </a:lnTo>
                  <a:lnTo>
                    <a:pt x="70128" y="1104900"/>
                  </a:lnTo>
                  <a:lnTo>
                    <a:pt x="78034" y="1155700"/>
                  </a:lnTo>
                  <a:lnTo>
                    <a:pt x="86352" y="1206500"/>
                  </a:lnTo>
                  <a:lnTo>
                    <a:pt x="95078" y="1257300"/>
                  </a:lnTo>
                  <a:lnTo>
                    <a:pt x="104212" y="1308100"/>
                  </a:lnTo>
                  <a:lnTo>
                    <a:pt x="113751" y="1371600"/>
                  </a:lnTo>
                  <a:lnTo>
                    <a:pt x="123694" y="1422400"/>
                  </a:lnTo>
                  <a:lnTo>
                    <a:pt x="134040" y="1473200"/>
                  </a:lnTo>
                  <a:lnTo>
                    <a:pt x="144787" y="1524000"/>
                  </a:lnTo>
                  <a:lnTo>
                    <a:pt x="155932" y="1574800"/>
                  </a:lnTo>
                  <a:lnTo>
                    <a:pt x="167475" y="1625600"/>
                  </a:lnTo>
                  <a:lnTo>
                    <a:pt x="179413" y="1676400"/>
                  </a:lnTo>
                  <a:lnTo>
                    <a:pt x="191745" y="1727200"/>
                  </a:lnTo>
                  <a:lnTo>
                    <a:pt x="204469" y="1778000"/>
                  </a:lnTo>
                  <a:lnTo>
                    <a:pt x="217583" y="1828800"/>
                  </a:lnTo>
                  <a:lnTo>
                    <a:pt x="231087" y="1879600"/>
                  </a:lnTo>
                  <a:lnTo>
                    <a:pt x="244977" y="1930400"/>
                  </a:lnTo>
                  <a:lnTo>
                    <a:pt x="259253" y="1981200"/>
                  </a:lnTo>
                  <a:lnTo>
                    <a:pt x="273912" y="2032000"/>
                  </a:lnTo>
                  <a:lnTo>
                    <a:pt x="288953" y="2082800"/>
                  </a:lnTo>
                  <a:lnTo>
                    <a:pt x="304375" y="2120900"/>
                  </a:lnTo>
                  <a:lnTo>
                    <a:pt x="320175" y="2171700"/>
                  </a:lnTo>
                  <a:lnTo>
                    <a:pt x="336352" y="2222500"/>
                  </a:lnTo>
                  <a:lnTo>
                    <a:pt x="352904" y="2273300"/>
                  </a:lnTo>
                  <a:lnTo>
                    <a:pt x="369830" y="2324100"/>
                  </a:lnTo>
                  <a:lnTo>
                    <a:pt x="387127" y="2374900"/>
                  </a:lnTo>
                  <a:lnTo>
                    <a:pt x="404795" y="2425700"/>
                  </a:lnTo>
                  <a:lnTo>
                    <a:pt x="422830" y="2463800"/>
                  </a:lnTo>
                  <a:lnTo>
                    <a:pt x="441233" y="2514600"/>
                  </a:lnTo>
                  <a:lnTo>
                    <a:pt x="460000" y="2565400"/>
                  </a:lnTo>
                  <a:lnTo>
                    <a:pt x="479131" y="2616200"/>
                  </a:lnTo>
                  <a:lnTo>
                    <a:pt x="498623" y="2654300"/>
                  </a:lnTo>
                  <a:lnTo>
                    <a:pt x="518475" y="2705100"/>
                  </a:lnTo>
                  <a:lnTo>
                    <a:pt x="538686" y="2755900"/>
                  </a:lnTo>
                  <a:lnTo>
                    <a:pt x="559253" y="2806700"/>
                  </a:lnTo>
                  <a:lnTo>
                    <a:pt x="580174" y="2844800"/>
                  </a:lnTo>
                  <a:lnTo>
                    <a:pt x="601449" y="2895600"/>
                  </a:lnTo>
                  <a:lnTo>
                    <a:pt x="623075" y="2946400"/>
                  </a:lnTo>
                  <a:lnTo>
                    <a:pt x="645051" y="2984500"/>
                  </a:lnTo>
                  <a:lnTo>
                    <a:pt x="667375" y="3035300"/>
                  </a:lnTo>
                  <a:lnTo>
                    <a:pt x="690045" y="3086100"/>
                  </a:lnTo>
                  <a:lnTo>
                    <a:pt x="713059" y="3124200"/>
                  </a:lnTo>
                  <a:lnTo>
                    <a:pt x="736417" y="3175000"/>
                  </a:lnTo>
                  <a:lnTo>
                    <a:pt x="760116" y="3213100"/>
                  </a:lnTo>
                  <a:lnTo>
                    <a:pt x="784154" y="3263900"/>
                  </a:lnTo>
                  <a:lnTo>
                    <a:pt x="808530" y="3302000"/>
                  </a:lnTo>
                  <a:lnTo>
                    <a:pt x="833242" y="3352800"/>
                  </a:lnTo>
                  <a:lnTo>
                    <a:pt x="858289" y="3390900"/>
                  </a:lnTo>
                  <a:lnTo>
                    <a:pt x="883668" y="3441700"/>
                  </a:lnTo>
                  <a:lnTo>
                    <a:pt x="909379" y="3479800"/>
                  </a:lnTo>
                  <a:lnTo>
                    <a:pt x="935418" y="3530600"/>
                  </a:lnTo>
                  <a:lnTo>
                    <a:pt x="961786" y="3568700"/>
                  </a:lnTo>
                  <a:lnTo>
                    <a:pt x="988479" y="3619500"/>
                  </a:lnTo>
                  <a:lnTo>
                    <a:pt x="1015496" y="3657600"/>
                  </a:lnTo>
                  <a:lnTo>
                    <a:pt x="1042836" y="3695700"/>
                  </a:lnTo>
                  <a:lnTo>
                    <a:pt x="1070497" y="3746500"/>
                  </a:lnTo>
                  <a:lnTo>
                    <a:pt x="1098477" y="3784600"/>
                  </a:lnTo>
                  <a:lnTo>
                    <a:pt x="1126774" y="3822700"/>
                  </a:lnTo>
                  <a:lnTo>
                    <a:pt x="1155387" y="3873500"/>
                  </a:lnTo>
                  <a:lnTo>
                    <a:pt x="1184314" y="3911600"/>
                  </a:lnTo>
                  <a:lnTo>
                    <a:pt x="1213554" y="3949700"/>
                  </a:lnTo>
                  <a:lnTo>
                    <a:pt x="1243104" y="4000500"/>
                  </a:lnTo>
                  <a:lnTo>
                    <a:pt x="1272963" y="4038600"/>
                  </a:lnTo>
                  <a:lnTo>
                    <a:pt x="1303129" y="4076700"/>
                  </a:lnTo>
                  <a:lnTo>
                    <a:pt x="1333601" y="4114800"/>
                  </a:lnTo>
                  <a:lnTo>
                    <a:pt x="1364377" y="4152900"/>
                  </a:lnTo>
                  <a:lnTo>
                    <a:pt x="1395454" y="4203700"/>
                  </a:lnTo>
                  <a:lnTo>
                    <a:pt x="1426833" y="4241800"/>
                  </a:lnTo>
                  <a:lnTo>
                    <a:pt x="1458510" y="4279900"/>
                  </a:lnTo>
                  <a:lnTo>
                    <a:pt x="1490484" y="4318000"/>
                  </a:lnTo>
                  <a:lnTo>
                    <a:pt x="1522753" y="4356100"/>
                  </a:lnTo>
                  <a:lnTo>
                    <a:pt x="1555316" y="4394200"/>
                  </a:lnTo>
                  <a:lnTo>
                    <a:pt x="1588171" y="4432300"/>
                  </a:lnTo>
                  <a:lnTo>
                    <a:pt x="1621317" y="4470400"/>
                  </a:lnTo>
                  <a:lnTo>
                    <a:pt x="1688471" y="4546600"/>
                  </a:lnTo>
                  <a:lnTo>
                    <a:pt x="1756767" y="4622800"/>
                  </a:lnTo>
                  <a:lnTo>
                    <a:pt x="1826189" y="4699000"/>
                  </a:lnTo>
                  <a:lnTo>
                    <a:pt x="1896725" y="4775200"/>
                  </a:lnTo>
                  <a:lnTo>
                    <a:pt x="1932406" y="4800600"/>
                  </a:lnTo>
                  <a:lnTo>
                    <a:pt x="1968361" y="4838700"/>
                  </a:lnTo>
                  <a:lnTo>
                    <a:pt x="2041083" y="4914900"/>
                  </a:lnTo>
                  <a:lnTo>
                    <a:pt x="2077847" y="4940300"/>
                  </a:lnTo>
                  <a:lnTo>
                    <a:pt x="2114878" y="4978400"/>
                  </a:lnTo>
                  <a:lnTo>
                    <a:pt x="2189732" y="5054600"/>
                  </a:lnTo>
                  <a:lnTo>
                    <a:pt x="2227552" y="5080000"/>
                  </a:lnTo>
                  <a:lnTo>
                    <a:pt x="2265632" y="5118100"/>
                  </a:lnTo>
                  <a:lnTo>
                    <a:pt x="2303969" y="5143500"/>
                  </a:lnTo>
                  <a:lnTo>
                    <a:pt x="2381412" y="5219700"/>
                  </a:lnTo>
                  <a:lnTo>
                    <a:pt x="2420513" y="5245100"/>
                  </a:lnTo>
                  <a:lnTo>
                    <a:pt x="2459866" y="5283200"/>
                  </a:lnTo>
                  <a:lnTo>
                    <a:pt x="2499468" y="5308600"/>
                  </a:lnTo>
                  <a:lnTo>
                    <a:pt x="2539318" y="5346700"/>
                  </a:lnTo>
                  <a:lnTo>
                    <a:pt x="2619755" y="5397500"/>
                  </a:lnTo>
                  <a:lnTo>
                    <a:pt x="2660338" y="5435600"/>
                  </a:lnTo>
                  <a:lnTo>
                    <a:pt x="2701163" y="5461000"/>
                  </a:lnTo>
                  <a:lnTo>
                    <a:pt x="2742226" y="5499100"/>
                  </a:lnTo>
                  <a:lnTo>
                    <a:pt x="2825065" y="5549900"/>
                  </a:lnTo>
                  <a:lnTo>
                    <a:pt x="2866836" y="5588000"/>
                  </a:lnTo>
                  <a:lnTo>
                    <a:pt x="3036230" y="5689600"/>
                  </a:lnTo>
                  <a:lnTo>
                    <a:pt x="3079147" y="5727700"/>
                  </a:lnTo>
                  <a:lnTo>
                    <a:pt x="3253039" y="5829300"/>
                  </a:lnTo>
                  <a:lnTo>
                    <a:pt x="3565649" y="6007100"/>
                  </a:lnTo>
                  <a:lnTo>
                    <a:pt x="3611143" y="6019800"/>
                  </a:lnTo>
                  <a:lnTo>
                    <a:pt x="3748839" y="6096000"/>
                  </a:lnTo>
                  <a:lnTo>
                    <a:pt x="3795137" y="6108700"/>
                  </a:lnTo>
                  <a:lnTo>
                    <a:pt x="3888322" y="6159500"/>
                  </a:lnTo>
                  <a:lnTo>
                    <a:pt x="3935205" y="6172200"/>
                  </a:lnTo>
                  <a:lnTo>
                    <a:pt x="4029546" y="6223000"/>
                  </a:lnTo>
                  <a:lnTo>
                    <a:pt x="4077000" y="6235700"/>
                  </a:lnTo>
                  <a:lnTo>
                    <a:pt x="4124640" y="6261100"/>
                  </a:lnTo>
                  <a:lnTo>
                    <a:pt x="4172466" y="6273800"/>
                  </a:lnTo>
                  <a:lnTo>
                    <a:pt x="4220475" y="6299200"/>
                  </a:lnTo>
                  <a:lnTo>
                    <a:pt x="4268665" y="6311900"/>
                  </a:lnTo>
                  <a:lnTo>
                    <a:pt x="4317035" y="6337300"/>
                  </a:lnTo>
                  <a:lnTo>
                    <a:pt x="4414309" y="6362700"/>
                  </a:lnTo>
                  <a:lnTo>
                    <a:pt x="4463209" y="6388100"/>
                  </a:lnTo>
                  <a:lnTo>
                    <a:pt x="4561526" y="6413500"/>
                  </a:lnTo>
                  <a:lnTo>
                    <a:pt x="4610940" y="6438900"/>
                  </a:lnTo>
                  <a:lnTo>
                    <a:pt x="5371360" y="6629400"/>
                  </a:lnTo>
                  <a:lnTo>
                    <a:pt x="5423259" y="6629400"/>
                  </a:lnTo>
                  <a:lnTo>
                    <a:pt x="5527476" y="6654800"/>
                  </a:lnTo>
                  <a:lnTo>
                    <a:pt x="5579792" y="6654800"/>
                  </a:lnTo>
                  <a:lnTo>
                    <a:pt x="5684829" y="6680200"/>
                  </a:lnTo>
                  <a:lnTo>
                    <a:pt x="5737547" y="6680200"/>
                  </a:lnTo>
                  <a:lnTo>
                    <a:pt x="5790396" y="6692900"/>
                  </a:lnTo>
                  <a:lnTo>
                    <a:pt x="5843373" y="6692900"/>
                  </a:lnTo>
                  <a:lnTo>
                    <a:pt x="5896478" y="6705600"/>
                  </a:lnTo>
                  <a:lnTo>
                    <a:pt x="6003063" y="6705600"/>
                  </a:lnTo>
                  <a:lnTo>
                    <a:pt x="6056539" y="6718300"/>
                  </a:lnTo>
                  <a:lnTo>
                    <a:pt x="6163852" y="6718300"/>
                  </a:lnTo>
                  <a:lnTo>
                    <a:pt x="6217685" y="6731000"/>
                  </a:lnTo>
                  <a:lnTo>
                    <a:pt x="6581702" y="6731000"/>
                  </a:lnTo>
                  <a:lnTo>
                    <a:pt x="6581702" y="5702300"/>
                  </a:lnTo>
                  <a:lnTo>
                    <a:pt x="6262615" y="5702300"/>
                  </a:lnTo>
                  <a:lnTo>
                    <a:pt x="6214997" y="5689600"/>
                  </a:lnTo>
                  <a:lnTo>
                    <a:pt x="6120091" y="5689600"/>
                  </a:lnTo>
                  <a:lnTo>
                    <a:pt x="6072805" y="5676900"/>
                  </a:lnTo>
                  <a:lnTo>
                    <a:pt x="5978578" y="5676900"/>
                  </a:lnTo>
                  <a:lnTo>
                    <a:pt x="5931640" y="5664200"/>
                  </a:lnTo>
                  <a:lnTo>
                    <a:pt x="5884821" y="5664200"/>
                  </a:lnTo>
                  <a:lnTo>
                    <a:pt x="5838122" y="5651500"/>
                  </a:lnTo>
                  <a:lnTo>
                    <a:pt x="5791545" y="5651500"/>
                  </a:lnTo>
                  <a:lnTo>
                    <a:pt x="5745093" y="5638800"/>
                  </a:lnTo>
                  <a:lnTo>
                    <a:pt x="5698766" y="5638800"/>
                  </a:lnTo>
                  <a:lnTo>
                    <a:pt x="5606496" y="5613400"/>
                  </a:lnTo>
                  <a:lnTo>
                    <a:pt x="5560556" y="5613400"/>
                  </a:lnTo>
                  <a:lnTo>
                    <a:pt x="5469073" y="5588000"/>
                  </a:lnTo>
                  <a:lnTo>
                    <a:pt x="5423535" y="5588000"/>
                  </a:lnTo>
                  <a:lnTo>
                    <a:pt x="5197931" y="5524500"/>
                  </a:lnTo>
                  <a:lnTo>
                    <a:pt x="5153240" y="5524500"/>
                  </a:lnTo>
                  <a:lnTo>
                    <a:pt x="4975961" y="5473700"/>
                  </a:lnTo>
                  <a:lnTo>
                    <a:pt x="4932022" y="5448300"/>
                  </a:lnTo>
                  <a:lnTo>
                    <a:pt x="4671702" y="5372100"/>
                  </a:lnTo>
                  <a:lnTo>
                    <a:pt x="4628884" y="5346700"/>
                  </a:lnTo>
                  <a:lnTo>
                    <a:pt x="4543749" y="5321300"/>
                  </a:lnTo>
                  <a:lnTo>
                    <a:pt x="4501436" y="5295900"/>
                  </a:lnTo>
                  <a:lnTo>
                    <a:pt x="4417327" y="5270500"/>
                  </a:lnTo>
                  <a:lnTo>
                    <a:pt x="4375534" y="5245100"/>
                  </a:lnTo>
                  <a:lnTo>
                    <a:pt x="4333918" y="5232400"/>
                  </a:lnTo>
                  <a:lnTo>
                    <a:pt x="4292480" y="5207000"/>
                  </a:lnTo>
                  <a:lnTo>
                    <a:pt x="4251223" y="5194300"/>
                  </a:lnTo>
                  <a:lnTo>
                    <a:pt x="4210147" y="5168900"/>
                  </a:lnTo>
                  <a:lnTo>
                    <a:pt x="4169254" y="5156200"/>
                  </a:lnTo>
                  <a:lnTo>
                    <a:pt x="4128546" y="5130800"/>
                  </a:lnTo>
                  <a:lnTo>
                    <a:pt x="4088024" y="5118100"/>
                  </a:lnTo>
                  <a:lnTo>
                    <a:pt x="4007548" y="5067300"/>
                  </a:lnTo>
                  <a:lnTo>
                    <a:pt x="3967596" y="5054600"/>
                  </a:lnTo>
                  <a:lnTo>
                    <a:pt x="3848906" y="4978400"/>
                  </a:lnTo>
                  <a:lnTo>
                    <a:pt x="3809737" y="4965700"/>
                  </a:lnTo>
                  <a:lnTo>
                    <a:pt x="3655074" y="4864100"/>
                  </a:lnTo>
                  <a:lnTo>
                    <a:pt x="3616920" y="4851400"/>
                  </a:lnTo>
                  <a:lnTo>
                    <a:pt x="3429303" y="4724400"/>
                  </a:lnTo>
                  <a:lnTo>
                    <a:pt x="3283091" y="4622800"/>
                  </a:lnTo>
                  <a:lnTo>
                    <a:pt x="3247092" y="4584700"/>
                  </a:lnTo>
                  <a:lnTo>
                    <a:pt x="3105353" y="4483100"/>
                  </a:lnTo>
                  <a:lnTo>
                    <a:pt x="3070492" y="4457700"/>
                  </a:lnTo>
                  <a:lnTo>
                    <a:pt x="3035864" y="4419600"/>
                  </a:lnTo>
                  <a:lnTo>
                    <a:pt x="2967312" y="4368800"/>
                  </a:lnTo>
                  <a:lnTo>
                    <a:pt x="2933392" y="4330700"/>
                  </a:lnTo>
                  <a:lnTo>
                    <a:pt x="2866271" y="4279900"/>
                  </a:lnTo>
                  <a:lnTo>
                    <a:pt x="2833073" y="4241800"/>
                  </a:lnTo>
                  <a:lnTo>
                    <a:pt x="2767413" y="4191000"/>
                  </a:lnTo>
                  <a:lnTo>
                    <a:pt x="2734953" y="4152900"/>
                  </a:lnTo>
                  <a:lnTo>
                    <a:pt x="2702743" y="4127500"/>
                  </a:lnTo>
                  <a:lnTo>
                    <a:pt x="2670783" y="4089400"/>
                  </a:lnTo>
                  <a:lnTo>
                    <a:pt x="2639076" y="4064000"/>
                  </a:lnTo>
                  <a:lnTo>
                    <a:pt x="2607623" y="4025900"/>
                  </a:lnTo>
                  <a:lnTo>
                    <a:pt x="2576426" y="4000500"/>
                  </a:lnTo>
                  <a:lnTo>
                    <a:pt x="2545486" y="3962400"/>
                  </a:lnTo>
                  <a:lnTo>
                    <a:pt x="2514805" y="3937000"/>
                  </a:lnTo>
                  <a:lnTo>
                    <a:pt x="2484385" y="3898900"/>
                  </a:lnTo>
                  <a:lnTo>
                    <a:pt x="2454228" y="3860800"/>
                  </a:lnTo>
                  <a:lnTo>
                    <a:pt x="2424334" y="3835400"/>
                  </a:lnTo>
                  <a:lnTo>
                    <a:pt x="2394706" y="3797300"/>
                  </a:lnTo>
                  <a:lnTo>
                    <a:pt x="2365346" y="3759200"/>
                  </a:lnTo>
                  <a:lnTo>
                    <a:pt x="2336254" y="3733800"/>
                  </a:lnTo>
                  <a:lnTo>
                    <a:pt x="2307433" y="3695700"/>
                  </a:lnTo>
                  <a:lnTo>
                    <a:pt x="2278885" y="3657600"/>
                  </a:lnTo>
                  <a:lnTo>
                    <a:pt x="2250610" y="3632200"/>
                  </a:lnTo>
                  <a:lnTo>
                    <a:pt x="2222611" y="3594100"/>
                  </a:lnTo>
                  <a:lnTo>
                    <a:pt x="2194889" y="3556000"/>
                  </a:lnTo>
                  <a:lnTo>
                    <a:pt x="2167445" y="3517900"/>
                  </a:lnTo>
                  <a:lnTo>
                    <a:pt x="2140283" y="3479800"/>
                  </a:lnTo>
                  <a:lnTo>
                    <a:pt x="2113402" y="3454400"/>
                  </a:lnTo>
                  <a:lnTo>
                    <a:pt x="2086806" y="3416300"/>
                  </a:lnTo>
                  <a:lnTo>
                    <a:pt x="2060494" y="3378200"/>
                  </a:lnTo>
                  <a:lnTo>
                    <a:pt x="2034470" y="3340100"/>
                  </a:lnTo>
                  <a:lnTo>
                    <a:pt x="2008735" y="3302000"/>
                  </a:lnTo>
                  <a:lnTo>
                    <a:pt x="1983290" y="3263900"/>
                  </a:lnTo>
                  <a:lnTo>
                    <a:pt x="1958137" y="3225800"/>
                  </a:lnTo>
                  <a:lnTo>
                    <a:pt x="1933278" y="3187700"/>
                  </a:lnTo>
                  <a:lnTo>
                    <a:pt x="1908714" y="3149600"/>
                  </a:lnTo>
                  <a:lnTo>
                    <a:pt x="1884447" y="3111500"/>
                  </a:lnTo>
                  <a:lnTo>
                    <a:pt x="1860479" y="3073400"/>
                  </a:lnTo>
                  <a:lnTo>
                    <a:pt x="1836811" y="3035300"/>
                  </a:lnTo>
                  <a:lnTo>
                    <a:pt x="1813445" y="2997200"/>
                  </a:lnTo>
                  <a:lnTo>
                    <a:pt x="1790383" y="2959100"/>
                  </a:lnTo>
                  <a:lnTo>
                    <a:pt x="1767625" y="2921000"/>
                  </a:lnTo>
                  <a:lnTo>
                    <a:pt x="1745175" y="2882900"/>
                  </a:lnTo>
                  <a:lnTo>
                    <a:pt x="1723033" y="2844800"/>
                  </a:lnTo>
                  <a:lnTo>
                    <a:pt x="1701202" y="2806700"/>
                  </a:lnTo>
                  <a:lnTo>
                    <a:pt x="1679682" y="2768600"/>
                  </a:lnTo>
                  <a:lnTo>
                    <a:pt x="1658476" y="2730500"/>
                  </a:lnTo>
                  <a:lnTo>
                    <a:pt x="1637584" y="2692400"/>
                  </a:lnTo>
                  <a:lnTo>
                    <a:pt x="1617010" y="2641600"/>
                  </a:lnTo>
                  <a:lnTo>
                    <a:pt x="1596754" y="2603500"/>
                  </a:lnTo>
                  <a:lnTo>
                    <a:pt x="1576818" y="2565400"/>
                  </a:lnTo>
                  <a:lnTo>
                    <a:pt x="1557204" y="2527300"/>
                  </a:lnTo>
                  <a:lnTo>
                    <a:pt x="1537913" y="2489200"/>
                  </a:lnTo>
                  <a:lnTo>
                    <a:pt x="1518947" y="2438400"/>
                  </a:lnTo>
                  <a:lnTo>
                    <a:pt x="1500308" y="2400300"/>
                  </a:lnTo>
                  <a:lnTo>
                    <a:pt x="1481997" y="2362200"/>
                  </a:lnTo>
                  <a:lnTo>
                    <a:pt x="1464016" y="2311400"/>
                  </a:lnTo>
                  <a:lnTo>
                    <a:pt x="1446367" y="2273300"/>
                  </a:lnTo>
                  <a:lnTo>
                    <a:pt x="1429051" y="2235200"/>
                  </a:lnTo>
                  <a:lnTo>
                    <a:pt x="1412069" y="2197100"/>
                  </a:lnTo>
                  <a:lnTo>
                    <a:pt x="1395425" y="2146300"/>
                  </a:lnTo>
                  <a:lnTo>
                    <a:pt x="1379118" y="2108200"/>
                  </a:lnTo>
                  <a:lnTo>
                    <a:pt x="1363152" y="2057400"/>
                  </a:lnTo>
                  <a:lnTo>
                    <a:pt x="1347527" y="2019300"/>
                  </a:lnTo>
                  <a:lnTo>
                    <a:pt x="1332245" y="1981200"/>
                  </a:lnTo>
                  <a:lnTo>
                    <a:pt x="1317307" y="1930400"/>
                  </a:lnTo>
                  <a:lnTo>
                    <a:pt x="1302717" y="1892300"/>
                  </a:lnTo>
                  <a:lnTo>
                    <a:pt x="1288474" y="1841500"/>
                  </a:lnTo>
                  <a:lnTo>
                    <a:pt x="1274581" y="1803400"/>
                  </a:lnTo>
                  <a:lnTo>
                    <a:pt x="1261039" y="1765300"/>
                  </a:lnTo>
                  <a:lnTo>
                    <a:pt x="1247851" y="1714500"/>
                  </a:lnTo>
                  <a:lnTo>
                    <a:pt x="1235017" y="1676400"/>
                  </a:lnTo>
                  <a:lnTo>
                    <a:pt x="1222539" y="1625600"/>
                  </a:lnTo>
                  <a:lnTo>
                    <a:pt x="1210420" y="1587500"/>
                  </a:lnTo>
                  <a:lnTo>
                    <a:pt x="1198660" y="1536700"/>
                  </a:lnTo>
                  <a:lnTo>
                    <a:pt x="1187261" y="1498600"/>
                  </a:lnTo>
                  <a:lnTo>
                    <a:pt x="1176225" y="1447800"/>
                  </a:lnTo>
                  <a:lnTo>
                    <a:pt x="1165554" y="1409700"/>
                  </a:lnTo>
                  <a:lnTo>
                    <a:pt x="1155249" y="1358900"/>
                  </a:lnTo>
                  <a:lnTo>
                    <a:pt x="1145312" y="1308100"/>
                  </a:lnTo>
                  <a:lnTo>
                    <a:pt x="1135744" y="1270000"/>
                  </a:lnTo>
                  <a:lnTo>
                    <a:pt x="1126548" y="1219200"/>
                  </a:lnTo>
                  <a:lnTo>
                    <a:pt x="1117724" y="1181100"/>
                  </a:lnTo>
                  <a:lnTo>
                    <a:pt x="1109275" y="1130300"/>
                  </a:lnTo>
                  <a:lnTo>
                    <a:pt x="1101202" y="1079500"/>
                  </a:lnTo>
                  <a:lnTo>
                    <a:pt x="1093506" y="1041400"/>
                  </a:lnTo>
                  <a:lnTo>
                    <a:pt x="1086190" y="990600"/>
                  </a:lnTo>
                  <a:lnTo>
                    <a:pt x="1079255" y="939800"/>
                  </a:lnTo>
                  <a:lnTo>
                    <a:pt x="1072703" y="901700"/>
                  </a:lnTo>
                  <a:lnTo>
                    <a:pt x="1066535" y="850900"/>
                  </a:lnTo>
                  <a:lnTo>
                    <a:pt x="1060753" y="800100"/>
                  </a:lnTo>
                  <a:lnTo>
                    <a:pt x="1055359" y="762000"/>
                  </a:lnTo>
                  <a:lnTo>
                    <a:pt x="1050354" y="711200"/>
                  </a:lnTo>
                  <a:lnTo>
                    <a:pt x="1045740" y="660400"/>
                  </a:lnTo>
                  <a:lnTo>
                    <a:pt x="1041518" y="622300"/>
                  </a:lnTo>
                  <a:lnTo>
                    <a:pt x="1037691" y="571500"/>
                  </a:lnTo>
                  <a:lnTo>
                    <a:pt x="1034259" y="520700"/>
                  </a:lnTo>
                  <a:lnTo>
                    <a:pt x="1031225" y="469900"/>
                  </a:lnTo>
                  <a:lnTo>
                    <a:pt x="1028591" y="431800"/>
                  </a:lnTo>
                  <a:lnTo>
                    <a:pt x="1026357" y="381000"/>
                  </a:lnTo>
                  <a:lnTo>
                    <a:pt x="1024525" y="330200"/>
                  </a:lnTo>
                  <a:lnTo>
                    <a:pt x="1023098" y="279400"/>
                  </a:lnTo>
                  <a:lnTo>
                    <a:pt x="1022077" y="241300"/>
                  </a:lnTo>
                  <a:lnTo>
                    <a:pt x="1021462" y="190500"/>
                  </a:lnTo>
                  <a:lnTo>
                    <a:pt x="1021257" y="139700"/>
                  </a:lnTo>
                  <a:lnTo>
                    <a:pt x="1021462" y="88900"/>
                  </a:lnTo>
                  <a:lnTo>
                    <a:pt x="1022077" y="38100"/>
                  </a:lnTo>
                  <a:lnTo>
                    <a:pt x="1022913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26924" y="4977"/>
              <a:ext cx="5862955" cy="6108700"/>
            </a:xfrm>
            <a:custGeom>
              <a:avLst/>
              <a:gdLst/>
              <a:ahLst/>
              <a:cxnLst/>
              <a:rect l="l" t="t" r="r" b="b"/>
              <a:pathLst>
                <a:path w="5862955" h="6108700">
                  <a:moveTo>
                    <a:pt x="697846" y="0"/>
                  </a:moveTo>
                  <a:lnTo>
                    <a:pt x="1567" y="0"/>
                  </a:lnTo>
                  <a:lnTo>
                    <a:pt x="877" y="38100"/>
                  </a:lnTo>
                  <a:lnTo>
                    <a:pt x="219" y="88900"/>
                  </a:lnTo>
                  <a:lnTo>
                    <a:pt x="0" y="139700"/>
                  </a:lnTo>
                  <a:lnTo>
                    <a:pt x="196" y="190500"/>
                  </a:lnTo>
                  <a:lnTo>
                    <a:pt x="783" y="228600"/>
                  </a:lnTo>
                  <a:lnTo>
                    <a:pt x="1761" y="279400"/>
                  </a:lnTo>
                  <a:lnTo>
                    <a:pt x="3127" y="330200"/>
                  </a:lnTo>
                  <a:lnTo>
                    <a:pt x="4880" y="381000"/>
                  </a:lnTo>
                  <a:lnTo>
                    <a:pt x="7018" y="431800"/>
                  </a:lnTo>
                  <a:lnTo>
                    <a:pt x="9540" y="482600"/>
                  </a:lnTo>
                  <a:lnTo>
                    <a:pt x="12445" y="520700"/>
                  </a:lnTo>
                  <a:lnTo>
                    <a:pt x="15731" y="571500"/>
                  </a:lnTo>
                  <a:lnTo>
                    <a:pt x="19396" y="622300"/>
                  </a:lnTo>
                  <a:lnTo>
                    <a:pt x="23439" y="673100"/>
                  </a:lnTo>
                  <a:lnTo>
                    <a:pt x="27858" y="711200"/>
                  </a:lnTo>
                  <a:lnTo>
                    <a:pt x="32653" y="762000"/>
                  </a:lnTo>
                  <a:lnTo>
                    <a:pt x="37821" y="812800"/>
                  </a:lnTo>
                  <a:lnTo>
                    <a:pt x="43360" y="863600"/>
                  </a:lnTo>
                  <a:lnTo>
                    <a:pt x="49271" y="901700"/>
                  </a:lnTo>
                  <a:lnTo>
                    <a:pt x="55550" y="952500"/>
                  </a:lnTo>
                  <a:lnTo>
                    <a:pt x="62197" y="1003300"/>
                  </a:lnTo>
                  <a:lnTo>
                    <a:pt x="69210" y="1041400"/>
                  </a:lnTo>
                  <a:lnTo>
                    <a:pt x="76587" y="1092200"/>
                  </a:lnTo>
                  <a:lnTo>
                    <a:pt x="84327" y="1143000"/>
                  </a:lnTo>
                  <a:lnTo>
                    <a:pt x="92429" y="1193800"/>
                  </a:lnTo>
                  <a:lnTo>
                    <a:pt x="100890" y="1231900"/>
                  </a:lnTo>
                  <a:lnTo>
                    <a:pt x="109710" y="1282700"/>
                  </a:lnTo>
                  <a:lnTo>
                    <a:pt x="118888" y="1320800"/>
                  </a:lnTo>
                  <a:lnTo>
                    <a:pt x="128420" y="1371600"/>
                  </a:lnTo>
                  <a:lnTo>
                    <a:pt x="138307" y="1422400"/>
                  </a:lnTo>
                  <a:lnTo>
                    <a:pt x="148546" y="1460500"/>
                  </a:lnTo>
                  <a:lnTo>
                    <a:pt x="159136" y="1511300"/>
                  </a:lnTo>
                  <a:lnTo>
                    <a:pt x="170076" y="1562100"/>
                  </a:lnTo>
                  <a:lnTo>
                    <a:pt x="181363" y="1600200"/>
                  </a:lnTo>
                  <a:lnTo>
                    <a:pt x="192998" y="1651000"/>
                  </a:lnTo>
                  <a:lnTo>
                    <a:pt x="204977" y="1689100"/>
                  </a:lnTo>
                  <a:lnTo>
                    <a:pt x="217300" y="1739900"/>
                  </a:lnTo>
                  <a:lnTo>
                    <a:pt x="229964" y="1778000"/>
                  </a:lnTo>
                  <a:lnTo>
                    <a:pt x="242970" y="1828800"/>
                  </a:lnTo>
                  <a:lnTo>
                    <a:pt x="256314" y="1866900"/>
                  </a:lnTo>
                  <a:lnTo>
                    <a:pt x="269996" y="1917700"/>
                  </a:lnTo>
                  <a:lnTo>
                    <a:pt x="284014" y="1955800"/>
                  </a:lnTo>
                  <a:lnTo>
                    <a:pt x="298366" y="2006600"/>
                  </a:lnTo>
                  <a:lnTo>
                    <a:pt x="313052" y="2044700"/>
                  </a:lnTo>
                  <a:lnTo>
                    <a:pt x="328069" y="2095500"/>
                  </a:lnTo>
                  <a:lnTo>
                    <a:pt x="343416" y="2133600"/>
                  </a:lnTo>
                  <a:lnTo>
                    <a:pt x="359092" y="2184400"/>
                  </a:lnTo>
                  <a:lnTo>
                    <a:pt x="375094" y="2222500"/>
                  </a:lnTo>
                  <a:lnTo>
                    <a:pt x="391423" y="2260600"/>
                  </a:lnTo>
                  <a:lnTo>
                    <a:pt x="408075" y="2311400"/>
                  </a:lnTo>
                  <a:lnTo>
                    <a:pt x="425050" y="2349500"/>
                  </a:lnTo>
                  <a:lnTo>
                    <a:pt x="442346" y="2400300"/>
                  </a:lnTo>
                  <a:lnTo>
                    <a:pt x="459962" y="2438400"/>
                  </a:lnTo>
                  <a:lnTo>
                    <a:pt x="477895" y="2476500"/>
                  </a:lnTo>
                  <a:lnTo>
                    <a:pt x="496145" y="2527300"/>
                  </a:lnTo>
                  <a:lnTo>
                    <a:pt x="514711" y="2565400"/>
                  </a:lnTo>
                  <a:lnTo>
                    <a:pt x="533590" y="2603500"/>
                  </a:lnTo>
                  <a:lnTo>
                    <a:pt x="552781" y="2641600"/>
                  </a:lnTo>
                  <a:lnTo>
                    <a:pt x="572282" y="2692400"/>
                  </a:lnTo>
                  <a:lnTo>
                    <a:pt x="592093" y="2730500"/>
                  </a:lnTo>
                  <a:lnTo>
                    <a:pt x="612211" y="2768600"/>
                  </a:lnTo>
                  <a:lnTo>
                    <a:pt x="632636" y="2806700"/>
                  </a:lnTo>
                  <a:lnTo>
                    <a:pt x="653365" y="2857500"/>
                  </a:lnTo>
                  <a:lnTo>
                    <a:pt x="674397" y="2895600"/>
                  </a:lnTo>
                  <a:lnTo>
                    <a:pt x="695731" y="2933700"/>
                  </a:lnTo>
                  <a:lnTo>
                    <a:pt x="717365" y="2971800"/>
                  </a:lnTo>
                  <a:lnTo>
                    <a:pt x="739297" y="3009900"/>
                  </a:lnTo>
                  <a:lnTo>
                    <a:pt x="761527" y="3060700"/>
                  </a:lnTo>
                  <a:lnTo>
                    <a:pt x="784052" y="3098800"/>
                  </a:lnTo>
                  <a:lnTo>
                    <a:pt x="806872" y="3136900"/>
                  </a:lnTo>
                  <a:lnTo>
                    <a:pt x="829984" y="3175000"/>
                  </a:lnTo>
                  <a:lnTo>
                    <a:pt x="853387" y="3213100"/>
                  </a:lnTo>
                  <a:lnTo>
                    <a:pt x="877080" y="3251200"/>
                  </a:lnTo>
                  <a:lnTo>
                    <a:pt x="901061" y="3289300"/>
                  </a:lnTo>
                  <a:lnTo>
                    <a:pt x="925328" y="3327400"/>
                  </a:lnTo>
                  <a:lnTo>
                    <a:pt x="949881" y="3365500"/>
                  </a:lnTo>
                  <a:lnTo>
                    <a:pt x="974718" y="3403600"/>
                  </a:lnTo>
                  <a:lnTo>
                    <a:pt x="999836" y="3441700"/>
                  </a:lnTo>
                  <a:lnTo>
                    <a:pt x="1025236" y="3479800"/>
                  </a:lnTo>
                  <a:lnTo>
                    <a:pt x="1050914" y="3517900"/>
                  </a:lnTo>
                  <a:lnTo>
                    <a:pt x="1076870" y="3556000"/>
                  </a:lnTo>
                  <a:lnTo>
                    <a:pt x="1103102" y="3594100"/>
                  </a:lnTo>
                  <a:lnTo>
                    <a:pt x="1129609" y="3632200"/>
                  </a:lnTo>
                  <a:lnTo>
                    <a:pt x="1156390" y="3670300"/>
                  </a:lnTo>
                  <a:lnTo>
                    <a:pt x="1183441" y="3708400"/>
                  </a:lnTo>
                  <a:lnTo>
                    <a:pt x="1210763" y="3746500"/>
                  </a:lnTo>
                  <a:lnTo>
                    <a:pt x="1238354" y="3771900"/>
                  </a:lnTo>
                  <a:lnTo>
                    <a:pt x="1266212" y="3810000"/>
                  </a:lnTo>
                  <a:lnTo>
                    <a:pt x="1294336" y="3848100"/>
                  </a:lnTo>
                  <a:lnTo>
                    <a:pt x="1322724" y="3886200"/>
                  </a:lnTo>
                  <a:lnTo>
                    <a:pt x="1351374" y="3924300"/>
                  </a:lnTo>
                  <a:lnTo>
                    <a:pt x="1380286" y="3949700"/>
                  </a:lnTo>
                  <a:lnTo>
                    <a:pt x="1409457" y="3987800"/>
                  </a:lnTo>
                  <a:lnTo>
                    <a:pt x="1438887" y="4025900"/>
                  </a:lnTo>
                  <a:lnTo>
                    <a:pt x="1468573" y="4064000"/>
                  </a:lnTo>
                  <a:lnTo>
                    <a:pt x="1498515" y="4089400"/>
                  </a:lnTo>
                  <a:lnTo>
                    <a:pt x="1528710" y="4127500"/>
                  </a:lnTo>
                  <a:lnTo>
                    <a:pt x="1559158" y="4165600"/>
                  </a:lnTo>
                  <a:lnTo>
                    <a:pt x="1589856" y="4191000"/>
                  </a:lnTo>
                  <a:lnTo>
                    <a:pt x="1620804" y="4229100"/>
                  </a:lnTo>
                  <a:lnTo>
                    <a:pt x="1651999" y="4254500"/>
                  </a:lnTo>
                  <a:lnTo>
                    <a:pt x="1683440" y="4292600"/>
                  </a:lnTo>
                  <a:lnTo>
                    <a:pt x="1715127" y="4318000"/>
                  </a:lnTo>
                  <a:lnTo>
                    <a:pt x="1779227" y="4394200"/>
                  </a:lnTo>
                  <a:lnTo>
                    <a:pt x="1811639" y="4419600"/>
                  </a:lnTo>
                  <a:lnTo>
                    <a:pt x="1844289" y="4457700"/>
                  </a:lnTo>
                  <a:lnTo>
                    <a:pt x="1910300" y="4508500"/>
                  </a:lnTo>
                  <a:lnTo>
                    <a:pt x="1943657" y="4546600"/>
                  </a:lnTo>
                  <a:lnTo>
                    <a:pt x="1977248" y="4572000"/>
                  </a:lnTo>
                  <a:lnTo>
                    <a:pt x="2011069" y="4610100"/>
                  </a:lnTo>
                  <a:lnTo>
                    <a:pt x="2079400" y="4660900"/>
                  </a:lnTo>
                  <a:lnTo>
                    <a:pt x="2113907" y="4699000"/>
                  </a:lnTo>
                  <a:lnTo>
                    <a:pt x="2183594" y="4749800"/>
                  </a:lnTo>
                  <a:lnTo>
                    <a:pt x="2218772" y="4787900"/>
                  </a:lnTo>
                  <a:lnTo>
                    <a:pt x="2361676" y="4889500"/>
                  </a:lnTo>
                  <a:lnTo>
                    <a:pt x="2397943" y="4927600"/>
                  </a:lnTo>
                  <a:lnTo>
                    <a:pt x="2545129" y="5029200"/>
                  </a:lnTo>
                  <a:lnTo>
                    <a:pt x="2733764" y="5156200"/>
                  </a:lnTo>
                  <a:lnTo>
                    <a:pt x="2927396" y="5283200"/>
                  </a:lnTo>
                  <a:lnTo>
                    <a:pt x="2966706" y="5295900"/>
                  </a:lnTo>
                  <a:lnTo>
                    <a:pt x="3085773" y="5372100"/>
                  </a:lnTo>
                  <a:lnTo>
                    <a:pt x="3125837" y="5384800"/>
                  </a:lnTo>
                  <a:lnTo>
                    <a:pt x="3206518" y="5435600"/>
                  </a:lnTo>
                  <a:lnTo>
                    <a:pt x="3247132" y="5448300"/>
                  </a:lnTo>
                  <a:lnTo>
                    <a:pt x="3328900" y="5499100"/>
                  </a:lnTo>
                  <a:lnTo>
                    <a:pt x="3370051" y="5511800"/>
                  </a:lnTo>
                  <a:lnTo>
                    <a:pt x="3411377" y="5537200"/>
                  </a:lnTo>
                  <a:lnTo>
                    <a:pt x="3452878" y="5549900"/>
                  </a:lnTo>
                  <a:lnTo>
                    <a:pt x="3494552" y="5575300"/>
                  </a:lnTo>
                  <a:lnTo>
                    <a:pt x="3536398" y="5588000"/>
                  </a:lnTo>
                  <a:lnTo>
                    <a:pt x="3578413" y="5613400"/>
                  </a:lnTo>
                  <a:lnTo>
                    <a:pt x="3620597" y="5626100"/>
                  </a:lnTo>
                  <a:lnTo>
                    <a:pt x="3662947" y="5651500"/>
                  </a:lnTo>
                  <a:lnTo>
                    <a:pt x="3705463" y="5664200"/>
                  </a:lnTo>
                  <a:lnTo>
                    <a:pt x="3748143" y="5689600"/>
                  </a:lnTo>
                  <a:lnTo>
                    <a:pt x="3833989" y="5715000"/>
                  </a:lnTo>
                  <a:lnTo>
                    <a:pt x="3877152" y="5740400"/>
                  </a:lnTo>
                  <a:lnTo>
                    <a:pt x="4051367" y="5791200"/>
                  </a:lnTo>
                  <a:lnTo>
                    <a:pt x="4095304" y="5816600"/>
                  </a:lnTo>
                  <a:lnTo>
                    <a:pt x="4633862" y="5969000"/>
                  </a:lnTo>
                  <a:lnTo>
                    <a:pt x="4679638" y="5969000"/>
                  </a:lnTo>
                  <a:lnTo>
                    <a:pt x="4817748" y="6007100"/>
                  </a:lnTo>
                  <a:lnTo>
                    <a:pt x="4864040" y="6007100"/>
                  </a:lnTo>
                  <a:lnTo>
                    <a:pt x="4956997" y="6032500"/>
                  </a:lnTo>
                  <a:lnTo>
                    <a:pt x="5003659" y="6032500"/>
                  </a:lnTo>
                  <a:lnTo>
                    <a:pt x="5050442" y="6045200"/>
                  </a:lnTo>
                  <a:lnTo>
                    <a:pt x="5097344" y="6045200"/>
                  </a:lnTo>
                  <a:lnTo>
                    <a:pt x="5191498" y="6070600"/>
                  </a:lnTo>
                  <a:lnTo>
                    <a:pt x="5286111" y="6070600"/>
                  </a:lnTo>
                  <a:lnTo>
                    <a:pt x="5333586" y="6083300"/>
                  </a:lnTo>
                  <a:lnTo>
                    <a:pt x="5381170" y="6083300"/>
                  </a:lnTo>
                  <a:lnTo>
                    <a:pt x="5428863" y="6096000"/>
                  </a:lnTo>
                  <a:lnTo>
                    <a:pt x="5524569" y="6096000"/>
                  </a:lnTo>
                  <a:lnTo>
                    <a:pt x="5572579" y="6108700"/>
                  </a:lnTo>
                  <a:lnTo>
                    <a:pt x="5862739" y="6108700"/>
                  </a:lnTo>
                  <a:lnTo>
                    <a:pt x="5862739" y="5422900"/>
                  </a:lnTo>
                  <a:lnTo>
                    <a:pt x="5814597" y="5422900"/>
                  </a:lnTo>
                  <a:lnTo>
                    <a:pt x="5766563" y="5410200"/>
                  </a:lnTo>
                  <a:lnTo>
                    <a:pt x="5575526" y="5410200"/>
                  </a:lnTo>
                  <a:lnTo>
                    <a:pt x="5528052" y="5397500"/>
                  </a:lnTo>
                  <a:lnTo>
                    <a:pt x="5433458" y="5397500"/>
                  </a:lnTo>
                  <a:lnTo>
                    <a:pt x="5386342" y="5384800"/>
                  </a:lnTo>
                  <a:lnTo>
                    <a:pt x="5339350" y="5384800"/>
                  </a:lnTo>
                  <a:lnTo>
                    <a:pt x="5292482" y="5372100"/>
                  </a:lnTo>
                  <a:lnTo>
                    <a:pt x="5245742" y="5372100"/>
                  </a:lnTo>
                  <a:lnTo>
                    <a:pt x="5199131" y="5359400"/>
                  </a:lnTo>
                  <a:lnTo>
                    <a:pt x="5152650" y="5359400"/>
                  </a:lnTo>
                  <a:lnTo>
                    <a:pt x="5060088" y="5334000"/>
                  </a:lnTo>
                  <a:lnTo>
                    <a:pt x="5014010" y="5334000"/>
                  </a:lnTo>
                  <a:lnTo>
                    <a:pt x="4922272" y="5308600"/>
                  </a:lnTo>
                  <a:lnTo>
                    <a:pt x="4876615" y="5308600"/>
                  </a:lnTo>
                  <a:lnTo>
                    <a:pt x="4650523" y="5245100"/>
                  </a:lnTo>
                  <a:lnTo>
                    <a:pt x="4605757" y="5245100"/>
                  </a:lnTo>
                  <a:lnTo>
                    <a:pt x="4472395" y="5207000"/>
                  </a:lnTo>
                  <a:lnTo>
                    <a:pt x="4428260" y="5181600"/>
                  </a:lnTo>
                  <a:lnTo>
                    <a:pt x="4166926" y="5105400"/>
                  </a:lnTo>
                  <a:lnTo>
                    <a:pt x="4123968" y="5080000"/>
                  </a:lnTo>
                  <a:lnTo>
                    <a:pt x="4038579" y="5054600"/>
                  </a:lnTo>
                  <a:lnTo>
                    <a:pt x="3996152" y="5029200"/>
                  </a:lnTo>
                  <a:lnTo>
                    <a:pt x="3911845" y="5003800"/>
                  </a:lnTo>
                  <a:lnTo>
                    <a:pt x="3869967" y="4978400"/>
                  </a:lnTo>
                  <a:lnTo>
                    <a:pt x="3828276" y="4965700"/>
                  </a:lnTo>
                  <a:lnTo>
                    <a:pt x="3786774" y="4940300"/>
                  </a:lnTo>
                  <a:lnTo>
                    <a:pt x="3745463" y="4927600"/>
                  </a:lnTo>
                  <a:lnTo>
                    <a:pt x="3704343" y="4902200"/>
                  </a:lnTo>
                  <a:lnTo>
                    <a:pt x="3663418" y="4889500"/>
                  </a:lnTo>
                  <a:lnTo>
                    <a:pt x="3582158" y="4838700"/>
                  </a:lnTo>
                  <a:lnTo>
                    <a:pt x="3541827" y="4826000"/>
                  </a:lnTo>
                  <a:lnTo>
                    <a:pt x="3461771" y="4775200"/>
                  </a:lnTo>
                  <a:lnTo>
                    <a:pt x="3422050" y="4762500"/>
                  </a:lnTo>
                  <a:lnTo>
                    <a:pt x="3304140" y="4686300"/>
                  </a:lnTo>
                  <a:lnTo>
                    <a:pt x="3265259" y="4673600"/>
                  </a:lnTo>
                  <a:lnTo>
                    <a:pt x="3074116" y="4546600"/>
                  </a:lnTo>
                  <a:lnTo>
                    <a:pt x="2925224" y="4445000"/>
                  </a:lnTo>
                  <a:lnTo>
                    <a:pt x="2780036" y="4343400"/>
                  </a:lnTo>
                  <a:lnTo>
                    <a:pt x="2744332" y="4305300"/>
                  </a:lnTo>
                  <a:lnTo>
                    <a:pt x="2638672" y="4229100"/>
                  </a:lnTo>
                  <a:lnTo>
                    <a:pt x="2603943" y="4203700"/>
                  </a:lnTo>
                  <a:lnTo>
                    <a:pt x="2569462" y="4165600"/>
                  </a:lnTo>
                  <a:lnTo>
                    <a:pt x="2501253" y="4114800"/>
                  </a:lnTo>
                  <a:lnTo>
                    <a:pt x="2467528" y="4076700"/>
                  </a:lnTo>
                  <a:lnTo>
                    <a:pt x="2400848" y="4025900"/>
                  </a:lnTo>
                  <a:lnTo>
                    <a:pt x="2367896" y="3987800"/>
                  </a:lnTo>
                  <a:lnTo>
                    <a:pt x="2335206" y="3962400"/>
                  </a:lnTo>
                  <a:lnTo>
                    <a:pt x="2302779" y="3924300"/>
                  </a:lnTo>
                  <a:lnTo>
                    <a:pt x="2270617" y="3898900"/>
                  </a:lnTo>
                  <a:lnTo>
                    <a:pt x="2238722" y="3860800"/>
                  </a:lnTo>
                  <a:lnTo>
                    <a:pt x="2207096" y="3835400"/>
                  </a:lnTo>
                  <a:lnTo>
                    <a:pt x="2175741" y="3797300"/>
                  </a:lnTo>
                  <a:lnTo>
                    <a:pt x="2144658" y="3771900"/>
                  </a:lnTo>
                  <a:lnTo>
                    <a:pt x="2113850" y="3733800"/>
                  </a:lnTo>
                  <a:lnTo>
                    <a:pt x="2083318" y="3695700"/>
                  </a:lnTo>
                  <a:lnTo>
                    <a:pt x="2053065" y="3670300"/>
                  </a:lnTo>
                  <a:lnTo>
                    <a:pt x="2023091" y="3632200"/>
                  </a:lnTo>
                  <a:lnTo>
                    <a:pt x="1993400" y="3606800"/>
                  </a:lnTo>
                  <a:lnTo>
                    <a:pt x="1963992" y="3568700"/>
                  </a:lnTo>
                  <a:lnTo>
                    <a:pt x="1934870" y="3530600"/>
                  </a:lnTo>
                  <a:lnTo>
                    <a:pt x="1906036" y="3492500"/>
                  </a:lnTo>
                  <a:lnTo>
                    <a:pt x="1877491" y="3467100"/>
                  </a:lnTo>
                  <a:lnTo>
                    <a:pt x="1849237" y="3429000"/>
                  </a:lnTo>
                  <a:lnTo>
                    <a:pt x="1821277" y="3390900"/>
                  </a:lnTo>
                  <a:lnTo>
                    <a:pt x="1793611" y="3352800"/>
                  </a:lnTo>
                  <a:lnTo>
                    <a:pt x="1766242" y="3327400"/>
                  </a:lnTo>
                  <a:lnTo>
                    <a:pt x="1739173" y="3289300"/>
                  </a:lnTo>
                  <a:lnTo>
                    <a:pt x="1712403" y="3251200"/>
                  </a:lnTo>
                  <a:lnTo>
                    <a:pt x="1685936" y="3213100"/>
                  </a:lnTo>
                  <a:lnTo>
                    <a:pt x="1659774" y="3175000"/>
                  </a:lnTo>
                  <a:lnTo>
                    <a:pt x="1633918" y="3136900"/>
                  </a:lnTo>
                  <a:lnTo>
                    <a:pt x="1608370" y="3098800"/>
                  </a:lnTo>
                  <a:lnTo>
                    <a:pt x="1583132" y="3060700"/>
                  </a:lnTo>
                  <a:lnTo>
                    <a:pt x="1558205" y="3022600"/>
                  </a:lnTo>
                  <a:lnTo>
                    <a:pt x="1533593" y="2984500"/>
                  </a:lnTo>
                  <a:lnTo>
                    <a:pt x="1509296" y="2946400"/>
                  </a:lnTo>
                  <a:lnTo>
                    <a:pt x="1485316" y="2908300"/>
                  </a:lnTo>
                  <a:lnTo>
                    <a:pt x="1461656" y="2870200"/>
                  </a:lnTo>
                  <a:lnTo>
                    <a:pt x="1438316" y="2832100"/>
                  </a:lnTo>
                  <a:lnTo>
                    <a:pt x="1415300" y="2794000"/>
                  </a:lnTo>
                  <a:lnTo>
                    <a:pt x="1392609" y="2755900"/>
                  </a:lnTo>
                  <a:lnTo>
                    <a:pt x="1370244" y="2717800"/>
                  </a:lnTo>
                  <a:lnTo>
                    <a:pt x="1348208" y="2679700"/>
                  </a:lnTo>
                  <a:lnTo>
                    <a:pt x="1326503" y="2641600"/>
                  </a:lnTo>
                  <a:lnTo>
                    <a:pt x="1305130" y="2603500"/>
                  </a:lnTo>
                  <a:lnTo>
                    <a:pt x="1284091" y="2552700"/>
                  </a:lnTo>
                  <a:lnTo>
                    <a:pt x="1263388" y="2514600"/>
                  </a:lnTo>
                  <a:lnTo>
                    <a:pt x="1243024" y="2476500"/>
                  </a:lnTo>
                  <a:lnTo>
                    <a:pt x="1222999" y="2438400"/>
                  </a:lnTo>
                  <a:lnTo>
                    <a:pt x="1203315" y="2400300"/>
                  </a:lnTo>
                  <a:lnTo>
                    <a:pt x="1183976" y="2349500"/>
                  </a:lnTo>
                  <a:lnTo>
                    <a:pt x="1164982" y="2311400"/>
                  </a:lnTo>
                  <a:lnTo>
                    <a:pt x="1146335" y="2273300"/>
                  </a:lnTo>
                  <a:lnTo>
                    <a:pt x="1128037" y="2235200"/>
                  </a:lnTo>
                  <a:lnTo>
                    <a:pt x="1110090" y="2184400"/>
                  </a:lnTo>
                  <a:lnTo>
                    <a:pt x="1092496" y="2146300"/>
                  </a:lnTo>
                  <a:lnTo>
                    <a:pt x="1075257" y="2108200"/>
                  </a:lnTo>
                  <a:lnTo>
                    <a:pt x="1058375" y="2057400"/>
                  </a:lnTo>
                  <a:lnTo>
                    <a:pt x="1041851" y="2019300"/>
                  </a:lnTo>
                  <a:lnTo>
                    <a:pt x="1025687" y="1968500"/>
                  </a:lnTo>
                  <a:lnTo>
                    <a:pt x="1009886" y="1930400"/>
                  </a:lnTo>
                  <a:lnTo>
                    <a:pt x="994448" y="1892300"/>
                  </a:lnTo>
                  <a:lnTo>
                    <a:pt x="979377" y="1841500"/>
                  </a:lnTo>
                  <a:lnTo>
                    <a:pt x="964674" y="1803400"/>
                  </a:lnTo>
                  <a:lnTo>
                    <a:pt x="950340" y="1752600"/>
                  </a:lnTo>
                  <a:lnTo>
                    <a:pt x="936378" y="1714500"/>
                  </a:lnTo>
                  <a:lnTo>
                    <a:pt x="922789" y="1663700"/>
                  </a:lnTo>
                  <a:lnTo>
                    <a:pt x="909575" y="1625600"/>
                  </a:lnTo>
                  <a:lnTo>
                    <a:pt x="896739" y="1587500"/>
                  </a:lnTo>
                  <a:lnTo>
                    <a:pt x="884282" y="1536700"/>
                  </a:lnTo>
                  <a:lnTo>
                    <a:pt x="872205" y="1485900"/>
                  </a:lnTo>
                  <a:lnTo>
                    <a:pt x="860512" y="1447800"/>
                  </a:lnTo>
                  <a:lnTo>
                    <a:pt x="849203" y="1397000"/>
                  </a:lnTo>
                  <a:lnTo>
                    <a:pt x="838280" y="1358900"/>
                  </a:lnTo>
                  <a:lnTo>
                    <a:pt x="827746" y="1308100"/>
                  </a:lnTo>
                  <a:lnTo>
                    <a:pt x="817602" y="1270000"/>
                  </a:lnTo>
                  <a:lnTo>
                    <a:pt x="807850" y="1219200"/>
                  </a:lnTo>
                  <a:lnTo>
                    <a:pt x="798493" y="1181100"/>
                  </a:lnTo>
                  <a:lnTo>
                    <a:pt x="789531" y="1130300"/>
                  </a:lnTo>
                  <a:lnTo>
                    <a:pt x="780966" y="1079500"/>
                  </a:lnTo>
                  <a:lnTo>
                    <a:pt x="772802" y="1041400"/>
                  </a:lnTo>
                  <a:lnTo>
                    <a:pt x="765038" y="990600"/>
                  </a:lnTo>
                  <a:lnTo>
                    <a:pt x="757678" y="939800"/>
                  </a:lnTo>
                  <a:lnTo>
                    <a:pt x="750724" y="901700"/>
                  </a:lnTo>
                  <a:lnTo>
                    <a:pt x="744176" y="850900"/>
                  </a:lnTo>
                  <a:lnTo>
                    <a:pt x="738037" y="800100"/>
                  </a:lnTo>
                  <a:lnTo>
                    <a:pt x="732309" y="762000"/>
                  </a:lnTo>
                  <a:lnTo>
                    <a:pt x="726994" y="711200"/>
                  </a:lnTo>
                  <a:lnTo>
                    <a:pt x="722093" y="660400"/>
                  </a:lnTo>
                  <a:lnTo>
                    <a:pt x="717608" y="622300"/>
                  </a:lnTo>
                  <a:lnTo>
                    <a:pt x="713542" y="571500"/>
                  </a:lnTo>
                  <a:lnTo>
                    <a:pt x="709896" y="520700"/>
                  </a:lnTo>
                  <a:lnTo>
                    <a:pt x="706671" y="469900"/>
                  </a:lnTo>
                  <a:lnTo>
                    <a:pt x="703871" y="431800"/>
                  </a:lnTo>
                  <a:lnTo>
                    <a:pt x="701496" y="381000"/>
                  </a:lnTo>
                  <a:lnTo>
                    <a:pt x="699549" y="330200"/>
                  </a:lnTo>
                  <a:lnTo>
                    <a:pt x="698031" y="279400"/>
                  </a:lnTo>
                  <a:lnTo>
                    <a:pt x="696945" y="228600"/>
                  </a:lnTo>
                  <a:lnTo>
                    <a:pt x="696292" y="190500"/>
                  </a:lnTo>
                  <a:lnTo>
                    <a:pt x="696074" y="139700"/>
                  </a:lnTo>
                  <a:lnTo>
                    <a:pt x="696320" y="88900"/>
                  </a:lnTo>
                  <a:lnTo>
                    <a:pt x="697059" y="38100"/>
                  </a:lnTo>
                  <a:lnTo>
                    <a:pt x="697846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EC2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Society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434205" cy="40887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769620">
              <a:lnSpc>
                <a:spcPts val="4400"/>
              </a:lnSpc>
              <a:spcBef>
                <a:spcPts val="680"/>
              </a:spcBef>
            </a:pPr>
            <a:r>
              <a:rPr dirty="0" sz="4100" spc="-345">
                <a:solidFill>
                  <a:srgbClr val="40276F"/>
                </a:solidFill>
                <a:latin typeface="Arial Black"/>
                <a:cs typeface="Arial Black"/>
              </a:rPr>
              <a:t>Regular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formal </a:t>
            </a:r>
            <a:r>
              <a:rPr dirty="0" sz="4100" spc="-254">
                <a:solidFill>
                  <a:srgbClr val="40276F"/>
                </a:solidFill>
                <a:latin typeface="Arial Black"/>
                <a:cs typeface="Arial Black"/>
              </a:rPr>
              <a:t>or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informal volunteering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079"/>
              </a:lnSpc>
            </a:pP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is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most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common</a:t>
            </a:r>
            <a:endParaRPr sz="4100">
              <a:latin typeface="Arial Black"/>
              <a:cs typeface="Arial Black"/>
            </a:endParaRPr>
          </a:p>
          <a:p>
            <a:pPr marL="12700" marR="5080">
              <a:lnSpc>
                <a:spcPts val="4400"/>
              </a:lnSpc>
              <a:spcBef>
                <a:spcPts val="320"/>
              </a:spcBef>
            </a:pP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between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50">
                <a:solidFill>
                  <a:srgbClr val="40276F"/>
                </a:solidFill>
                <a:latin typeface="Arial Black"/>
                <a:cs typeface="Arial Black"/>
              </a:rPr>
              <a:t>ages </a:t>
            </a:r>
            <a:r>
              <a:rPr dirty="0" sz="4100" spc="-11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80">
                <a:solidFill>
                  <a:srgbClr val="40276F"/>
                </a:solidFill>
                <a:latin typeface="Arial Black"/>
                <a:cs typeface="Arial Black"/>
              </a:rPr>
              <a:t>65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74.</a:t>
            </a:r>
            <a:endParaRPr sz="4100">
              <a:latin typeface="Arial Black"/>
              <a:cs typeface="Arial Black"/>
            </a:endParaRPr>
          </a:p>
          <a:p>
            <a:pPr marL="12700" marR="13335">
              <a:lnSpc>
                <a:spcPts val="1400"/>
              </a:lnSpc>
              <a:spcBef>
                <a:spcPts val="2235"/>
              </a:spcBef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But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since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pandemic,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overall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rates</a:t>
            </a:r>
            <a:r>
              <a:rPr dirty="0" sz="1300" spc="-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volunteering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for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this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age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group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have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not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recovered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pre-pandemic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levels.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065854"/>
            <a:ext cx="4987290" cy="327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Regular volunteering means at least once a </a:t>
            </a:r>
            <a:r>
              <a:rPr dirty="0" sz="900" spc="-10">
                <a:latin typeface="Arial"/>
                <a:cs typeface="Arial"/>
              </a:rPr>
              <a:t>month</a:t>
            </a:r>
            <a:r>
              <a:rPr dirty="0" sz="1100" spc="-1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14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35">
                <a:latin typeface="Arial"/>
                <a:cs typeface="Arial"/>
              </a:rPr>
              <a:t>7.01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20"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better.org.uk/society-state-ageing-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369704" y="756097"/>
            <a:ext cx="5309870" cy="5669915"/>
            <a:chOff x="6369704" y="756097"/>
            <a:chExt cx="5309870" cy="5669915"/>
          </a:xfrm>
        </p:grpSpPr>
        <p:sp>
          <p:nvSpPr>
            <p:cNvPr id="10" name="object 10" descr=""/>
            <p:cNvSpPr/>
            <p:nvPr/>
          </p:nvSpPr>
          <p:spPr>
            <a:xfrm>
              <a:off x="7610494" y="756097"/>
              <a:ext cx="132715" cy="920750"/>
            </a:xfrm>
            <a:custGeom>
              <a:avLst/>
              <a:gdLst/>
              <a:ahLst/>
              <a:cxnLst/>
              <a:rect l="l" t="t" r="r" b="b"/>
              <a:pathLst>
                <a:path w="132715" h="920750">
                  <a:moveTo>
                    <a:pt x="88722" y="0"/>
                  </a:moveTo>
                  <a:lnTo>
                    <a:pt x="50426" y="26235"/>
                  </a:lnTo>
                  <a:lnTo>
                    <a:pt x="23482" y="70992"/>
                  </a:lnTo>
                  <a:lnTo>
                    <a:pt x="8155" y="121325"/>
                  </a:lnTo>
                  <a:lnTo>
                    <a:pt x="3198" y="172378"/>
                  </a:lnTo>
                  <a:lnTo>
                    <a:pt x="6164" y="224253"/>
                  </a:lnTo>
                  <a:lnTo>
                    <a:pt x="15151" y="280327"/>
                  </a:lnTo>
                  <a:lnTo>
                    <a:pt x="10294" y="646549"/>
                  </a:lnTo>
                  <a:lnTo>
                    <a:pt x="7058" y="834583"/>
                  </a:lnTo>
                  <a:lnTo>
                    <a:pt x="4102" y="905941"/>
                  </a:lnTo>
                  <a:lnTo>
                    <a:pt x="0" y="920483"/>
                  </a:lnTo>
                  <a:lnTo>
                    <a:pt x="58873" y="867903"/>
                  </a:lnTo>
                  <a:lnTo>
                    <a:pt x="88749" y="838788"/>
                  </a:lnTo>
                  <a:lnTo>
                    <a:pt x="98853" y="822712"/>
                  </a:lnTo>
                  <a:lnTo>
                    <a:pt x="98412" y="809243"/>
                  </a:lnTo>
                  <a:lnTo>
                    <a:pt x="120459" y="207911"/>
                  </a:lnTo>
                  <a:lnTo>
                    <a:pt x="119875" y="204495"/>
                  </a:lnTo>
                  <a:lnTo>
                    <a:pt x="119722" y="201040"/>
                  </a:lnTo>
                  <a:lnTo>
                    <a:pt x="132588" y="44462"/>
                  </a:lnTo>
                  <a:lnTo>
                    <a:pt x="130143" y="26681"/>
                  </a:lnTo>
                  <a:lnTo>
                    <a:pt x="120861" y="12172"/>
                  </a:lnTo>
                  <a:lnTo>
                    <a:pt x="106475" y="2693"/>
                  </a:lnTo>
                  <a:lnTo>
                    <a:pt x="88722" y="0"/>
                  </a:lnTo>
                  <a:close/>
                </a:path>
              </a:pathLst>
            </a:custGeom>
            <a:solidFill>
              <a:srgbClr val="F0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093415" y="1722283"/>
              <a:ext cx="132715" cy="920750"/>
            </a:xfrm>
            <a:custGeom>
              <a:avLst/>
              <a:gdLst/>
              <a:ahLst/>
              <a:cxnLst/>
              <a:rect l="l" t="t" r="r" b="b"/>
              <a:pathLst>
                <a:path w="132715" h="920750">
                  <a:moveTo>
                    <a:pt x="43865" y="0"/>
                  </a:moveTo>
                  <a:lnTo>
                    <a:pt x="26112" y="2693"/>
                  </a:lnTo>
                  <a:lnTo>
                    <a:pt x="11726" y="12172"/>
                  </a:lnTo>
                  <a:lnTo>
                    <a:pt x="2444" y="26681"/>
                  </a:lnTo>
                  <a:lnTo>
                    <a:pt x="0" y="44462"/>
                  </a:lnTo>
                  <a:lnTo>
                    <a:pt x="12865" y="201041"/>
                  </a:lnTo>
                  <a:lnTo>
                    <a:pt x="12712" y="204495"/>
                  </a:lnTo>
                  <a:lnTo>
                    <a:pt x="12128" y="207911"/>
                  </a:lnTo>
                  <a:lnTo>
                    <a:pt x="34175" y="809244"/>
                  </a:lnTo>
                  <a:lnTo>
                    <a:pt x="33734" y="822712"/>
                  </a:lnTo>
                  <a:lnTo>
                    <a:pt x="43838" y="838788"/>
                  </a:lnTo>
                  <a:lnTo>
                    <a:pt x="73714" y="867903"/>
                  </a:lnTo>
                  <a:lnTo>
                    <a:pt x="132588" y="920483"/>
                  </a:lnTo>
                  <a:lnTo>
                    <a:pt x="128485" y="905941"/>
                  </a:lnTo>
                  <a:lnTo>
                    <a:pt x="125529" y="834583"/>
                  </a:lnTo>
                  <a:lnTo>
                    <a:pt x="122293" y="646549"/>
                  </a:lnTo>
                  <a:lnTo>
                    <a:pt x="117436" y="280327"/>
                  </a:lnTo>
                  <a:lnTo>
                    <a:pt x="126423" y="224253"/>
                  </a:lnTo>
                  <a:lnTo>
                    <a:pt x="129389" y="172378"/>
                  </a:lnTo>
                  <a:lnTo>
                    <a:pt x="124432" y="121325"/>
                  </a:lnTo>
                  <a:lnTo>
                    <a:pt x="109105" y="70993"/>
                  </a:lnTo>
                  <a:lnTo>
                    <a:pt x="82161" y="26235"/>
                  </a:lnTo>
                  <a:lnTo>
                    <a:pt x="51776" y="1298"/>
                  </a:lnTo>
                  <a:lnTo>
                    <a:pt x="43865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221971" y="1033289"/>
              <a:ext cx="556260" cy="1480185"/>
            </a:xfrm>
            <a:custGeom>
              <a:avLst/>
              <a:gdLst/>
              <a:ahLst/>
              <a:cxnLst/>
              <a:rect l="l" t="t" r="r" b="b"/>
              <a:pathLst>
                <a:path w="556259" h="1480185">
                  <a:moveTo>
                    <a:pt x="509803" y="0"/>
                  </a:moveTo>
                  <a:lnTo>
                    <a:pt x="419036" y="6578"/>
                  </a:lnTo>
                  <a:lnTo>
                    <a:pt x="386537" y="39293"/>
                  </a:lnTo>
                  <a:lnTo>
                    <a:pt x="349986" y="594664"/>
                  </a:lnTo>
                  <a:lnTo>
                    <a:pt x="314571" y="658816"/>
                  </a:lnTo>
                  <a:lnTo>
                    <a:pt x="226380" y="805470"/>
                  </a:lnTo>
                  <a:lnTo>
                    <a:pt x="112496" y="965923"/>
                  </a:lnTo>
                  <a:lnTo>
                    <a:pt x="0" y="1071473"/>
                  </a:lnTo>
                  <a:lnTo>
                    <a:pt x="193763" y="1479905"/>
                  </a:lnTo>
                  <a:lnTo>
                    <a:pt x="234235" y="1416154"/>
                  </a:lnTo>
                  <a:lnTo>
                    <a:pt x="257181" y="1375682"/>
                  </a:lnTo>
                  <a:lnTo>
                    <a:pt x="281444" y="1330573"/>
                  </a:lnTo>
                  <a:lnTo>
                    <a:pt x="306655" y="1281648"/>
                  </a:lnTo>
                  <a:lnTo>
                    <a:pt x="332447" y="1229729"/>
                  </a:lnTo>
                  <a:lnTo>
                    <a:pt x="358453" y="1175635"/>
                  </a:lnTo>
                  <a:lnTo>
                    <a:pt x="384304" y="1120188"/>
                  </a:lnTo>
                  <a:lnTo>
                    <a:pt x="409633" y="1064209"/>
                  </a:lnTo>
                  <a:lnTo>
                    <a:pt x="434072" y="1008518"/>
                  </a:lnTo>
                  <a:lnTo>
                    <a:pt x="457254" y="953936"/>
                  </a:lnTo>
                  <a:lnTo>
                    <a:pt x="478811" y="901284"/>
                  </a:lnTo>
                  <a:lnTo>
                    <a:pt x="498374" y="851383"/>
                  </a:lnTo>
                  <a:lnTo>
                    <a:pt x="515577" y="805053"/>
                  </a:lnTo>
                  <a:lnTo>
                    <a:pt x="530051" y="763116"/>
                  </a:lnTo>
                  <a:lnTo>
                    <a:pt x="541430" y="726392"/>
                  </a:lnTo>
                  <a:lnTo>
                    <a:pt x="553427" y="671868"/>
                  </a:lnTo>
                  <a:lnTo>
                    <a:pt x="556199" y="600681"/>
                  </a:lnTo>
                  <a:lnTo>
                    <a:pt x="556005" y="552861"/>
                  </a:lnTo>
                  <a:lnTo>
                    <a:pt x="554984" y="499129"/>
                  </a:lnTo>
                  <a:lnTo>
                    <a:pt x="553310" y="441165"/>
                  </a:lnTo>
                  <a:lnTo>
                    <a:pt x="551153" y="380649"/>
                  </a:lnTo>
                  <a:lnTo>
                    <a:pt x="548685" y="319261"/>
                  </a:lnTo>
                  <a:lnTo>
                    <a:pt x="541129" y="146668"/>
                  </a:lnTo>
                  <a:lnTo>
                    <a:pt x="537678" y="58046"/>
                  </a:lnTo>
                  <a:lnTo>
                    <a:pt x="536943" y="26708"/>
                  </a:lnTo>
                  <a:lnTo>
                    <a:pt x="534713" y="16268"/>
                  </a:lnTo>
                  <a:lnTo>
                    <a:pt x="528878" y="7786"/>
                  </a:lnTo>
                  <a:lnTo>
                    <a:pt x="520291" y="2088"/>
                  </a:lnTo>
                  <a:lnTo>
                    <a:pt x="509803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068541" y="1958098"/>
              <a:ext cx="622935" cy="1480185"/>
            </a:xfrm>
            <a:custGeom>
              <a:avLst/>
              <a:gdLst/>
              <a:ahLst/>
              <a:cxnLst/>
              <a:rect l="l" t="t" r="r" b="b"/>
              <a:pathLst>
                <a:path w="622934" h="1480185">
                  <a:moveTo>
                    <a:pt x="46396" y="0"/>
                  </a:moveTo>
                  <a:lnTo>
                    <a:pt x="18511" y="58046"/>
                  </a:lnTo>
                  <a:lnTo>
                    <a:pt x="15064" y="146668"/>
                  </a:lnTo>
                  <a:lnTo>
                    <a:pt x="7511" y="319261"/>
                  </a:lnTo>
                  <a:lnTo>
                    <a:pt x="5044" y="380649"/>
                  </a:lnTo>
                  <a:lnTo>
                    <a:pt x="2888" y="441165"/>
                  </a:lnTo>
                  <a:lnTo>
                    <a:pt x="1214" y="499129"/>
                  </a:lnTo>
                  <a:lnTo>
                    <a:pt x="194" y="552861"/>
                  </a:lnTo>
                  <a:lnTo>
                    <a:pt x="0" y="600681"/>
                  </a:lnTo>
                  <a:lnTo>
                    <a:pt x="801" y="640910"/>
                  </a:lnTo>
                  <a:lnTo>
                    <a:pt x="7055" y="695091"/>
                  </a:lnTo>
                  <a:lnTo>
                    <a:pt x="27746" y="758263"/>
                  </a:lnTo>
                  <a:lnTo>
                    <a:pt x="43277" y="797002"/>
                  </a:lnTo>
                  <a:lnTo>
                    <a:pt x="61679" y="839701"/>
                  </a:lnTo>
                  <a:lnTo>
                    <a:pt x="82513" y="885756"/>
                  </a:lnTo>
                  <a:lnTo>
                    <a:pt x="105341" y="934562"/>
                  </a:lnTo>
                  <a:lnTo>
                    <a:pt x="129722" y="985513"/>
                  </a:lnTo>
                  <a:lnTo>
                    <a:pt x="259578" y="1251275"/>
                  </a:lnTo>
                  <a:lnTo>
                    <a:pt x="284065" y="1302393"/>
                  </a:lnTo>
                  <a:lnTo>
                    <a:pt x="307034" y="1351419"/>
                  </a:lnTo>
                  <a:lnTo>
                    <a:pt x="328044" y="1397750"/>
                  </a:lnTo>
                  <a:lnTo>
                    <a:pt x="346658" y="1440781"/>
                  </a:lnTo>
                  <a:lnTo>
                    <a:pt x="362436" y="1479905"/>
                  </a:lnTo>
                  <a:lnTo>
                    <a:pt x="622760" y="1056487"/>
                  </a:lnTo>
                  <a:lnTo>
                    <a:pt x="448322" y="978252"/>
                  </a:lnTo>
                  <a:lnTo>
                    <a:pt x="317284" y="820175"/>
                  </a:lnTo>
                  <a:lnTo>
                    <a:pt x="234847" y="664799"/>
                  </a:lnTo>
                  <a:lnTo>
                    <a:pt x="206213" y="594664"/>
                  </a:lnTo>
                  <a:lnTo>
                    <a:pt x="169662" y="39293"/>
                  </a:lnTo>
                  <a:lnTo>
                    <a:pt x="166563" y="26981"/>
                  </a:lnTo>
                  <a:lnTo>
                    <a:pt x="159547" y="16849"/>
                  </a:lnTo>
                  <a:lnTo>
                    <a:pt x="149463" y="9761"/>
                  </a:lnTo>
                  <a:lnTo>
                    <a:pt x="137163" y="6578"/>
                  </a:lnTo>
                  <a:lnTo>
                    <a:pt x="46396" y="0"/>
                  </a:lnTo>
                  <a:close/>
                </a:path>
              </a:pathLst>
            </a:custGeom>
            <a:solidFill>
              <a:srgbClr val="91C9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369704" y="1980671"/>
              <a:ext cx="1078230" cy="1521460"/>
            </a:xfrm>
            <a:custGeom>
              <a:avLst/>
              <a:gdLst/>
              <a:ahLst/>
              <a:cxnLst/>
              <a:rect l="l" t="t" r="r" b="b"/>
              <a:pathLst>
                <a:path w="1078229" h="1521460">
                  <a:moveTo>
                    <a:pt x="533196" y="0"/>
                  </a:moveTo>
                  <a:lnTo>
                    <a:pt x="483260" y="7452"/>
                  </a:lnTo>
                  <a:lnTo>
                    <a:pt x="435160" y="18613"/>
                  </a:lnTo>
                  <a:lnTo>
                    <a:pt x="389134" y="33392"/>
                  </a:lnTo>
                  <a:lnTo>
                    <a:pt x="345420" y="51698"/>
                  </a:lnTo>
                  <a:lnTo>
                    <a:pt x="304257" y="73441"/>
                  </a:lnTo>
                  <a:lnTo>
                    <a:pt x="265883" y="98529"/>
                  </a:lnTo>
                  <a:lnTo>
                    <a:pt x="230537" y="126872"/>
                  </a:lnTo>
                  <a:lnTo>
                    <a:pt x="198457" y="158380"/>
                  </a:lnTo>
                  <a:lnTo>
                    <a:pt x="169880" y="192961"/>
                  </a:lnTo>
                  <a:lnTo>
                    <a:pt x="145047" y="230524"/>
                  </a:lnTo>
                  <a:lnTo>
                    <a:pt x="124194" y="270980"/>
                  </a:lnTo>
                  <a:lnTo>
                    <a:pt x="107560" y="314236"/>
                  </a:lnTo>
                  <a:lnTo>
                    <a:pt x="95383" y="360203"/>
                  </a:lnTo>
                  <a:lnTo>
                    <a:pt x="87903" y="408789"/>
                  </a:lnTo>
                  <a:lnTo>
                    <a:pt x="85356" y="459905"/>
                  </a:lnTo>
                  <a:lnTo>
                    <a:pt x="0" y="1428305"/>
                  </a:lnTo>
                  <a:lnTo>
                    <a:pt x="6075" y="1464438"/>
                  </a:lnTo>
                  <a:lnTo>
                    <a:pt x="22429" y="1493943"/>
                  </a:lnTo>
                  <a:lnTo>
                    <a:pt x="46253" y="1513835"/>
                  </a:lnTo>
                  <a:lnTo>
                    <a:pt x="74739" y="1521129"/>
                  </a:lnTo>
                  <a:lnTo>
                    <a:pt x="974890" y="1521129"/>
                  </a:lnTo>
                  <a:lnTo>
                    <a:pt x="1014140" y="1513380"/>
                  </a:lnTo>
                  <a:lnTo>
                    <a:pt x="1046478" y="1492170"/>
                  </a:lnTo>
                  <a:lnTo>
                    <a:pt x="1068746" y="1460554"/>
                  </a:lnTo>
                  <a:lnTo>
                    <a:pt x="1077785" y="1421587"/>
                  </a:lnTo>
                  <a:lnTo>
                    <a:pt x="1051572" y="321462"/>
                  </a:lnTo>
                  <a:lnTo>
                    <a:pt x="1049472" y="260769"/>
                  </a:lnTo>
                  <a:lnTo>
                    <a:pt x="1043033" y="208830"/>
                  </a:lnTo>
                  <a:lnTo>
                    <a:pt x="1032049" y="164853"/>
                  </a:lnTo>
                  <a:lnTo>
                    <a:pt x="1016312" y="128045"/>
                  </a:lnTo>
                  <a:lnTo>
                    <a:pt x="969748" y="72767"/>
                  </a:lnTo>
                  <a:lnTo>
                    <a:pt x="901685" y="36653"/>
                  </a:lnTo>
                  <a:lnTo>
                    <a:pt x="859072" y="23802"/>
                  </a:lnTo>
                  <a:lnTo>
                    <a:pt x="810463" y="13363"/>
                  </a:lnTo>
                  <a:lnTo>
                    <a:pt x="755649" y="4546"/>
                  </a:lnTo>
                  <a:lnTo>
                    <a:pt x="756119" y="34747"/>
                  </a:lnTo>
                  <a:lnTo>
                    <a:pt x="753678" y="47583"/>
                  </a:lnTo>
                  <a:lnTo>
                    <a:pt x="726274" y="82715"/>
                  </a:lnTo>
                  <a:lnTo>
                    <a:pt x="661379" y="113607"/>
                  </a:lnTo>
                  <a:lnTo>
                    <a:pt x="625928" y="110625"/>
                  </a:lnTo>
                  <a:lnTo>
                    <a:pt x="579959" y="85780"/>
                  </a:lnTo>
                  <a:lnTo>
                    <a:pt x="549293" y="47089"/>
                  </a:lnTo>
                  <a:lnTo>
                    <a:pt x="536511" y="16312"/>
                  </a:lnTo>
                  <a:lnTo>
                    <a:pt x="533196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835546" y="1338427"/>
              <a:ext cx="487680" cy="756285"/>
            </a:xfrm>
            <a:custGeom>
              <a:avLst/>
              <a:gdLst/>
              <a:ahLst/>
              <a:cxnLst/>
              <a:rect l="l" t="t" r="r" b="b"/>
              <a:pathLst>
                <a:path w="487679" h="756285">
                  <a:moveTo>
                    <a:pt x="315087" y="580313"/>
                  </a:moveTo>
                  <a:lnTo>
                    <a:pt x="278726" y="568490"/>
                  </a:lnTo>
                  <a:lnTo>
                    <a:pt x="210159" y="525157"/>
                  </a:lnTo>
                  <a:lnTo>
                    <a:pt x="180962" y="489610"/>
                  </a:lnTo>
                  <a:lnTo>
                    <a:pt x="161747" y="448017"/>
                  </a:lnTo>
                  <a:lnTo>
                    <a:pt x="154216" y="401828"/>
                  </a:lnTo>
                  <a:lnTo>
                    <a:pt x="152158" y="311365"/>
                  </a:lnTo>
                  <a:lnTo>
                    <a:pt x="93294" y="334213"/>
                  </a:lnTo>
                  <a:lnTo>
                    <a:pt x="79324" y="496824"/>
                  </a:lnTo>
                  <a:lnTo>
                    <a:pt x="66484" y="614705"/>
                  </a:lnTo>
                  <a:lnTo>
                    <a:pt x="66116" y="623925"/>
                  </a:lnTo>
                  <a:lnTo>
                    <a:pt x="76047" y="674331"/>
                  </a:lnTo>
                  <a:lnTo>
                    <a:pt x="99631" y="712343"/>
                  </a:lnTo>
                  <a:lnTo>
                    <a:pt x="160083" y="752868"/>
                  </a:lnTo>
                  <a:lnTo>
                    <a:pt x="195529" y="755865"/>
                  </a:lnTo>
                  <a:lnTo>
                    <a:pt x="229781" y="746518"/>
                  </a:lnTo>
                  <a:lnTo>
                    <a:pt x="271195" y="713981"/>
                  </a:lnTo>
                  <a:lnTo>
                    <a:pt x="290258" y="676998"/>
                  </a:lnTo>
                  <a:lnTo>
                    <a:pt x="289356" y="619099"/>
                  </a:lnTo>
                  <a:lnTo>
                    <a:pt x="290741" y="604100"/>
                  </a:lnTo>
                  <a:lnTo>
                    <a:pt x="295719" y="593407"/>
                  </a:lnTo>
                  <a:lnTo>
                    <a:pt x="303949" y="585876"/>
                  </a:lnTo>
                  <a:lnTo>
                    <a:pt x="315087" y="580313"/>
                  </a:lnTo>
                  <a:close/>
                </a:path>
                <a:path w="487679" h="756285">
                  <a:moveTo>
                    <a:pt x="487527" y="349618"/>
                  </a:moveTo>
                  <a:lnTo>
                    <a:pt x="485432" y="337337"/>
                  </a:lnTo>
                  <a:lnTo>
                    <a:pt x="434670" y="201358"/>
                  </a:lnTo>
                  <a:lnTo>
                    <a:pt x="434670" y="365937"/>
                  </a:lnTo>
                  <a:lnTo>
                    <a:pt x="429818" y="188772"/>
                  </a:lnTo>
                  <a:lnTo>
                    <a:pt x="430149" y="194589"/>
                  </a:lnTo>
                  <a:lnTo>
                    <a:pt x="434670" y="365937"/>
                  </a:lnTo>
                  <a:lnTo>
                    <a:pt x="434670" y="201358"/>
                  </a:lnTo>
                  <a:lnTo>
                    <a:pt x="429818" y="188353"/>
                  </a:lnTo>
                  <a:lnTo>
                    <a:pt x="421538" y="143687"/>
                  </a:lnTo>
                  <a:lnTo>
                    <a:pt x="403428" y="103111"/>
                  </a:lnTo>
                  <a:lnTo>
                    <a:pt x="376720" y="67716"/>
                  </a:lnTo>
                  <a:lnTo>
                    <a:pt x="342671" y="38608"/>
                  </a:lnTo>
                  <a:lnTo>
                    <a:pt x="302526" y="16878"/>
                  </a:lnTo>
                  <a:lnTo>
                    <a:pt x="257556" y="3644"/>
                  </a:lnTo>
                  <a:lnTo>
                    <a:pt x="208991" y="0"/>
                  </a:lnTo>
                  <a:lnTo>
                    <a:pt x="159829" y="6807"/>
                  </a:lnTo>
                  <a:lnTo>
                    <a:pt x="115011" y="23304"/>
                  </a:lnTo>
                  <a:lnTo>
                    <a:pt x="75793" y="48260"/>
                  </a:lnTo>
                  <a:lnTo>
                    <a:pt x="43434" y="80403"/>
                  </a:lnTo>
                  <a:lnTo>
                    <a:pt x="19177" y="118516"/>
                  </a:lnTo>
                  <a:lnTo>
                    <a:pt x="4279" y="161340"/>
                  </a:lnTo>
                  <a:lnTo>
                    <a:pt x="0" y="207619"/>
                  </a:lnTo>
                  <a:lnTo>
                    <a:pt x="381" y="242989"/>
                  </a:lnTo>
                  <a:lnTo>
                    <a:pt x="3911" y="238760"/>
                  </a:lnTo>
                  <a:lnTo>
                    <a:pt x="7962" y="234950"/>
                  </a:lnTo>
                  <a:lnTo>
                    <a:pt x="12623" y="231648"/>
                  </a:lnTo>
                  <a:lnTo>
                    <a:pt x="57696" y="199961"/>
                  </a:lnTo>
                  <a:lnTo>
                    <a:pt x="102260" y="182410"/>
                  </a:lnTo>
                  <a:lnTo>
                    <a:pt x="147726" y="186740"/>
                  </a:lnTo>
                  <a:lnTo>
                    <a:pt x="186740" y="210502"/>
                  </a:lnTo>
                  <a:lnTo>
                    <a:pt x="211937" y="251256"/>
                  </a:lnTo>
                  <a:lnTo>
                    <a:pt x="221386" y="312178"/>
                  </a:lnTo>
                  <a:lnTo>
                    <a:pt x="233794" y="338924"/>
                  </a:lnTo>
                  <a:lnTo>
                    <a:pt x="258064" y="359829"/>
                  </a:lnTo>
                  <a:lnTo>
                    <a:pt x="289013" y="373214"/>
                  </a:lnTo>
                  <a:lnTo>
                    <a:pt x="321462" y="377418"/>
                  </a:lnTo>
                  <a:lnTo>
                    <a:pt x="434886" y="374002"/>
                  </a:lnTo>
                  <a:lnTo>
                    <a:pt x="461632" y="372795"/>
                  </a:lnTo>
                  <a:lnTo>
                    <a:pt x="474408" y="369176"/>
                  </a:lnTo>
                  <a:lnTo>
                    <a:pt x="483438" y="360845"/>
                  </a:lnTo>
                  <a:lnTo>
                    <a:pt x="487527" y="349618"/>
                  </a:lnTo>
                  <a:close/>
                </a:path>
              </a:pathLst>
            </a:custGeom>
            <a:solidFill>
              <a:srgbClr val="F0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818422" y="1520835"/>
              <a:ext cx="466090" cy="403225"/>
            </a:xfrm>
            <a:custGeom>
              <a:avLst/>
              <a:gdLst/>
              <a:ahLst/>
              <a:cxnLst/>
              <a:rect l="l" t="t" r="r" b="b"/>
              <a:pathLst>
                <a:path w="466090" h="403225">
                  <a:moveTo>
                    <a:pt x="119400" y="0"/>
                  </a:moveTo>
                  <a:lnTo>
                    <a:pt x="74831" y="17559"/>
                  </a:lnTo>
                  <a:lnTo>
                    <a:pt x="25085" y="52523"/>
                  </a:lnTo>
                  <a:lnTo>
                    <a:pt x="0" y="103165"/>
                  </a:lnTo>
                  <a:lnTo>
                    <a:pt x="2440" y="155240"/>
                  </a:lnTo>
                  <a:lnTo>
                    <a:pt x="20270" y="207068"/>
                  </a:lnTo>
                  <a:lnTo>
                    <a:pt x="48936" y="248915"/>
                  </a:lnTo>
                  <a:lnTo>
                    <a:pt x="96459" y="314422"/>
                  </a:lnTo>
                  <a:lnTo>
                    <a:pt x="110429" y="151798"/>
                  </a:lnTo>
                  <a:lnTo>
                    <a:pt x="169281" y="128951"/>
                  </a:lnTo>
                  <a:lnTo>
                    <a:pt x="171351" y="219401"/>
                  </a:lnTo>
                  <a:lnTo>
                    <a:pt x="178875" y="265604"/>
                  </a:lnTo>
                  <a:lnTo>
                    <a:pt x="198099" y="307196"/>
                  </a:lnTo>
                  <a:lnTo>
                    <a:pt x="227289" y="342748"/>
                  </a:lnTo>
                  <a:lnTo>
                    <a:pt x="264709" y="370835"/>
                  </a:lnTo>
                  <a:lnTo>
                    <a:pt x="313608" y="392581"/>
                  </a:lnTo>
                  <a:lnTo>
                    <a:pt x="362472" y="403009"/>
                  </a:lnTo>
                  <a:lnTo>
                    <a:pt x="392150" y="402806"/>
                  </a:lnTo>
                  <a:lnTo>
                    <a:pt x="443093" y="380805"/>
                  </a:lnTo>
                  <a:lnTo>
                    <a:pt x="464676" y="342213"/>
                  </a:lnTo>
                  <a:lnTo>
                    <a:pt x="465915" y="327224"/>
                  </a:lnTo>
                  <a:lnTo>
                    <a:pt x="452009" y="191600"/>
                  </a:lnTo>
                  <a:lnTo>
                    <a:pt x="338598" y="195004"/>
                  </a:lnTo>
                  <a:lnTo>
                    <a:pt x="306137" y="190802"/>
                  </a:lnTo>
                  <a:lnTo>
                    <a:pt x="275188" y="177408"/>
                  </a:lnTo>
                  <a:lnTo>
                    <a:pt x="250928" y="156499"/>
                  </a:lnTo>
                  <a:lnTo>
                    <a:pt x="238534" y="129751"/>
                  </a:lnTo>
                  <a:lnTo>
                    <a:pt x="229060" y="68842"/>
                  </a:lnTo>
                  <a:lnTo>
                    <a:pt x="203865" y="28088"/>
                  </a:lnTo>
                  <a:lnTo>
                    <a:pt x="164862" y="4324"/>
                  </a:lnTo>
                  <a:lnTo>
                    <a:pt x="119400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7786" y="1522315"/>
              <a:ext cx="166370" cy="14039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7653" y="1586521"/>
              <a:ext cx="107568" cy="12339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7130872" y="5168544"/>
              <a:ext cx="154305" cy="133985"/>
            </a:xfrm>
            <a:custGeom>
              <a:avLst/>
              <a:gdLst/>
              <a:ahLst/>
              <a:cxnLst/>
              <a:rect l="l" t="t" r="r" b="b"/>
              <a:pathLst>
                <a:path w="154304" h="133985">
                  <a:moveTo>
                    <a:pt x="154038" y="0"/>
                  </a:moveTo>
                  <a:lnTo>
                    <a:pt x="0" y="0"/>
                  </a:lnTo>
                  <a:lnTo>
                    <a:pt x="0" y="133388"/>
                  </a:lnTo>
                  <a:lnTo>
                    <a:pt x="154038" y="133388"/>
                  </a:lnTo>
                  <a:lnTo>
                    <a:pt x="1540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81110" y="3501806"/>
              <a:ext cx="396875" cy="1702435"/>
            </a:xfrm>
            <a:custGeom>
              <a:avLst/>
              <a:gdLst/>
              <a:ahLst/>
              <a:cxnLst/>
              <a:rect l="l" t="t" r="r" b="b"/>
              <a:pathLst>
                <a:path w="396875" h="1702435">
                  <a:moveTo>
                    <a:pt x="396303" y="0"/>
                  </a:moveTo>
                  <a:lnTo>
                    <a:pt x="0" y="0"/>
                  </a:lnTo>
                  <a:lnTo>
                    <a:pt x="81445" y="1702015"/>
                  </a:lnTo>
                  <a:lnTo>
                    <a:pt x="340601" y="1702015"/>
                  </a:lnTo>
                  <a:lnTo>
                    <a:pt x="396303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648869" y="5168544"/>
              <a:ext cx="162560" cy="133985"/>
            </a:xfrm>
            <a:custGeom>
              <a:avLst/>
              <a:gdLst/>
              <a:ahLst/>
              <a:cxnLst/>
              <a:rect l="l" t="t" r="r" b="b"/>
              <a:pathLst>
                <a:path w="162559" h="133985">
                  <a:moveTo>
                    <a:pt x="161937" y="0"/>
                  </a:moveTo>
                  <a:lnTo>
                    <a:pt x="0" y="0"/>
                  </a:lnTo>
                  <a:lnTo>
                    <a:pt x="0" y="133388"/>
                  </a:lnTo>
                  <a:lnTo>
                    <a:pt x="161937" y="133388"/>
                  </a:lnTo>
                  <a:lnTo>
                    <a:pt x="1619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584807" y="3501806"/>
              <a:ext cx="452120" cy="1702435"/>
            </a:xfrm>
            <a:custGeom>
              <a:avLst/>
              <a:gdLst/>
              <a:ahLst/>
              <a:cxnLst/>
              <a:rect l="l" t="t" r="r" b="b"/>
              <a:pathLst>
                <a:path w="452120" h="1702435">
                  <a:moveTo>
                    <a:pt x="451993" y="0"/>
                  </a:moveTo>
                  <a:lnTo>
                    <a:pt x="0" y="0"/>
                  </a:lnTo>
                  <a:lnTo>
                    <a:pt x="0" y="1702015"/>
                  </a:lnTo>
                  <a:lnTo>
                    <a:pt x="314858" y="1702015"/>
                  </a:lnTo>
                  <a:lnTo>
                    <a:pt x="451993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080972" y="5422544"/>
              <a:ext cx="567690" cy="49530"/>
            </a:xfrm>
            <a:custGeom>
              <a:avLst/>
              <a:gdLst/>
              <a:ahLst/>
              <a:cxnLst/>
              <a:rect l="l" t="t" r="r" b="b"/>
              <a:pathLst>
                <a:path w="567690" h="49529">
                  <a:moveTo>
                    <a:pt x="567461" y="0"/>
                  </a:moveTo>
                  <a:lnTo>
                    <a:pt x="0" y="0"/>
                  </a:lnTo>
                  <a:lnTo>
                    <a:pt x="0" y="27749"/>
                  </a:lnTo>
                  <a:lnTo>
                    <a:pt x="1820" y="36495"/>
                  </a:lnTo>
                  <a:lnTo>
                    <a:pt x="6781" y="43329"/>
                  </a:lnTo>
                  <a:lnTo>
                    <a:pt x="14133" y="47777"/>
                  </a:lnTo>
                  <a:lnTo>
                    <a:pt x="23126" y="49364"/>
                  </a:lnTo>
                  <a:lnTo>
                    <a:pt x="533285" y="49364"/>
                  </a:lnTo>
                  <a:lnTo>
                    <a:pt x="546571" y="46907"/>
                  </a:lnTo>
                  <a:lnTo>
                    <a:pt x="557436" y="40089"/>
                  </a:lnTo>
                  <a:lnTo>
                    <a:pt x="564769" y="29739"/>
                  </a:lnTo>
                  <a:lnTo>
                    <a:pt x="567461" y="16687"/>
                  </a:lnTo>
                  <a:lnTo>
                    <a:pt x="567461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167435" y="5422633"/>
              <a:ext cx="481330" cy="8890"/>
            </a:xfrm>
            <a:custGeom>
              <a:avLst/>
              <a:gdLst/>
              <a:ahLst/>
              <a:cxnLst/>
              <a:rect l="l" t="t" r="r" b="b"/>
              <a:pathLst>
                <a:path w="481329" h="8889">
                  <a:moveTo>
                    <a:pt x="481025" y="0"/>
                  </a:moveTo>
                  <a:lnTo>
                    <a:pt x="0" y="0"/>
                  </a:lnTo>
                  <a:lnTo>
                    <a:pt x="0" y="8458"/>
                  </a:lnTo>
                  <a:lnTo>
                    <a:pt x="481025" y="8458"/>
                  </a:lnTo>
                  <a:lnTo>
                    <a:pt x="481025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607645" y="5251462"/>
              <a:ext cx="1041400" cy="220979"/>
            </a:xfrm>
            <a:custGeom>
              <a:avLst/>
              <a:gdLst/>
              <a:ahLst/>
              <a:cxnLst/>
              <a:rect l="l" t="t" r="r" b="b"/>
              <a:pathLst>
                <a:path w="1041400" h="220979">
                  <a:moveTo>
                    <a:pt x="549529" y="180035"/>
                  </a:moveTo>
                  <a:lnTo>
                    <a:pt x="0" y="180035"/>
                  </a:lnTo>
                  <a:lnTo>
                    <a:pt x="0" y="198831"/>
                  </a:lnTo>
                  <a:lnTo>
                    <a:pt x="1816" y="207581"/>
                  </a:lnTo>
                  <a:lnTo>
                    <a:pt x="6769" y="214426"/>
                  </a:lnTo>
                  <a:lnTo>
                    <a:pt x="14122" y="218884"/>
                  </a:lnTo>
                  <a:lnTo>
                    <a:pt x="23114" y="220472"/>
                  </a:lnTo>
                  <a:lnTo>
                    <a:pt x="515378" y="220472"/>
                  </a:lnTo>
                  <a:lnTo>
                    <a:pt x="528650" y="218008"/>
                  </a:lnTo>
                  <a:lnTo>
                    <a:pt x="539508" y="211188"/>
                  </a:lnTo>
                  <a:lnTo>
                    <a:pt x="546836" y="200825"/>
                  </a:lnTo>
                  <a:lnTo>
                    <a:pt x="549529" y="187769"/>
                  </a:lnTo>
                  <a:lnTo>
                    <a:pt x="549529" y="180035"/>
                  </a:lnTo>
                  <a:close/>
                </a:path>
                <a:path w="1041400" h="220979">
                  <a:moveTo>
                    <a:pt x="1040777" y="162623"/>
                  </a:moveTo>
                  <a:lnTo>
                    <a:pt x="1023493" y="125095"/>
                  </a:lnTo>
                  <a:lnTo>
                    <a:pt x="963904" y="92494"/>
                  </a:lnTo>
                  <a:lnTo>
                    <a:pt x="929005" y="82778"/>
                  </a:lnTo>
                  <a:lnTo>
                    <a:pt x="894499" y="71424"/>
                  </a:lnTo>
                  <a:lnTo>
                    <a:pt x="860425" y="59042"/>
                  </a:lnTo>
                  <a:lnTo>
                    <a:pt x="712673" y="2514"/>
                  </a:lnTo>
                  <a:lnTo>
                    <a:pt x="706742" y="1181"/>
                  </a:lnTo>
                  <a:lnTo>
                    <a:pt x="696899" y="0"/>
                  </a:lnTo>
                  <a:lnTo>
                    <a:pt x="685673" y="647"/>
                  </a:lnTo>
                  <a:lnTo>
                    <a:pt x="675601" y="4800"/>
                  </a:lnTo>
                  <a:lnTo>
                    <a:pt x="663067" y="13487"/>
                  </a:lnTo>
                  <a:lnTo>
                    <a:pt x="647141" y="22707"/>
                  </a:lnTo>
                  <a:lnTo>
                    <a:pt x="629272" y="30302"/>
                  </a:lnTo>
                  <a:lnTo>
                    <a:pt x="610920" y="34086"/>
                  </a:lnTo>
                  <a:lnTo>
                    <a:pt x="593051" y="34810"/>
                  </a:lnTo>
                  <a:lnTo>
                    <a:pt x="581291" y="33718"/>
                  </a:lnTo>
                  <a:lnTo>
                    <a:pt x="571563" y="30276"/>
                  </a:lnTo>
                  <a:lnTo>
                    <a:pt x="557758" y="22758"/>
                  </a:lnTo>
                  <a:lnTo>
                    <a:pt x="548970" y="18948"/>
                  </a:lnTo>
                  <a:lnTo>
                    <a:pt x="539661" y="17068"/>
                  </a:lnTo>
                  <a:lnTo>
                    <a:pt x="530174" y="17145"/>
                  </a:lnTo>
                  <a:lnTo>
                    <a:pt x="520827" y="19202"/>
                  </a:lnTo>
                  <a:lnTo>
                    <a:pt x="485330" y="68465"/>
                  </a:lnTo>
                  <a:lnTo>
                    <a:pt x="474649" y="128447"/>
                  </a:lnTo>
                  <a:lnTo>
                    <a:pt x="473316" y="162623"/>
                  </a:lnTo>
                  <a:lnTo>
                    <a:pt x="473316" y="171081"/>
                  </a:lnTo>
                  <a:lnTo>
                    <a:pt x="1040777" y="171081"/>
                  </a:lnTo>
                  <a:lnTo>
                    <a:pt x="1040777" y="162623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07657" y="5422544"/>
              <a:ext cx="549910" cy="9525"/>
            </a:xfrm>
            <a:custGeom>
              <a:avLst/>
              <a:gdLst/>
              <a:ahLst/>
              <a:cxnLst/>
              <a:rect l="l" t="t" r="r" b="b"/>
              <a:pathLst>
                <a:path w="549909" h="9525">
                  <a:moveTo>
                    <a:pt x="549528" y="0"/>
                  </a:moveTo>
                  <a:lnTo>
                    <a:pt x="0" y="0"/>
                  </a:lnTo>
                  <a:lnTo>
                    <a:pt x="0" y="8940"/>
                  </a:lnTo>
                  <a:lnTo>
                    <a:pt x="549528" y="8940"/>
                  </a:lnTo>
                  <a:lnTo>
                    <a:pt x="549528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607619" y="5258479"/>
              <a:ext cx="549910" cy="164465"/>
            </a:xfrm>
            <a:custGeom>
              <a:avLst/>
              <a:gdLst/>
              <a:ahLst/>
              <a:cxnLst/>
              <a:rect l="l" t="t" r="r" b="b"/>
              <a:pathLst>
                <a:path w="549909" h="164464">
                  <a:moveTo>
                    <a:pt x="208816" y="0"/>
                  </a:moveTo>
                  <a:lnTo>
                    <a:pt x="203983" y="1296"/>
                  </a:lnTo>
                  <a:lnTo>
                    <a:pt x="184666" y="14608"/>
                  </a:lnTo>
                  <a:lnTo>
                    <a:pt x="167605" y="24333"/>
                  </a:lnTo>
                  <a:lnTo>
                    <a:pt x="148709" y="32119"/>
                  </a:lnTo>
                  <a:lnTo>
                    <a:pt x="129209" y="35982"/>
                  </a:lnTo>
                  <a:lnTo>
                    <a:pt x="109047" y="36651"/>
                  </a:lnTo>
                  <a:lnTo>
                    <a:pt x="95707" y="35128"/>
                  </a:lnTo>
                  <a:lnTo>
                    <a:pt x="84586" y="30913"/>
                  </a:lnTo>
                  <a:lnTo>
                    <a:pt x="71081" y="23510"/>
                  </a:lnTo>
                  <a:lnTo>
                    <a:pt x="56670" y="18953"/>
                  </a:lnTo>
                  <a:lnTo>
                    <a:pt x="20548" y="39436"/>
                  </a:lnTo>
                  <a:lnTo>
                    <a:pt x="6321" y="85845"/>
                  </a:lnTo>
                  <a:lnTo>
                    <a:pt x="0" y="155590"/>
                  </a:lnTo>
                  <a:lnTo>
                    <a:pt x="25" y="164074"/>
                  </a:lnTo>
                  <a:lnTo>
                    <a:pt x="549579" y="164074"/>
                  </a:lnTo>
                  <a:lnTo>
                    <a:pt x="549579" y="155590"/>
                  </a:lnTo>
                  <a:lnTo>
                    <a:pt x="512546" y="106870"/>
                  </a:lnTo>
                  <a:lnTo>
                    <a:pt x="444387" y="84398"/>
                  </a:lnTo>
                  <a:lnTo>
                    <a:pt x="409762" y="73021"/>
                  </a:lnTo>
                  <a:lnTo>
                    <a:pt x="375475" y="60569"/>
                  </a:lnTo>
                  <a:lnTo>
                    <a:pt x="228053" y="4117"/>
                  </a:lnTo>
                  <a:lnTo>
                    <a:pt x="215921" y="965"/>
                  </a:lnTo>
                  <a:lnTo>
                    <a:pt x="208816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452" y="3501802"/>
              <a:ext cx="227052" cy="15892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9368078" y="1682707"/>
              <a:ext cx="713105" cy="923290"/>
            </a:xfrm>
            <a:custGeom>
              <a:avLst/>
              <a:gdLst/>
              <a:ahLst/>
              <a:cxnLst/>
              <a:rect l="l" t="t" r="r" b="b"/>
              <a:pathLst>
                <a:path w="713104" h="923289">
                  <a:moveTo>
                    <a:pt x="501123" y="0"/>
                  </a:moveTo>
                  <a:lnTo>
                    <a:pt x="481229" y="13341"/>
                  </a:lnTo>
                  <a:lnTo>
                    <a:pt x="459814" y="30655"/>
                  </a:lnTo>
                  <a:lnTo>
                    <a:pt x="429806" y="33121"/>
                  </a:lnTo>
                  <a:lnTo>
                    <a:pt x="385833" y="21132"/>
                  </a:lnTo>
                  <a:lnTo>
                    <a:pt x="338601" y="12751"/>
                  </a:lnTo>
                  <a:lnTo>
                    <a:pt x="290848" y="11231"/>
                  </a:lnTo>
                  <a:lnTo>
                    <a:pt x="245313" y="19824"/>
                  </a:lnTo>
                  <a:lnTo>
                    <a:pt x="204736" y="41783"/>
                  </a:lnTo>
                  <a:lnTo>
                    <a:pt x="173932" y="72896"/>
                  </a:lnTo>
                  <a:lnTo>
                    <a:pt x="148888" y="111364"/>
                  </a:lnTo>
                  <a:lnTo>
                    <a:pt x="129404" y="155772"/>
                  </a:lnTo>
                  <a:lnTo>
                    <a:pt x="115281" y="204706"/>
                  </a:lnTo>
                  <a:lnTo>
                    <a:pt x="106316" y="256754"/>
                  </a:lnTo>
                  <a:lnTo>
                    <a:pt x="102309" y="310500"/>
                  </a:lnTo>
                  <a:lnTo>
                    <a:pt x="103060" y="364532"/>
                  </a:lnTo>
                  <a:lnTo>
                    <a:pt x="108369" y="417436"/>
                  </a:lnTo>
                  <a:lnTo>
                    <a:pt x="72280" y="442957"/>
                  </a:lnTo>
                  <a:lnTo>
                    <a:pt x="42302" y="475273"/>
                  </a:lnTo>
                  <a:lnTo>
                    <a:pt x="19532" y="513303"/>
                  </a:lnTo>
                  <a:lnTo>
                    <a:pt x="5065" y="555967"/>
                  </a:lnTo>
                  <a:lnTo>
                    <a:pt x="0" y="602183"/>
                  </a:lnTo>
                  <a:lnTo>
                    <a:pt x="5408" y="649911"/>
                  </a:lnTo>
                  <a:lnTo>
                    <a:pt x="20827" y="693789"/>
                  </a:lnTo>
                  <a:lnTo>
                    <a:pt x="45045" y="732625"/>
                  </a:lnTo>
                  <a:lnTo>
                    <a:pt x="76852" y="765229"/>
                  </a:lnTo>
                  <a:lnTo>
                    <a:pt x="115039" y="790412"/>
                  </a:lnTo>
                  <a:lnTo>
                    <a:pt x="158394" y="806983"/>
                  </a:lnTo>
                  <a:lnTo>
                    <a:pt x="175039" y="838997"/>
                  </a:lnTo>
                  <a:lnTo>
                    <a:pt x="189172" y="864108"/>
                  </a:lnTo>
                  <a:lnTo>
                    <a:pt x="202653" y="886371"/>
                  </a:lnTo>
                  <a:lnTo>
                    <a:pt x="495601" y="918799"/>
                  </a:lnTo>
                  <a:lnTo>
                    <a:pt x="643475" y="923198"/>
                  </a:lnTo>
                  <a:lnTo>
                    <a:pt x="691477" y="893797"/>
                  </a:lnTo>
                  <a:lnTo>
                    <a:pt x="684809" y="824827"/>
                  </a:lnTo>
                  <a:lnTo>
                    <a:pt x="673992" y="772741"/>
                  </a:lnTo>
                  <a:lnTo>
                    <a:pt x="663414" y="724382"/>
                  </a:lnTo>
                  <a:lnTo>
                    <a:pt x="652082" y="679662"/>
                  </a:lnTo>
                  <a:lnTo>
                    <a:pt x="639000" y="638492"/>
                  </a:lnTo>
                  <a:lnTo>
                    <a:pt x="669681" y="606031"/>
                  </a:lnTo>
                  <a:lnTo>
                    <a:pt x="693023" y="567680"/>
                  </a:lnTo>
                  <a:lnTo>
                    <a:pt x="707873" y="524553"/>
                  </a:lnTo>
                  <a:lnTo>
                    <a:pt x="713079" y="477761"/>
                  </a:lnTo>
                  <a:lnTo>
                    <a:pt x="708299" y="432928"/>
                  </a:lnTo>
                  <a:lnTo>
                    <a:pt x="694637" y="391422"/>
                  </a:lnTo>
                  <a:lnTo>
                    <a:pt x="673115" y="354205"/>
                  </a:lnTo>
                  <a:lnTo>
                    <a:pt x="644753" y="322237"/>
                  </a:lnTo>
                  <a:lnTo>
                    <a:pt x="644740" y="315735"/>
                  </a:lnTo>
                  <a:lnTo>
                    <a:pt x="640866" y="268480"/>
                  </a:lnTo>
                  <a:lnTo>
                    <a:pt x="632220" y="214070"/>
                  </a:lnTo>
                  <a:lnTo>
                    <a:pt x="619585" y="160571"/>
                  </a:lnTo>
                  <a:lnTo>
                    <a:pt x="603745" y="116052"/>
                  </a:lnTo>
                  <a:lnTo>
                    <a:pt x="578327" y="67495"/>
                  </a:lnTo>
                  <a:lnTo>
                    <a:pt x="540112" y="20730"/>
                  </a:lnTo>
                  <a:lnTo>
                    <a:pt x="526567" y="9449"/>
                  </a:lnTo>
                  <a:lnTo>
                    <a:pt x="501123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784165" y="5263531"/>
              <a:ext cx="381000" cy="252095"/>
            </a:xfrm>
            <a:custGeom>
              <a:avLst/>
              <a:gdLst/>
              <a:ahLst/>
              <a:cxnLst/>
              <a:rect l="l" t="t" r="r" b="b"/>
              <a:pathLst>
                <a:path w="381000" h="252095">
                  <a:moveTo>
                    <a:pt x="41516" y="0"/>
                  </a:moveTo>
                  <a:lnTo>
                    <a:pt x="25642" y="1816"/>
                  </a:lnTo>
                  <a:lnTo>
                    <a:pt x="12414" y="9618"/>
                  </a:lnTo>
                  <a:lnTo>
                    <a:pt x="3357" y="22018"/>
                  </a:lnTo>
                  <a:lnTo>
                    <a:pt x="0" y="37630"/>
                  </a:lnTo>
                  <a:lnTo>
                    <a:pt x="0" y="117208"/>
                  </a:lnTo>
                  <a:lnTo>
                    <a:pt x="23596" y="155486"/>
                  </a:lnTo>
                  <a:lnTo>
                    <a:pt x="60574" y="171642"/>
                  </a:lnTo>
                  <a:lnTo>
                    <a:pt x="109284" y="189418"/>
                  </a:lnTo>
                  <a:lnTo>
                    <a:pt x="163374" y="207329"/>
                  </a:lnTo>
                  <a:lnTo>
                    <a:pt x="216491" y="223890"/>
                  </a:lnTo>
                  <a:lnTo>
                    <a:pt x="294398" y="247027"/>
                  </a:lnTo>
                  <a:lnTo>
                    <a:pt x="326275" y="251635"/>
                  </a:lnTo>
                  <a:lnTo>
                    <a:pt x="337032" y="251040"/>
                  </a:lnTo>
                  <a:lnTo>
                    <a:pt x="365247" y="242324"/>
                  </a:lnTo>
                  <a:lnTo>
                    <a:pt x="378048" y="226347"/>
                  </a:lnTo>
                  <a:lnTo>
                    <a:pt x="380661" y="206276"/>
                  </a:lnTo>
                  <a:lnTo>
                    <a:pt x="378307" y="185280"/>
                  </a:lnTo>
                  <a:lnTo>
                    <a:pt x="368866" y="163740"/>
                  </a:lnTo>
                  <a:lnTo>
                    <a:pt x="350448" y="143708"/>
                  </a:lnTo>
                  <a:lnTo>
                    <a:pt x="327942" y="126631"/>
                  </a:lnTo>
                  <a:lnTo>
                    <a:pt x="306235" y="113957"/>
                  </a:lnTo>
                  <a:lnTo>
                    <a:pt x="176822" y="25717"/>
                  </a:lnTo>
                  <a:lnTo>
                    <a:pt x="165972" y="19275"/>
                  </a:lnTo>
                  <a:lnTo>
                    <a:pt x="154449" y="14254"/>
                  </a:lnTo>
                  <a:lnTo>
                    <a:pt x="142391" y="10706"/>
                  </a:lnTo>
                  <a:lnTo>
                    <a:pt x="129933" y="8686"/>
                  </a:lnTo>
                  <a:lnTo>
                    <a:pt x="41516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04302" y="5150305"/>
              <a:ext cx="118846" cy="16289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345202" y="5263531"/>
              <a:ext cx="381000" cy="252095"/>
            </a:xfrm>
            <a:custGeom>
              <a:avLst/>
              <a:gdLst/>
              <a:ahLst/>
              <a:cxnLst/>
              <a:rect l="l" t="t" r="r" b="b"/>
              <a:pathLst>
                <a:path w="381000" h="252095">
                  <a:moveTo>
                    <a:pt x="339137" y="0"/>
                  </a:moveTo>
                  <a:lnTo>
                    <a:pt x="250720" y="8686"/>
                  </a:lnTo>
                  <a:lnTo>
                    <a:pt x="203832" y="25717"/>
                  </a:lnTo>
                  <a:lnTo>
                    <a:pt x="74419" y="113957"/>
                  </a:lnTo>
                  <a:lnTo>
                    <a:pt x="52709" y="126631"/>
                  </a:lnTo>
                  <a:lnTo>
                    <a:pt x="30200" y="143708"/>
                  </a:lnTo>
                  <a:lnTo>
                    <a:pt x="11782" y="163740"/>
                  </a:lnTo>
                  <a:lnTo>
                    <a:pt x="2346" y="185280"/>
                  </a:lnTo>
                  <a:lnTo>
                    <a:pt x="0" y="206276"/>
                  </a:lnTo>
                  <a:lnTo>
                    <a:pt x="2614" y="226347"/>
                  </a:lnTo>
                  <a:lnTo>
                    <a:pt x="15414" y="242324"/>
                  </a:lnTo>
                  <a:lnTo>
                    <a:pt x="43621" y="251040"/>
                  </a:lnTo>
                  <a:lnTo>
                    <a:pt x="54378" y="251635"/>
                  </a:lnTo>
                  <a:lnTo>
                    <a:pt x="65125" y="251129"/>
                  </a:lnTo>
                  <a:lnTo>
                    <a:pt x="164172" y="223890"/>
                  </a:lnTo>
                  <a:lnTo>
                    <a:pt x="217287" y="207329"/>
                  </a:lnTo>
                  <a:lnTo>
                    <a:pt x="271376" y="189418"/>
                  </a:lnTo>
                  <a:lnTo>
                    <a:pt x="320088" y="171642"/>
                  </a:lnTo>
                  <a:lnTo>
                    <a:pt x="357070" y="155486"/>
                  </a:lnTo>
                  <a:lnTo>
                    <a:pt x="380654" y="117208"/>
                  </a:lnTo>
                  <a:lnTo>
                    <a:pt x="380654" y="37630"/>
                  </a:lnTo>
                  <a:lnTo>
                    <a:pt x="377296" y="22018"/>
                  </a:lnTo>
                  <a:lnTo>
                    <a:pt x="368239" y="9618"/>
                  </a:lnTo>
                  <a:lnTo>
                    <a:pt x="355011" y="1816"/>
                  </a:lnTo>
                  <a:lnTo>
                    <a:pt x="339137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86854" y="5150305"/>
              <a:ext cx="118846" cy="16289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9413329" y="3317747"/>
              <a:ext cx="640715" cy="1923414"/>
            </a:xfrm>
            <a:custGeom>
              <a:avLst/>
              <a:gdLst/>
              <a:ahLst/>
              <a:cxnLst/>
              <a:rect l="l" t="t" r="r" b="b"/>
              <a:pathLst>
                <a:path w="640715" h="1923414">
                  <a:moveTo>
                    <a:pt x="640461" y="11709"/>
                  </a:moveTo>
                  <a:lnTo>
                    <a:pt x="282689" y="4787"/>
                  </a:lnTo>
                  <a:lnTo>
                    <a:pt x="282702" y="5232"/>
                  </a:lnTo>
                  <a:lnTo>
                    <a:pt x="0" y="0"/>
                  </a:lnTo>
                  <a:lnTo>
                    <a:pt x="81292" y="1911388"/>
                  </a:lnTo>
                  <a:lnTo>
                    <a:pt x="324142" y="1916480"/>
                  </a:lnTo>
                  <a:lnTo>
                    <a:pt x="339445" y="1343558"/>
                  </a:lnTo>
                  <a:lnTo>
                    <a:pt x="363816" y="1918322"/>
                  </a:lnTo>
                  <a:lnTo>
                    <a:pt x="594855" y="1923161"/>
                  </a:lnTo>
                  <a:lnTo>
                    <a:pt x="640461" y="11709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973234" y="5166859"/>
              <a:ext cx="153670" cy="168910"/>
            </a:xfrm>
            <a:custGeom>
              <a:avLst/>
              <a:gdLst/>
              <a:ahLst/>
              <a:cxnLst/>
              <a:rect l="l" t="t" r="r" b="b"/>
              <a:pathLst>
                <a:path w="153670" h="168910">
                  <a:moveTo>
                    <a:pt x="266" y="0"/>
                  </a:moveTo>
                  <a:lnTo>
                    <a:pt x="0" y="168046"/>
                  </a:lnTo>
                  <a:lnTo>
                    <a:pt x="152895" y="168440"/>
                  </a:lnTo>
                  <a:lnTo>
                    <a:pt x="153174" y="40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637449" y="5270152"/>
              <a:ext cx="545465" cy="201930"/>
            </a:xfrm>
            <a:custGeom>
              <a:avLst/>
              <a:gdLst/>
              <a:ahLst/>
              <a:cxnLst/>
              <a:rect l="l" t="t" r="r" b="b"/>
              <a:pathLst>
                <a:path w="545465" h="201929">
                  <a:moveTo>
                    <a:pt x="340433" y="0"/>
                  </a:moveTo>
                  <a:lnTo>
                    <a:pt x="330806" y="2"/>
                  </a:lnTo>
                  <a:lnTo>
                    <a:pt x="322784" y="1202"/>
                  </a:lnTo>
                  <a:lnTo>
                    <a:pt x="319430" y="1966"/>
                  </a:lnTo>
                  <a:lnTo>
                    <a:pt x="173017" y="57691"/>
                  </a:lnTo>
                  <a:lnTo>
                    <a:pt x="138961" y="69970"/>
                  </a:lnTo>
                  <a:lnTo>
                    <a:pt x="104570" y="81184"/>
                  </a:lnTo>
                  <a:lnTo>
                    <a:pt x="69710" y="90790"/>
                  </a:lnTo>
                  <a:lnTo>
                    <a:pt x="36883" y="103354"/>
                  </a:lnTo>
                  <a:lnTo>
                    <a:pt x="15381" y="119776"/>
                  </a:lnTo>
                  <a:lnTo>
                    <a:pt x="3625" y="136919"/>
                  </a:lnTo>
                  <a:lnTo>
                    <a:pt x="38" y="151648"/>
                  </a:lnTo>
                  <a:lnTo>
                    <a:pt x="0" y="176604"/>
                  </a:lnTo>
                  <a:lnTo>
                    <a:pt x="1942" y="186360"/>
                  </a:lnTo>
                  <a:lnTo>
                    <a:pt x="7288" y="194353"/>
                  </a:lnTo>
                  <a:lnTo>
                    <a:pt x="15232" y="199758"/>
                  </a:lnTo>
                  <a:lnTo>
                    <a:pt x="24968" y="201750"/>
                  </a:lnTo>
                  <a:lnTo>
                    <a:pt x="539076" y="201762"/>
                  </a:lnTo>
                  <a:lnTo>
                    <a:pt x="545376" y="196479"/>
                  </a:lnTo>
                  <a:lnTo>
                    <a:pt x="545465" y="152766"/>
                  </a:lnTo>
                  <a:lnTo>
                    <a:pt x="543826" y="115034"/>
                  </a:lnTo>
                  <a:lnTo>
                    <a:pt x="532863" y="57788"/>
                  </a:lnTo>
                  <a:lnTo>
                    <a:pt x="503918" y="18514"/>
                  </a:lnTo>
                  <a:lnTo>
                    <a:pt x="489493" y="17038"/>
                  </a:lnTo>
                  <a:lnTo>
                    <a:pt x="475183" y="21537"/>
                  </a:lnTo>
                  <a:lnTo>
                    <a:pt x="461767" y="28847"/>
                  </a:lnTo>
                  <a:lnTo>
                    <a:pt x="450723" y="33003"/>
                  </a:lnTo>
                  <a:lnTo>
                    <a:pt x="437478" y="34490"/>
                  </a:lnTo>
                  <a:lnTo>
                    <a:pt x="417461" y="33792"/>
                  </a:lnTo>
                  <a:lnTo>
                    <a:pt x="398115" y="29920"/>
                  </a:lnTo>
                  <a:lnTo>
                    <a:pt x="379383" y="22154"/>
                  </a:lnTo>
                  <a:lnTo>
                    <a:pt x="362476" y="12466"/>
                  </a:lnTo>
                  <a:lnTo>
                    <a:pt x="348602" y="2829"/>
                  </a:lnTo>
                  <a:lnTo>
                    <a:pt x="340433" y="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1245974" y="5166859"/>
              <a:ext cx="153670" cy="168910"/>
            </a:xfrm>
            <a:custGeom>
              <a:avLst/>
              <a:gdLst/>
              <a:ahLst/>
              <a:cxnLst/>
              <a:rect l="l" t="t" r="r" b="b"/>
              <a:pathLst>
                <a:path w="153670" h="168910">
                  <a:moveTo>
                    <a:pt x="266" y="0"/>
                  </a:moveTo>
                  <a:lnTo>
                    <a:pt x="0" y="168046"/>
                  </a:lnTo>
                  <a:lnTo>
                    <a:pt x="152895" y="168440"/>
                  </a:lnTo>
                  <a:lnTo>
                    <a:pt x="153162" y="40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910182" y="5270152"/>
              <a:ext cx="546100" cy="201930"/>
            </a:xfrm>
            <a:custGeom>
              <a:avLst/>
              <a:gdLst/>
              <a:ahLst/>
              <a:cxnLst/>
              <a:rect l="l" t="t" r="r" b="b"/>
              <a:pathLst>
                <a:path w="546100" h="201929">
                  <a:moveTo>
                    <a:pt x="340445" y="0"/>
                  </a:moveTo>
                  <a:lnTo>
                    <a:pt x="330819" y="2"/>
                  </a:lnTo>
                  <a:lnTo>
                    <a:pt x="322797" y="1202"/>
                  </a:lnTo>
                  <a:lnTo>
                    <a:pt x="319443" y="1966"/>
                  </a:lnTo>
                  <a:lnTo>
                    <a:pt x="173030" y="57691"/>
                  </a:lnTo>
                  <a:lnTo>
                    <a:pt x="138974" y="69970"/>
                  </a:lnTo>
                  <a:lnTo>
                    <a:pt x="104582" y="81184"/>
                  </a:lnTo>
                  <a:lnTo>
                    <a:pt x="69723" y="90790"/>
                  </a:lnTo>
                  <a:lnTo>
                    <a:pt x="36889" y="103354"/>
                  </a:lnTo>
                  <a:lnTo>
                    <a:pt x="15384" y="119776"/>
                  </a:lnTo>
                  <a:lnTo>
                    <a:pt x="3630" y="136919"/>
                  </a:lnTo>
                  <a:lnTo>
                    <a:pt x="50" y="151648"/>
                  </a:lnTo>
                  <a:lnTo>
                    <a:pt x="0" y="176604"/>
                  </a:lnTo>
                  <a:lnTo>
                    <a:pt x="1947" y="186360"/>
                  </a:lnTo>
                  <a:lnTo>
                    <a:pt x="7296" y="194353"/>
                  </a:lnTo>
                  <a:lnTo>
                    <a:pt x="15244" y="199758"/>
                  </a:lnTo>
                  <a:lnTo>
                    <a:pt x="24993" y="201750"/>
                  </a:lnTo>
                  <a:lnTo>
                    <a:pt x="539076" y="201762"/>
                  </a:lnTo>
                  <a:lnTo>
                    <a:pt x="545376" y="196479"/>
                  </a:lnTo>
                  <a:lnTo>
                    <a:pt x="545477" y="152766"/>
                  </a:lnTo>
                  <a:lnTo>
                    <a:pt x="543832" y="115034"/>
                  </a:lnTo>
                  <a:lnTo>
                    <a:pt x="532868" y="57788"/>
                  </a:lnTo>
                  <a:lnTo>
                    <a:pt x="503929" y="18514"/>
                  </a:lnTo>
                  <a:lnTo>
                    <a:pt x="489496" y="17038"/>
                  </a:lnTo>
                  <a:lnTo>
                    <a:pt x="475183" y="21537"/>
                  </a:lnTo>
                  <a:lnTo>
                    <a:pt x="461774" y="28847"/>
                  </a:lnTo>
                  <a:lnTo>
                    <a:pt x="450734" y="33003"/>
                  </a:lnTo>
                  <a:lnTo>
                    <a:pt x="437490" y="34490"/>
                  </a:lnTo>
                  <a:lnTo>
                    <a:pt x="417474" y="33792"/>
                  </a:lnTo>
                  <a:lnTo>
                    <a:pt x="398130" y="29920"/>
                  </a:lnTo>
                  <a:lnTo>
                    <a:pt x="379401" y="22154"/>
                  </a:lnTo>
                  <a:lnTo>
                    <a:pt x="362494" y="12466"/>
                  </a:lnTo>
                  <a:lnTo>
                    <a:pt x="348615" y="2829"/>
                  </a:lnTo>
                  <a:lnTo>
                    <a:pt x="340445" y="0"/>
                  </a:lnTo>
                  <a:close/>
                </a:path>
              </a:pathLst>
            </a:custGeom>
            <a:solidFill>
              <a:srgbClr val="A3CF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617111" y="1394193"/>
              <a:ext cx="685800" cy="2223770"/>
            </a:xfrm>
            <a:custGeom>
              <a:avLst/>
              <a:gdLst/>
              <a:ahLst/>
              <a:cxnLst/>
              <a:rect l="l" t="t" r="r" b="b"/>
              <a:pathLst>
                <a:path w="685800" h="2223770">
                  <a:moveTo>
                    <a:pt x="241185" y="2036813"/>
                  </a:moveTo>
                  <a:lnTo>
                    <a:pt x="95478" y="1964702"/>
                  </a:lnTo>
                  <a:lnTo>
                    <a:pt x="40132" y="2067737"/>
                  </a:lnTo>
                  <a:lnTo>
                    <a:pt x="22072" y="2102053"/>
                  </a:lnTo>
                  <a:lnTo>
                    <a:pt x="5334" y="2141791"/>
                  </a:lnTo>
                  <a:lnTo>
                    <a:pt x="0" y="2178088"/>
                  </a:lnTo>
                  <a:lnTo>
                    <a:pt x="16090" y="2202116"/>
                  </a:lnTo>
                  <a:lnTo>
                    <a:pt x="21005" y="2207006"/>
                  </a:lnTo>
                  <a:lnTo>
                    <a:pt x="48234" y="2219236"/>
                  </a:lnTo>
                  <a:lnTo>
                    <a:pt x="77228" y="2223325"/>
                  </a:lnTo>
                  <a:lnTo>
                    <a:pt x="106222" y="2219287"/>
                  </a:lnTo>
                  <a:lnTo>
                    <a:pt x="155130" y="2184108"/>
                  </a:lnTo>
                  <a:lnTo>
                    <a:pt x="176250" y="2149259"/>
                  </a:lnTo>
                  <a:lnTo>
                    <a:pt x="193979" y="2114296"/>
                  </a:lnTo>
                  <a:lnTo>
                    <a:pt x="205447" y="2090902"/>
                  </a:lnTo>
                  <a:lnTo>
                    <a:pt x="241185" y="2036813"/>
                  </a:lnTo>
                  <a:close/>
                </a:path>
                <a:path w="685800" h="2223770">
                  <a:moveTo>
                    <a:pt x="685761" y="214985"/>
                  </a:moveTo>
                  <a:lnTo>
                    <a:pt x="685457" y="170624"/>
                  </a:lnTo>
                  <a:lnTo>
                    <a:pt x="674370" y="128689"/>
                  </a:lnTo>
                  <a:lnTo>
                    <a:pt x="653618" y="90474"/>
                  </a:lnTo>
                  <a:lnTo>
                    <a:pt x="624332" y="57251"/>
                  </a:lnTo>
                  <a:lnTo>
                    <a:pt x="587679" y="30327"/>
                  </a:lnTo>
                  <a:lnTo>
                    <a:pt x="544766" y="10985"/>
                  </a:lnTo>
                  <a:lnTo>
                    <a:pt x="496735" y="495"/>
                  </a:lnTo>
                  <a:lnTo>
                    <a:pt x="448513" y="0"/>
                  </a:lnTo>
                  <a:lnTo>
                    <a:pt x="403009" y="8890"/>
                  </a:lnTo>
                  <a:lnTo>
                    <a:pt x="361569" y="26212"/>
                  </a:lnTo>
                  <a:lnTo>
                    <a:pt x="325488" y="51028"/>
                  </a:lnTo>
                  <a:lnTo>
                    <a:pt x="296100" y="82384"/>
                  </a:lnTo>
                  <a:lnTo>
                    <a:pt x="274726" y="119367"/>
                  </a:lnTo>
                  <a:lnTo>
                    <a:pt x="262661" y="160997"/>
                  </a:lnTo>
                  <a:lnTo>
                    <a:pt x="194729" y="298691"/>
                  </a:lnTo>
                  <a:lnTo>
                    <a:pt x="191630" y="310210"/>
                  </a:lnTo>
                  <a:lnTo>
                    <a:pt x="194703" y="321221"/>
                  </a:lnTo>
                  <a:lnTo>
                    <a:pt x="202920" y="329869"/>
                  </a:lnTo>
                  <a:lnTo>
                    <a:pt x="215226" y="334352"/>
                  </a:lnTo>
                  <a:lnTo>
                    <a:pt x="241604" y="337693"/>
                  </a:lnTo>
                  <a:lnTo>
                    <a:pt x="241007" y="342696"/>
                  </a:lnTo>
                  <a:lnTo>
                    <a:pt x="239674" y="353479"/>
                  </a:lnTo>
                  <a:lnTo>
                    <a:pt x="237032" y="374523"/>
                  </a:lnTo>
                  <a:lnTo>
                    <a:pt x="235826" y="384784"/>
                  </a:lnTo>
                  <a:lnTo>
                    <a:pt x="285915" y="394614"/>
                  </a:lnTo>
                  <a:lnTo>
                    <a:pt x="291871" y="397154"/>
                  </a:lnTo>
                  <a:lnTo>
                    <a:pt x="290296" y="399808"/>
                  </a:lnTo>
                  <a:lnTo>
                    <a:pt x="283413" y="409536"/>
                  </a:lnTo>
                  <a:lnTo>
                    <a:pt x="272135" y="420484"/>
                  </a:lnTo>
                  <a:lnTo>
                    <a:pt x="255816" y="430288"/>
                  </a:lnTo>
                  <a:lnTo>
                    <a:pt x="233845" y="436575"/>
                  </a:lnTo>
                  <a:lnTo>
                    <a:pt x="237490" y="459562"/>
                  </a:lnTo>
                  <a:lnTo>
                    <a:pt x="259638" y="499833"/>
                  </a:lnTo>
                  <a:lnTo>
                    <a:pt x="293509" y="523138"/>
                  </a:lnTo>
                  <a:lnTo>
                    <a:pt x="337337" y="541274"/>
                  </a:lnTo>
                  <a:lnTo>
                    <a:pt x="353580" y="550202"/>
                  </a:lnTo>
                  <a:lnTo>
                    <a:pt x="363181" y="562838"/>
                  </a:lnTo>
                  <a:lnTo>
                    <a:pt x="364705" y="582625"/>
                  </a:lnTo>
                  <a:lnTo>
                    <a:pt x="358889" y="637616"/>
                  </a:lnTo>
                  <a:lnTo>
                    <a:pt x="360210" y="650024"/>
                  </a:lnTo>
                  <a:lnTo>
                    <a:pt x="384302" y="685660"/>
                  </a:lnTo>
                  <a:lnTo>
                    <a:pt x="445871" y="720331"/>
                  </a:lnTo>
                  <a:lnTo>
                    <a:pt x="481190" y="720382"/>
                  </a:lnTo>
                  <a:lnTo>
                    <a:pt x="516343" y="708507"/>
                  </a:lnTo>
                  <a:lnTo>
                    <a:pt x="517880" y="707707"/>
                  </a:lnTo>
                  <a:lnTo>
                    <a:pt x="524395" y="707313"/>
                  </a:lnTo>
                  <a:lnTo>
                    <a:pt x="525894" y="706475"/>
                  </a:lnTo>
                  <a:lnTo>
                    <a:pt x="531850" y="701890"/>
                  </a:lnTo>
                  <a:lnTo>
                    <a:pt x="537768" y="695375"/>
                  </a:lnTo>
                  <a:lnTo>
                    <a:pt x="544233" y="687489"/>
                  </a:lnTo>
                  <a:lnTo>
                    <a:pt x="551865" y="678827"/>
                  </a:lnTo>
                  <a:lnTo>
                    <a:pt x="567321" y="658863"/>
                  </a:lnTo>
                  <a:lnTo>
                    <a:pt x="578218" y="636562"/>
                  </a:lnTo>
                  <a:lnTo>
                    <a:pt x="584263" y="612635"/>
                  </a:lnTo>
                  <a:lnTo>
                    <a:pt x="585177" y="587781"/>
                  </a:lnTo>
                  <a:lnTo>
                    <a:pt x="582587" y="474649"/>
                  </a:lnTo>
                  <a:lnTo>
                    <a:pt x="583946" y="469417"/>
                  </a:lnTo>
                  <a:lnTo>
                    <a:pt x="585876" y="467741"/>
                  </a:lnTo>
                  <a:lnTo>
                    <a:pt x="588124" y="466128"/>
                  </a:lnTo>
                  <a:lnTo>
                    <a:pt x="590435" y="461073"/>
                  </a:lnTo>
                  <a:lnTo>
                    <a:pt x="610336" y="406400"/>
                  </a:lnTo>
                  <a:lnTo>
                    <a:pt x="632955" y="361886"/>
                  </a:lnTo>
                  <a:lnTo>
                    <a:pt x="654850" y="323278"/>
                  </a:lnTo>
                  <a:lnTo>
                    <a:pt x="672553" y="286334"/>
                  </a:lnTo>
                  <a:lnTo>
                    <a:pt x="682625" y="246824"/>
                  </a:lnTo>
                  <a:lnTo>
                    <a:pt x="685761" y="214985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10654127" y="2641818"/>
              <a:ext cx="379095" cy="875030"/>
            </a:xfrm>
            <a:custGeom>
              <a:avLst/>
              <a:gdLst/>
              <a:ahLst/>
              <a:cxnLst/>
              <a:rect l="l" t="t" r="r" b="b"/>
              <a:pathLst>
                <a:path w="379095" h="875029">
                  <a:moveTo>
                    <a:pt x="234262" y="0"/>
                  </a:moveTo>
                  <a:lnTo>
                    <a:pt x="40256" y="681113"/>
                  </a:lnTo>
                  <a:lnTo>
                    <a:pt x="27542" y="710347"/>
                  </a:lnTo>
                  <a:lnTo>
                    <a:pt x="11076" y="737879"/>
                  </a:lnTo>
                  <a:lnTo>
                    <a:pt x="0" y="764149"/>
                  </a:lnTo>
                  <a:lnTo>
                    <a:pt x="31294" y="818887"/>
                  </a:lnTo>
                  <a:lnTo>
                    <a:pt x="74589" y="844361"/>
                  </a:lnTo>
                  <a:lnTo>
                    <a:pt x="123026" y="863779"/>
                  </a:lnTo>
                  <a:lnTo>
                    <a:pt x="166291" y="874902"/>
                  </a:lnTo>
                  <a:lnTo>
                    <a:pt x="270088" y="675157"/>
                  </a:lnTo>
                  <a:lnTo>
                    <a:pt x="378826" y="24142"/>
                  </a:lnTo>
                  <a:lnTo>
                    <a:pt x="234262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10876429" y="3481515"/>
              <a:ext cx="409575" cy="1759585"/>
            </a:xfrm>
            <a:custGeom>
              <a:avLst/>
              <a:gdLst/>
              <a:ahLst/>
              <a:cxnLst/>
              <a:rect l="l" t="t" r="r" b="b"/>
              <a:pathLst>
                <a:path w="409575" h="1759585">
                  <a:moveTo>
                    <a:pt x="13411" y="0"/>
                  </a:moveTo>
                  <a:lnTo>
                    <a:pt x="0" y="1757654"/>
                  </a:lnTo>
                  <a:lnTo>
                    <a:pt x="311797" y="1759559"/>
                  </a:lnTo>
                  <a:lnTo>
                    <a:pt x="409346" y="8089"/>
                  </a:lnTo>
                  <a:lnTo>
                    <a:pt x="13411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795599" y="1979076"/>
              <a:ext cx="679450" cy="1529080"/>
            </a:xfrm>
            <a:custGeom>
              <a:avLst/>
              <a:gdLst/>
              <a:ahLst/>
              <a:cxnLst/>
              <a:rect l="l" t="t" r="r" b="b"/>
              <a:pathLst>
                <a:path w="679450" h="1529079">
                  <a:moveTo>
                    <a:pt x="405597" y="0"/>
                  </a:moveTo>
                  <a:lnTo>
                    <a:pt x="367268" y="4512"/>
                  </a:lnTo>
                  <a:lnTo>
                    <a:pt x="325856" y="14653"/>
                  </a:lnTo>
                  <a:lnTo>
                    <a:pt x="275808" y="30260"/>
                  </a:lnTo>
                  <a:lnTo>
                    <a:pt x="231682" y="45578"/>
                  </a:lnTo>
                  <a:lnTo>
                    <a:pt x="193129" y="61643"/>
                  </a:lnTo>
                  <a:lnTo>
                    <a:pt x="131355" y="100156"/>
                  </a:lnTo>
                  <a:lnTo>
                    <a:pt x="87709" y="154091"/>
                  </a:lnTo>
                  <a:lnTo>
                    <a:pt x="71815" y="189432"/>
                  </a:lnTo>
                  <a:lnTo>
                    <a:pt x="59410" y="231736"/>
                  </a:lnTo>
                  <a:lnTo>
                    <a:pt x="50148" y="282040"/>
                  </a:lnTo>
                  <a:lnTo>
                    <a:pt x="43681" y="341380"/>
                  </a:lnTo>
                  <a:lnTo>
                    <a:pt x="39662" y="410792"/>
                  </a:lnTo>
                  <a:lnTo>
                    <a:pt x="0" y="1482265"/>
                  </a:lnTo>
                  <a:lnTo>
                    <a:pt x="3018" y="1500147"/>
                  </a:lnTo>
                  <a:lnTo>
                    <a:pt x="12457" y="1514858"/>
                  </a:lnTo>
                  <a:lnTo>
                    <a:pt x="26808" y="1524833"/>
                  </a:lnTo>
                  <a:lnTo>
                    <a:pt x="44564" y="1528506"/>
                  </a:lnTo>
                  <a:lnTo>
                    <a:pt x="679081" y="1528506"/>
                  </a:lnTo>
                  <a:lnTo>
                    <a:pt x="679081" y="579803"/>
                  </a:lnTo>
                  <a:lnTo>
                    <a:pt x="678392" y="520947"/>
                  </a:lnTo>
                  <a:lnTo>
                    <a:pt x="676260" y="464127"/>
                  </a:lnTo>
                  <a:lnTo>
                    <a:pt x="672590" y="409557"/>
                  </a:lnTo>
                  <a:lnTo>
                    <a:pt x="667284" y="357447"/>
                  </a:lnTo>
                  <a:lnTo>
                    <a:pt x="660246" y="308008"/>
                  </a:lnTo>
                  <a:lnTo>
                    <a:pt x="651380" y="261452"/>
                  </a:lnTo>
                  <a:lnTo>
                    <a:pt x="640589" y="217989"/>
                  </a:lnTo>
                  <a:lnTo>
                    <a:pt x="627777" y="177831"/>
                  </a:lnTo>
                  <a:lnTo>
                    <a:pt x="612847" y="141190"/>
                  </a:lnTo>
                  <a:lnTo>
                    <a:pt x="576248" y="79302"/>
                  </a:lnTo>
                  <a:lnTo>
                    <a:pt x="530021" y="34014"/>
                  </a:lnTo>
                  <a:lnTo>
                    <a:pt x="473395" y="7016"/>
                  </a:lnTo>
                  <a:lnTo>
                    <a:pt x="405597" y="0"/>
                  </a:lnTo>
                  <a:close/>
                </a:path>
              </a:pathLst>
            </a:custGeom>
            <a:solidFill>
              <a:srgbClr val="5C8C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990030" y="3481527"/>
              <a:ext cx="455930" cy="1761489"/>
            </a:xfrm>
            <a:custGeom>
              <a:avLst/>
              <a:gdLst/>
              <a:ahLst/>
              <a:cxnLst/>
              <a:rect l="l" t="t" r="r" b="b"/>
              <a:pathLst>
                <a:path w="455929" h="1761489">
                  <a:moveTo>
                    <a:pt x="0" y="0"/>
                  </a:moveTo>
                  <a:lnTo>
                    <a:pt x="139293" y="1761439"/>
                  </a:lnTo>
                  <a:lnTo>
                    <a:pt x="454151" y="1761439"/>
                  </a:lnTo>
                  <a:lnTo>
                    <a:pt x="455726" y="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4A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856286" y="1875530"/>
              <a:ext cx="361950" cy="1632585"/>
            </a:xfrm>
            <a:custGeom>
              <a:avLst/>
              <a:gdLst/>
              <a:ahLst/>
              <a:cxnLst/>
              <a:rect l="l" t="t" r="r" b="b"/>
              <a:pathLst>
                <a:path w="361950" h="1632585">
                  <a:moveTo>
                    <a:pt x="347078" y="0"/>
                  </a:moveTo>
                  <a:lnTo>
                    <a:pt x="277434" y="20685"/>
                  </a:lnTo>
                  <a:lnTo>
                    <a:pt x="233307" y="42768"/>
                  </a:lnTo>
                  <a:lnTo>
                    <a:pt x="193365" y="71227"/>
                  </a:lnTo>
                  <a:lnTo>
                    <a:pt x="158309" y="105504"/>
                  </a:lnTo>
                  <a:lnTo>
                    <a:pt x="128842" y="145037"/>
                  </a:lnTo>
                  <a:lnTo>
                    <a:pt x="105663" y="189268"/>
                  </a:lnTo>
                  <a:lnTo>
                    <a:pt x="87930" y="232603"/>
                  </a:lnTo>
                  <a:lnTo>
                    <a:pt x="70534" y="279273"/>
                  </a:lnTo>
                  <a:lnTo>
                    <a:pt x="54144" y="328647"/>
                  </a:lnTo>
                  <a:lnTo>
                    <a:pt x="39430" y="380098"/>
                  </a:lnTo>
                  <a:lnTo>
                    <a:pt x="27060" y="432996"/>
                  </a:lnTo>
                  <a:lnTo>
                    <a:pt x="17703" y="486714"/>
                  </a:lnTo>
                  <a:lnTo>
                    <a:pt x="0" y="1597418"/>
                  </a:lnTo>
                  <a:lnTo>
                    <a:pt x="2552" y="1610866"/>
                  </a:lnTo>
                  <a:lnTo>
                    <a:pt x="9844" y="1621878"/>
                  </a:lnTo>
                  <a:lnTo>
                    <a:pt x="20757" y="1629319"/>
                  </a:lnTo>
                  <a:lnTo>
                    <a:pt x="34175" y="1632051"/>
                  </a:lnTo>
                  <a:lnTo>
                    <a:pt x="287604" y="1632051"/>
                  </a:lnTo>
                  <a:lnTo>
                    <a:pt x="361899" y="64681"/>
                  </a:lnTo>
                  <a:lnTo>
                    <a:pt x="353313" y="11569"/>
                  </a:lnTo>
                  <a:lnTo>
                    <a:pt x="353313" y="4876"/>
                  </a:lnTo>
                  <a:lnTo>
                    <a:pt x="347078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1460127" y="862337"/>
              <a:ext cx="174625" cy="334010"/>
            </a:xfrm>
            <a:custGeom>
              <a:avLst/>
              <a:gdLst/>
              <a:ahLst/>
              <a:cxnLst/>
              <a:rect l="l" t="t" r="r" b="b"/>
              <a:pathLst>
                <a:path w="174625" h="334009">
                  <a:moveTo>
                    <a:pt x="82667" y="0"/>
                  </a:moveTo>
                  <a:lnTo>
                    <a:pt x="34835" y="25492"/>
                  </a:lnTo>
                  <a:lnTo>
                    <a:pt x="0" y="75896"/>
                  </a:lnTo>
                  <a:lnTo>
                    <a:pt x="775" y="119814"/>
                  </a:lnTo>
                  <a:lnTo>
                    <a:pt x="11556" y="165862"/>
                  </a:lnTo>
                  <a:lnTo>
                    <a:pt x="20691" y="209359"/>
                  </a:lnTo>
                  <a:lnTo>
                    <a:pt x="22813" y="240848"/>
                  </a:lnTo>
                  <a:lnTo>
                    <a:pt x="23713" y="302292"/>
                  </a:lnTo>
                  <a:lnTo>
                    <a:pt x="25835" y="333781"/>
                  </a:lnTo>
                  <a:lnTo>
                    <a:pt x="170958" y="300901"/>
                  </a:lnTo>
                  <a:lnTo>
                    <a:pt x="171669" y="220395"/>
                  </a:lnTo>
                  <a:lnTo>
                    <a:pt x="172308" y="200667"/>
                  </a:lnTo>
                  <a:lnTo>
                    <a:pt x="173380" y="180948"/>
                  </a:lnTo>
                  <a:lnTo>
                    <a:pt x="174162" y="161225"/>
                  </a:lnTo>
                  <a:lnTo>
                    <a:pt x="173930" y="141490"/>
                  </a:lnTo>
                  <a:lnTo>
                    <a:pt x="167470" y="80073"/>
                  </a:lnTo>
                  <a:lnTo>
                    <a:pt x="142903" y="24333"/>
                  </a:lnTo>
                  <a:lnTo>
                    <a:pt x="99582" y="490"/>
                  </a:lnTo>
                  <a:lnTo>
                    <a:pt x="82667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1039462" y="1057325"/>
              <a:ext cx="640080" cy="2450465"/>
            </a:xfrm>
            <a:custGeom>
              <a:avLst/>
              <a:gdLst/>
              <a:ahLst/>
              <a:cxnLst/>
              <a:rect l="l" t="t" r="r" b="b"/>
              <a:pathLst>
                <a:path w="640079" h="2450465">
                  <a:moveTo>
                    <a:pt x="639876" y="0"/>
                  </a:moveTo>
                  <a:lnTo>
                    <a:pt x="433743" y="8636"/>
                  </a:lnTo>
                  <a:lnTo>
                    <a:pt x="388886" y="705192"/>
                  </a:lnTo>
                  <a:lnTo>
                    <a:pt x="207200" y="939279"/>
                  </a:lnTo>
                  <a:lnTo>
                    <a:pt x="204597" y="921969"/>
                  </a:lnTo>
                  <a:lnTo>
                    <a:pt x="171335" y="837438"/>
                  </a:lnTo>
                  <a:lnTo>
                    <a:pt x="128930" y="863422"/>
                  </a:lnTo>
                  <a:lnTo>
                    <a:pt x="91643" y="895108"/>
                  </a:lnTo>
                  <a:lnTo>
                    <a:pt x="60007" y="931722"/>
                  </a:lnTo>
                  <a:lnTo>
                    <a:pt x="34518" y="972515"/>
                  </a:lnTo>
                  <a:lnTo>
                    <a:pt x="15684" y="1016723"/>
                  </a:lnTo>
                  <a:lnTo>
                    <a:pt x="4013" y="1063599"/>
                  </a:lnTo>
                  <a:lnTo>
                    <a:pt x="0" y="1112380"/>
                  </a:lnTo>
                  <a:lnTo>
                    <a:pt x="0" y="2450261"/>
                  </a:lnTo>
                  <a:lnTo>
                    <a:pt x="435190" y="2450261"/>
                  </a:lnTo>
                  <a:lnTo>
                    <a:pt x="262369" y="1304886"/>
                  </a:lnTo>
                  <a:lnTo>
                    <a:pt x="608444" y="825652"/>
                  </a:lnTo>
                  <a:lnTo>
                    <a:pt x="620217" y="804252"/>
                  </a:lnTo>
                  <a:lnTo>
                    <a:pt x="626313" y="781519"/>
                  </a:lnTo>
                  <a:lnTo>
                    <a:pt x="628484" y="756539"/>
                  </a:lnTo>
                  <a:lnTo>
                    <a:pt x="628459" y="728383"/>
                  </a:lnTo>
                  <a:lnTo>
                    <a:pt x="639876" y="0"/>
                  </a:lnTo>
                  <a:close/>
                </a:path>
              </a:pathLst>
            </a:custGeom>
            <a:solidFill>
              <a:srgbClr val="5C8C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823139" y="1576852"/>
              <a:ext cx="487045" cy="363855"/>
            </a:xfrm>
            <a:custGeom>
              <a:avLst/>
              <a:gdLst/>
              <a:ahLst/>
              <a:cxnLst/>
              <a:rect l="l" t="t" r="r" b="b"/>
              <a:pathLst>
                <a:path w="487045" h="363855">
                  <a:moveTo>
                    <a:pt x="385343" y="0"/>
                  </a:moveTo>
                  <a:lnTo>
                    <a:pt x="350116" y="405"/>
                  </a:lnTo>
                  <a:lnTo>
                    <a:pt x="319637" y="19817"/>
                  </a:lnTo>
                  <a:lnTo>
                    <a:pt x="295871" y="56510"/>
                  </a:lnTo>
                  <a:lnTo>
                    <a:pt x="281330" y="113660"/>
                  </a:lnTo>
                  <a:lnTo>
                    <a:pt x="266788" y="138080"/>
                  </a:lnTo>
                  <a:lnTo>
                    <a:pt x="241017" y="155980"/>
                  </a:lnTo>
                  <a:lnTo>
                    <a:pt x="209278" y="166188"/>
                  </a:lnTo>
                  <a:lnTo>
                    <a:pt x="176834" y="167534"/>
                  </a:lnTo>
                  <a:lnTo>
                    <a:pt x="34353" y="154859"/>
                  </a:lnTo>
                  <a:lnTo>
                    <a:pt x="26530" y="196490"/>
                  </a:lnTo>
                  <a:lnTo>
                    <a:pt x="15457" y="210845"/>
                  </a:lnTo>
                  <a:lnTo>
                    <a:pt x="7107" y="227098"/>
                  </a:lnTo>
                  <a:lnTo>
                    <a:pt x="1836" y="244915"/>
                  </a:lnTo>
                  <a:lnTo>
                    <a:pt x="0" y="263965"/>
                  </a:lnTo>
                  <a:lnTo>
                    <a:pt x="1236" y="279625"/>
                  </a:lnTo>
                  <a:lnTo>
                    <a:pt x="4813" y="294503"/>
                  </a:lnTo>
                  <a:lnTo>
                    <a:pt x="10533" y="308422"/>
                  </a:lnTo>
                  <a:lnTo>
                    <a:pt x="18199" y="321204"/>
                  </a:lnTo>
                  <a:lnTo>
                    <a:pt x="21018" y="326360"/>
                  </a:lnTo>
                  <a:lnTo>
                    <a:pt x="50122" y="351784"/>
                  </a:lnTo>
                  <a:lnTo>
                    <a:pt x="91478" y="363393"/>
                  </a:lnTo>
                  <a:lnTo>
                    <a:pt x="101104" y="363317"/>
                  </a:lnTo>
                  <a:lnTo>
                    <a:pt x="156762" y="357145"/>
                  </a:lnTo>
                  <a:lnTo>
                    <a:pt x="205600" y="340762"/>
                  </a:lnTo>
                  <a:lnTo>
                    <a:pt x="244978" y="317103"/>
                  </a:lnTo>
                  <a:lnTo>
                    <a:pt x="276852" y="285682"/>
                  </a:lnTo>
                  <a:lnTo>
                    <a:pt x="299388" y="247707"/>
                  </a:lnTo>
                  <a:lnTo>
                    <a:pt x="310756" y="204389"/>
                  </a:lnTo>
                  <a:lnTo>
                    <a:pt x="320471" y="118550"/>
                  </a:lnTo>
                  <a:lnTo>
                    <a:pt x="376732" y="145080"/>
                  </a:lnTo>
                  <a:lnTo>
                    <a:pt x="375145" y="300020"/>
                  </a:lnTo>
                  <a:lnTo>
                    <a:pt x="452508" y="159564"/>
                  </a:lnTo>
                  <a:lnTo>
                    <a:pt x="486991" y="83204"/>
                  </a:lnTo>
                  <a:lnTo>
                    <a:pt x="486416" y="44350"/>
                  </a:lnTo>
                  <a:lnTo>
                    <a:pt x="458609" y="16416"/>
                  </a:lnTo>
                  <a:lnTo>
                    <a:pt x="423354" y="20328"/>
                  </a:lnTo>
                  <a:lnTo>
                    <a:pt x="385343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922563" y="1291396"/>
              <a:ext cx="404495" cy="403860"/>
            </a:xfrm>
            <a:custGeom>
              <a:avLst/>
              <a:gdLst/>
              <a:ahLst/>
              <a:cxnLst/>
              <a:rect l="l" t="t" r="r" b="b"/>
              <a:pathLst>
                <a:path w="404495" h="403860">
                  <a:moveTo>
                    <a:pt x="181655" y="0"/>
                  </a:moveTo>
                  <a:lnTo>
                    <a:pt x="134655" y="3550"/>
                  </a:lnTo>
                  <a:lnTo>
                    <a:pt x="85458" y="17318"/>
                  </a:lnTo>
                  <a:lnTo>
                    <a:pt x="38946" y="43878"/>
                  </a:lnTo>
                  <a:lnTo>
                    <a:pt x="0" y="85804"/>
                  </a:lnTo>
                  <a:lnTo>
                    <a:pt x="43524" y="123176"/>
                  </a:lnTo>
                  <a:lnTo>
                    <a:pt x="147731" y="211947"/>
                  </a:lnTo>
                  <a:lnTo>
                    <a:pt x="273071" y="317101"/>
                  </a:lnTo>
                  <a:lnTo>
                    <a:pt x="379996" y="403621"/>
                  </a:lnTo>
                  <a:lnTo>
                    <a:pt x="390002" y="364027"/>
                  </a:lnTo>
                  <a:lnTo>
                    <a:pt x="398762" y="310370"/>
                  </a:lnTo>
                  <a:lnTo>
                    <a:pt x="404019" y="253987"/>
                  </a:lnTo>
                  <a:lnTo>
                    <a:pt x="403517" y="206213"/>
                  </a:lnTo>
                  <a:lnTo>
                    <a:pt x="390975" y="142992"/>
                  </a:lnTo>
                  <a:lnTo>
                    <a:pt x="369935" y="95085"/>
                  </a:lnTo>
                  <a:lnTo>
                    <a:pt x="342806" y="60172"/>
                  </a:lnTo>
                  <a:lnTo>
                    <a:pt x="311996" y="35935"/>
                  </a:lnTo>
                  <a:lnTo>
                    <a:pt x="248972" y="10214"/>
                  </a:lnTo>
                  <a:lnTo>
                    <a:pt x="181655" y="0"/>
                  </a:lnTo>
                  <a:close/>
                </a:path>
              </a:pathLst>
            </a:custGeom>
            <a:solidFill>
              <a:srgbClr val="304C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878830" y="1254941"/>
              <a:ext cx="474345" cy="589280"/>
            </a:xfrm>
            <a:custGeom>
              <a:avLst/>
              <a:gdLst/>
              <a:ahLst/>
              <a:cxnLst/>
              <a:rect l="l" t="t" r="r" b="b"/>
              <a:pathLst>
                <a:path w="474345" h="589280">
                  <a:moveTo>
                    <a:pt x="71443" y="0"/>
                  </a:moveTo>
                  <a:lnTo>
                    <a:pt x="36072" y="8569"/>
                  </a:lnTo>
                  <a:lnTo>
                    <a:pt x="13652" y="35215"/>
                  </a:lnTo>
                  <a:lnTo>
                    <a:pt x="2267" y="73933"/>
                  </a:lnTo>
                  <a:lnTo>
                    <a:pt x="0" y="118717"/>
                  </a:lnTo>
                  <a:lnTo>
                    <a:pt x="4931" y="163561"/>
                  </a:lnTo>
                  <a:lnTo>
                    <a:pt x="15144" y="202462"/>
                  </a:lnTo>
                  <a:lnTo>
                    <a:pt x="123839" y="355162"/>
                  </a:lnTo>
                  <a:lnTo>
                    <a:pt x="160374" y="402984"/>
                  </a:lnTo>
                  <a:lnTo>
                    <a:pt x="197123" y="450037"/>
                  </a:lnTo>
                  <a:lnTo>
                    <a:pt x="232763" y="494086"/>
                  </a:lnTo>
                  <a:lnTo>
                    <a:pt x="265975" y="532898"/>
                  </a:lnTo>
                  <a:lnTo>
                    <a:pt x="295438" y="564239"/>
                  </a:lnTo>
                  <a:lnTo>
                    <a:pt x="372016" y="588949"/>
                  </a:lnTo>
                  <a:lnTo>
                    <a:pt x="413594" y="577877"/>
                  </a:lnTo>
                  <a:lnTo>
                    <a:pt x="444523" y="555391"/>
                  </a:lnTo>
                  <a:lnTo>
                    <a:pt x="464762" y="524218"/>
                  </a:lnTo>
                  <a:lnTo>
                    <a:pt x="474270" y="487087"/>
                  </a:lnTo>
                  <a:lnTo>
                    <a:pt x="473005" y="446726"/>
                  </a:lnTo>
                  <a:lnTo>
                    <a:pt x="460927" y="405866"/>
                  </a:lnTo>
                  <a:lnTo>
                    <a:pt x="435112" y="359422"/>
                  </a:lnTo>
                  <a:lnTo>
                    <a:pt x="412207" y="323040"/>
                  </a:lnTo>
                  <a:lnTo>
                    <a:pt x="383862" y="280841"/>
                  </a:lnTo>
                  <a:lnTo>
                    <a:pt x="350995" y="235043"/>
                  </a:lnTo>
                  <a:lnTo>
                    <a:pt x="314524" y="187864"/>
                  </a:lnTo>
                  <a:lnTo>
                    <a:pt x="275368" y="141523"/>
                  </a:lnTo>
                  <a:lnTo>
                    <a:pt x="234444" y="98236"/>
                  </a:lnTo>
                  <a:lnTo>
                    <a:pt x="192672" y="60223"/>
                  </a:lnTo>
                  <a:lnTo>
                    <a:pt x="150969" y="29700"/>
                  </a:lnTo>
                  <a:lnTo>
                    <a:pt x="110253" y="8887"/>
                  </a:lnTo>
                  <a:lnTo>
                    <a:pt x="71443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0259" y="1132333"/>
              <a:ext cx="3598826" cy="4495357"/>
            </a:xfrm>
            <a:prstGeom prst="rect">
              <a:avLst/>
            </a:prstGeom>
          </p:spPr>
        </p:pic>
        <p:sp>
          <p:nvSpPr>
            <p:cNvPr id="51" name="object 51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09700" y="2267"/>
            <a:ext cx="6581775" cy="6731000"/>
            <a:chOff x="5609700" y="2267"/>
            <a:chExt cx="6581775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5609700" y="2267"/>
              <a:ext cx="6581775" cy="6731000"/>
            </a:xfrm>
            <a:custGeom>
              <a:avLst/>
              <a:gdLst/>
              <a:ahLst/>
              <a:cxnLst/>
              <a:rect l="l" t="t" r="r" b="b"/>
              <a:pathLst>
                <a:path w="6581775" h="6731000">
                  <a:moveTo>
                    <a:pt x="1022913" y="0"/>
                  </a:moveTo>
                  <a:lnTo>
                    <a:pt x="1422" y="0"/>
                  </a:lnTo>
                  <a:lnTo>
                    <a:pt x="883" y="25400"/>
                  </a:lnTo>
                  <a:lnTo>
                    <a:pt x="221" y="88900"/>
                  </a:lnTo>
                  <a:lnTo>
                    <a:pt x="0" y="139700"/>
                  </a:lnTo>
                  <a:lnTo>
                    <a:pt x="221" y="190500"/>
                  </a:lnTo>
                  <a:lnTo>
                    <a:pt x="883" y="254000"/>
                  </a:lnTo>
                  <a:lnTo>
                    <a:pt x="1986" y="304800"/>
                  </a:lnTo>
                  <a:lnTo>
                    <a:pt x="3526" y="355600"/>
                  </a:lnTo>
                  <a:lnTo>
                    <a:pt x="5503" y="406400"/>
                  </a:lnTo>
                  <a:lnTo>
                    <a:pt x="7914" y="469900"/>
                  </a:lnTo>
                  <a:lnTo>
                    <a:pt x="10758" y="520700"/>
                  </a:lnTo>
                  <a:lnTo>
                    <a:pt x="14033" y="571500"/>
                  </a:lnTo>
                  <a:lnTo>
                    <a:pt x="17738" y="622300"/>
                  </a:lnTo>
                  <a:lnTo>
                    <a:pt x="21871" y="685800"/>
                  </a:lnTo>
                  <a:lnTo>
                    <a:pt x="26429" y="736600"/>
                  </a:lnTo>
                  <a:lnTo>
                    <a:pt x="31412" y="787400"/>
                  </a:lnTo>
                  <a:lnTo>
                    <a:pt x="36818" y="838200"/>
                  </a:lnTo>
                  <a:lnTo>
                    <a:pt x="42645" y="889000"/>
                  </a:lnTo>
                  <a:lnTo>
                    <a:pt x="48891" y="952500"/>
                  </a:lnTo>
                  <a:lnTo>
                    <a:pt x="55555" y="1003300"/>
                  </a:lnTo>
                  <a:lnTo>
                    <a:pt x="62634" y="1054100"/>
                  </a:lnTo>
                  <a:lnTo>
                    <a:pt x="70128" y="1104900"/>
                  </a:lnTo>
                  <a:lnTo>
                    <a:pt x="78034" y="1155700"/>
                  </a:lnTo>
                  <a:lnTo>
                    <a:pt x="86352" y="1206500"/>
                  </a:lnTo>
                  <a:lnTo>
                    <a:pt x="95078" y="1257300"/>
                  </a:lnTo>
                  <a:lnTo>
                    <a:pt x="104212" y="1308100"/>
                  </a:lnTo>
                  <a:lnTo>
                    <a:pt x="113751" y="1371600"/>
                  </a:lnTo>
                  <a:lnTo>
                    <a:pt x="123694" y="1422400"/>
                  </a:lnTo>
                  <a:lnTo>
                    <a:pt x="134040" y="1473200"/>
                  </a:lnTo>
                  <a:lnTo>
                    <a:pt x="144787" y="1524000"/>
                  </a:lnTo>
                  <a:lnTo>
                    <a:pt x="155932" y="1574800"/>
                  </a:lnTo>
                  <a:lnTo>
                    <a:pt x="167475" y="1625600"/>
                  </a:lnTo>
                  <a:lnTo>
                    <a:pt x="179413" y="1676400"/>
                  </a:lnTo>
                  <a:lnTo>
                    <a:pt x="191745" y="1727200"/>
                  </a:lnTo>
                  <a:lnTo>
                    <a:pt x="204469" y="1778000"/>
                  </a:lnTo>
                  <a:lnTo>
                    <a:pt x="217583" y="1828800"/>
                  </a:lnTo>
                  <a:lnTo>
                    <a:pt x="231087" y="1879600"/>
                  </a:lnTo>
                  <a:lnTo>
                    <a:pt x="244977" y="1930400"/>
                  </a:lnTo>
                  <a:lnTo>
                    <a:pt x="259253" y="1981200"/>
                  </a:lnTo>
                  <a:lnTo>
                    <a:pt x="273912" y="2032000"/>
                  </a:lnTo>
                  <a:lnTo>
                    <a:pt x="288953" y="2082800"/>
                  </a:lnTo>
                  <a:lnTo>
                    <a:pt x="304375" y="2120900"/>
                  </a:lnTo>
                  <a:lnTo>
                    <a:pt x="320175" y="2171700"/>
                  </a:lnTo>
                  <a:lnTo>
                    <a:pt x="336352" y="2222500"/>
                  </a:lnTo>
                  <a:lnTo>
                    <a:pt x="352904" y="2273300"/>
                  </a:lnTo>
                  <a:lnTo>
                    <a:pt x="369830" y="2324100"/>
                  </a:lnTo>
                  <a:lnTo>
                    <a:pt x="387127" y="2374900"/>
                  </a:lnTo>
                  <a:lnTo>
                    <a:pt x="404795" y="2425700"/>
                  </a:lnTo>
                  <a:lnTo>
                    <a:pt x="422830" y="2463800"/>
                  </a:lnTo>
                  <a:lnTo>
                    <a:pt x="441233" y="2514600"/>
                  </a:lnTo>
                  <a:lnTo>
                    <a:pt x="460000" y="2565400"/>
                  </a:lnTo>
                  <a:lnTo>
                    <a:pt x="479131" y="2616200"/>
                  </a:lnTo>
                  <a:lnTo>
                    <a:pt x="498623" y="2654300"/>
                  </a:lnTo>
                  <a:lnTo>
                    <a:pt x="518475" y="2705100"/>
                  </a:lnTo>
                  <a:lnTo>
                    <a:pt x="538686" y="2755900"/>
                  </a:lnTo>
                  <a:lnTo>
                    <a:pt x="559253" y="2806700"/>
                  </a:lnTo>
                  <a:lnTo>
                    <a:pt x="580174" y="2844800"/>
                  </a:lnTo>
                  <a:lnTo>
                    <a:pt x="601449" y="2895600"/>
                  </a:lnTo>
                  <a:lnTo>
                    <a:pt x="623075" y="2946400"/>
                  </a:lnTo>
                  <a:lnTo>
                    <a:pt x="645051" y="2984500"/>
                  </a:lnTo>
                  <a:lnTo>
                    <a:pt x="667375" y="3035300"/>
                  </a:lnTo>
                  <a:lnTo>
                    <a:pt x="690045" y="3086100"/>
                  </a:lnTo>
                  <a:lnTo>
                    <a:pt x="713059" y="3124200"/>
                  </a:lnTo>
                  <a:lnTo>
                    <a:pt x="736417" y="3175000"/>
                  </a:lnTo>
                  <a:lnTo>
                    <a:pt x="760116" y="3213100"/>
                  </a:lnTo>
                  <a:lnTo>
                    <a:pt x="784154" y="3263900"/>
                  </a:lnTo>
                  <a:lnTo>
                    <a:pt x="808530" y="3302000"/>
                  </a:lnTo>
                  <a:lnTo>
                    <a:pt x="833242" y="3352800"/>
                  </a:lnTo>
                  <a:lnTo>
                    <a:pt x="858289" y="3390900"/>
                  </a:lnTo>
                  <a:lnTo>
                    <a:pt x="883668" y="3441700"/>
                  </a:lnTo>
                  <a:lnTo>
                    <a:pt x="909379" y="3479800"/>
                  </a:lnTo>
                  <a:lnTo>
                    <a:pt x="935418" y="3530600"/>
                  </a:lnTo>
                  <a:lnTo>
                    <a:pt x="961786" y="3568700"/>
                  </a:lnTo>
                  <a:lnTo>
                    <a:pt x="988479" y="3619500"/>
                  </a:lnTo>
                  <a:lnTo>
                    <a:pt x="1015496" y="3657600"/>
                  </a:lnTo>
                  <a:lnTo>
                    <a:pt x="1042836" y="3695700"/>
                  </a:lnTo>
                  <a:lnTo>
                    <a:pt x="1070497" y="3746500"/>
                  </a:lnTo>
                  <a:lnTo>
                    <a:pt x="1098477" y="3784600"/>
                  </a:lnTo>
                  <a:lnTo>
                    <a:pt x="1126774" y="3822700"/>
                  </a:lnTo>
                  <a:lnTo>
                    <a:pt x="1155387" y="3873500"/>
                  </a:lnTo>
                  <a:lnTo>
                    <a:pt x="1184314" y="3911600"/>
                  </a:lnTo>
                  <a:lnTo>
                    <a:pt x="1213554" y="3949700"/>
                  </a:lnTo>
                  <a:lnTo>
                    <a:pt x="1243104" y="4000500"/>
                  </a:lnTo>
                  <a:lnTo>
                    <a:pt x="1272963" y="4038600"/>
                  </a:lnTo>
                  <a:lnTo>
                    <a:pt x="1303129" y="4076700"/>
                  </a:lnTo>
                  <a:lnTo>
                    <a:pt x="1333601" y="4114800"/>
                  </a:lnTo>
                  <a:lnTo>
                    <a:pt x="1364377" y="4152900"/>
                  </a:lnTo>
                  <a:lnTo>
                    <a:pt x="1395454" y="4203700"/>
                  </a:lnTo>
                  <a:lnTo>
                    <a:pt x="1426833" y="4241800"/>
                  </a:lnTo>
                  <a:lnTo>
                    <a:pt x="1458510" y="4279900"/>
                  </a:lnTo>
                  <a:lnTo>
                    <a:pt x="1490484" y="4318000"/>
                  </a:lnTo>
                  <a:lnTo>
                    <a:pt x="1522753" y="4356100"/>
                  </a:lnTo>
                  <a:lnTo>
                    <a:pt x="1555316" y="4394200"/>
                  </a:lnTo>
                  <a:lnTo>
                    <a:pt x="1588171" y="4432300"/>
                  </a:lnTo>
                  <a:lnTo>
                    <a:pt x="1621317" y="4470400"/>
                  </a:lnTo>
                  <a:lnTo>
                    <a:pt x="1688471" y="4546600"/>
                  </a:lnTo>
                  <a:lnTo>
                    <a:pt x="1756767" y="4622800"/>
                  </a:lnTo>
                  <a:lnTo>
                    <a:pt x="1826189" y="4699000"/>
                  </a:lnTo>
                  <a:lnTo>
                    <a:pt x="1896725" y="4775200"/>
                  </a:lnTo>
                  <a:lnTo>
                    <a:pt x="1932406" y="4800600"/>
                  </a:lnTo>
                  <a:lnTo>
                    <a:pt x="1968361" y="4838700"/>
                  </a:lnTo>
                  <a:lnTo>
                    <a:pt x="2041083" y="4914900"/>
                  </a:lnTo>
                  <a:lnTo>
                    <a:pt x="2077847" y="4940300"/>
                  </a:lnTo>
                  <a:lnTo>
                    <a:pt x="2114878" y="4978400"/>
                  </a:lnTo>
                  <a:lnTo>
                    <a:pt x="2189732" y="5054600"/>
                  </a:lnTo>
                  <a:lnTo>
                    <a:pt x="2227552" y="5080000"/>
                  </a:lnTo>
                  <a:lnTo>
                    <a:pt x="2265632" y="5118100"/>
                  </a:lnTo>
                  <a:lnTo>
                    <a:pt x="2303969" y="5143500"/>
                  </a:lnTo>
                  <a:lnTo>
                    <a:pt x="2381412" y="5219700"/>
                  </a:lnTo>
                  <a:lnTo>
                    <a:pt x="2420513" y="5245100"/>
                  </a:lnTo>
                  <a:lnTo>
                    <a:pt x="2459866" y="5283200"/>
                  </a:lnTo>
                  <a:lnTo>
                    <a:pt x="2499468" y="5308600"/>
                  </a:lnTo>
                  <a:lnTo>
                    <a:pt x="2539318" y="5346700"/>
                  </a:lnTo>
                  <a:lnTo>
                    <a:pt x="2619755" y="5397500"/>
                  </a:lnTo>
                  <a:lnTo>
                    <a:pt x="2660338" y="5435600"/>
                  </a:lnTo>
                  <a:lnTo>
                    <a:pt x="2701163" y="5461000"/>
                  </a:lnTo>
                  <a:lnTo>
                    <a:pt x="2742226" y="5499100"/>
                  </a:lnTo>
                  <a:lnTo>
                    <a:pt x="2825065" y="5549900"/>
                  </a:lnTo>
                  <a:lnTo>
                    <a:pt x="2866836" y="5588000"/>
                  </a:lnTo>
                  <a:lnTo>
                    <a:pt x="3036230" y="5689600"/>
                  </a:lnTo>
                  <a:lnTo>
                    <a:pt x="3079147" y="5727700"/>
                  </a:lnTo>
                  <a:lnTo>
                    <a:pt x="3253039" y="5829300"/>
                  </a:lnTo>
                  <a:lnTo>
                    <a:pt x="3565649" y="6007100"/>
                  </a:lnTo>
                  <a:lnTo>
                    <a:pt x="3611143" y="6019800"/>
                  </a:lnTo>
                  <a:lnTo>
                    <a:pt x="3748839" y="6096000"/>
                  </a:lnTo>
                  <a:lnTo>
                    <a:pt x="3795137" y="6108700"/>
                  </a:lnTo>
                  <a:lnTo>
                    <a:pt x="3888322" y="6159500"/>
                  </a:lnTo>
                  <a:lnTo>
                    <a:pt x="3935205" y="6172200"/>
                  </a:lnTo>
                  <a:lnTo>
                    <a:pt x="4029546" y="6223000"/>
                  </a:lnTo>
                  <a:lnTo>
                    <a:pt x="4077000" y="6235700"/>
                  </a:lnTo>
                  <a:lnTo>
                    <a:pt x="4124640" y="6261100"/>
                  </a:lnTo>
                  <a:lnTo>
                    <a:pt x="4172466" y="6273800"/>
                  </a:lnTo>
                  <a:lnTo>
                    <a:pt x="4220475" y="6299200"/>
                  </a:lnTo>
                  <a:lnTo>
                    <a:pt x="4268665" y="6311900"/>
                  </a:lnTo>
                  <a:lnTo>
                    <a:pt x="4317035" y="6337300"/>
                  </a:lnTo>
                  <a:lnTo>
                    <a:pt x="4414309" y="6362700"/>
                  </a:lnTo>
                  <a:lnTo>
                    <a:pt x="4463209" y="6388100"/>
                  </a:lnTo>
                  <a:lnTo>
                    <a:pt x="4561526" y="6413500"/>
                  </a:lnTo>
                  <a:lnTo>
                    <a:pt x="4610940" y="6438900"/>
                  </a:lnTo>
                  <a:lnTo>
                    <a:pt x="5371360" y="6629400"/>
                  </a:lnTo>
                  <a:lnTo>
                    <a:pt x="5423259" y="6629400"/>
                  </a:lnTo>
                  <a:lnTo>
                    <a:pt x="5527476" y="6654800"/>
                  </a:lnTo>
                  <a:lnTo>
                    <a:pt x="5579792" y="6654800"/>
                  </a:lnTo>
                  <a:lnTo>
                    <a:pt x="5684829" y="6680200"/>
                  </a:lnTo>
                  <a:lnTo>
                    <a:pt x="5737547" y="6680200"/>
                  </a:lnTo>
                  <a:lnTo>
                    <a:pt x="5790396" y="6692900"/>
                  </a:lnTo>
                  <a:lnTo>
                    <a:pt x="5843373" y="6692900"/>
                  </a:lnTo>
                  <a:lnTo>
                    <a:pt x="5896478" y="6705600"/>
                  </a:lnTo>
                  <a:lnTo>
                    <a:pt x="6003063" y="6705600"/>
                  </a:lnTo>
                  <a:lnTo>
                    <a:pt x="6056539" y="6718300"/>
                  </a:lnTo>
                  <a:lnTo>
                    <a:pt x="6163852" y="6718300"/>
                  </a:lnTo>
                  <a:lnTo>
                    <a:pt x="6217685" y="6731000"/>
                  </a:lnTo>
                  <a:lnTo>
                    <a:pt x="6581702" y="6731000"/>
                  </a:lnTo>
                  <a:lnTo>
                    <a:pt x="6581702" y="5702300"/>
                  </a:lnTo>
                  <a:lnTo>
                    <a:pt x="6262615" y="5702300"/>
                  </a:lnTo>
                  <a:lnTo>
                    <a:pt x="6214997" y="5689600"/>
                  </a:lnTo>
                  <a:lnTo>
                    <a:pt x="6120091" y="5689600"/>
                  </a:lnTo>
                  <a:lnTo>
                    <a:pt x="6072805" y="5676900"/>
                  </a:lnTo>
                  <a:lnTo>
                    <a:pt x="5978578" y="5676900"/>
                  </a:lnTo>
                  <a:lnTo>
                    <a:pt x="5931640" y="5664200"/>
                  </a:lnTo>
                  <a:lnTo>
                    <a:pt x="5884821" y="5664200"/>
                  </a:lnTo>
                  <a:lnTo>
                    <a:pt x="5838122" y="5651500"/>
                  </a:lnTo>
                  <a:lnTo>
                    <a:pt x="5791545" y="5651500"/>
                  </a:lnTo>
                  <a:lnTo>
                    <a:pt x="5745093" y="5638800"/>
                  </a:lnTo>
                  <a:lnTo>
                    <a:pt x="5698766" y="5638800"/>
                  </a:lnTo>
                  <a:lnTo>
                    <a:pt x="5606496" y="5613400"/>
                  </a:lnTo>
                  <a:lnTo>
                    <a:pt x="5560556" y="5613400"/>
                  </a:lnTo>
                  <a:lnTo>
                    <a:pt x="5469073" y="5588000"/>
                  </a:lnTo>
                  <a:lnTo>
                    <a:pt x="5423535" y="5588000"/>
                  </a:lnTo>
                  <a:lnTo>
                    <a:pt x="5197931" y="5524500"/>
                  </a:lnTo>
                  <a:lnTo>
                    <a:pt x="5153240" y="5524500"/>
                  </a:lnTo>
                  <a:lnTo>
                    <a:pt x="4975961" y="5473700"/>
                  </a:lnTo>
                  <a:lnTo>
                    <a:pt x="4932022" y="5448300"/>
                  </a:lnTo>
                  <a:lnTo>
                    <a:pt x="4671702" y="5372100"/>
                  </a:lnTo>
                  <a:lnTo>
                    <a:pt x="4628884" y="5346700"/>
                  </a:lnTo>
                  <a:lnTo>
                    <a:pt x="4543749" y="5321300"/>
                  </a:lnTo>
                  <a:lnTo>
                    <a:pt x="4501436" y="5295900"/>
                  </a:lnTo>
                  <a:lnTo>
                    <a:pt x="4417327" y="5270500"/>
                  </a:lnTo>
                  <a:lnTo>
                    <a:pt x="4375534" y="5245100"/>
                  </a:lnTo>
                  <a:lnTo>
                    <a:pt x="4333918" y="5232400"/>
                  </a:lnTo>
                  <a:lnTo>
                    <a:pt x="4292480" y="5207000"/>
                  </a:lnTo>
                  <a:lnTo>
                    <a:pt x="4251223" y="5194300"/>
                  </a:lnTo>
                  <a:lnTo>
                    <a:pt x="4210147" y="5168900"/>
                  </a:lnTo>
                  <a:lnTo>
                    <a:pt x="4169254" y="5156200"/>
                  </a:lnTo>
                  <a:lnTo>
                    <a:pt x="4128546" y="5130800"/>
                  </a:lnTo>
                  <a:lnTo>
                    <a:pt x="4088024" y="5118100"/>
                  </a:lnTo>
                  <a:lnTo>
                    <a:pt x="4007548" y="5067300"/>
                  </a:lnTo>
                  <a:lnTo>
                    <a:pt x="3967596" y="5054600"/>
                  </a:lnTo>
                  <a:lnTo>
                    <a:pt x="3848906" y="4978400"/>
                  </a:lnTo>
                  <a:lnTo>
                    <a:pt x="3809737" y="4965700"/>
                  </a:lnTo>
                  <a:lnTo>
                    <a:pt x="3655074" y="4864100"/>
                  </a:lnTo>
                  <a:lnTo>
                    <a:pt x="3616920" y="4851400"/>
                  </a:lnTo>
                  <a:lnTo>
                    <a:pt x="3429303" y="4724400"/>
                  </a:lnTo>
                  <a:lnTo>
                    <a:pt x="3283091" y="4622800"/>
                  </a:lnTo>
                  <a:lnTo>
                    <a:pt x="3247092" y="4584700"/>
                  </a:lnTo>
                  <a:lnTo>
                    <a:pt x="3105353" y="4483100"/>
                  </a:lnTo>
                  <a:lnTo>
                    <a:pt x="3070492" y="4457700"/>
                  </a:lnTo>
                  <a:lnTo>
                    <a:pt x="3035864" y="4419600"/>
                  </a:lnTo>
                  <a:lnTo>
                    <a:pt x="2967312" y="4368800"/>
                  </a:lnTo>
                  <a:lnTo>
                    <a:pt x="2933392" y="4330700"/>
                  </a:lnTo>
                  <a:lnTo>
                    <a:pt x="2866271" y="4279900"/>
                  </a:lnTo>
                  <a:lnTo>
                    <a:pt x="2833073" y="4241800"/>
                  </a:lnTo>
                  <a:lnTo>
                    <a:pt x="2767413" y="4191000"/>
                  </a:lnTo>
                  <a:lnTo>
                    <a:pt x="2734953" y="4152900"/>
                  </a:lnTo>
                  <a:lnTo>
                    <a:pt x="2702743" y="4127500"/>
                  </a:lnTo>
                  <a:lnTo>
                    <a:pt x="2670783" y="4089400"/>
                  </a:lnTo>
                  <a:lnTo>
                    <a:pt x="2639076" y="4064000"/>
                  </a:lnTo>
                  <a:lnTo>
                    <a:pt x="2607623" y="4025900"/>
                  </a:lnTo>
                  <a:lnTo>
                    <a:pt x="2576426" y="4000500"/>
                  </a:lnTo>
                  <a:lnTo>
                    <a:pt x="2545486" y="3962400"/>
                  </a:lnTo>
                  <a:lnTo>
                    <a:pt x="2514805" y="3937000"/>
                  </a:lnTo>
                  <a:lnTo>
                    <a:pt x="2484385" y="3898900"/>
                  </a:lnTo>
                  <a:lnTo>
                    <a:pt x="2454228" y="3860800"/>
                  </a:lnTo>
                  <a:lnTo>
                    <a:pt x="2424334" y="3835400"/>
                  </a:lnTo>
                  <a:lnTo>
                    <a:pt x="2394706" y="3797300"/>
                  </a:lnTo>
                  <a:lnTo>
                    <a:pt x="2365346" y="3759200"/>
                  </a:lnTo>
                  <a:lnTo>
                    <a:pt x="2336254" y="3733800"/>
                  </a:lnTo>
                  <a:lnTo>
                    <a:pt x="2307433" y="3695700"/>
                  </a:lnTo>
                  <a:lnTo>
                    <a:pt x="2278885" y="3657600"/>
                  </a:lnTo>
                  <a:lnTo>
                    <a:pt x="2250610" y="3632200"/>
                  </a:lnTo>
                  <a:lnTo>
                    <a:pt x="2222611" y="3594100"/>
                  </a:lnTo>
                  <a:lnTo>
                    <a:pt x="2194889" y="3556000"/>
                  </a:lnTo>
                  <a:lnTo>
                    <a:pt x="2167445" y="3517900"/>
                  </a:lnTo>
                  <a:lnTo>
                    <a:pt x="2140283" y="3479800"/>
                  </a:lnTo>
                  <a:lnTo>
                    <a:pt x="2113402" y="3454400"/>
                  </a:lnTo>
                  <a:lnTo>
                    <a:pt x="2086806" y="3416300"/>
                  </a:lnTo>
                  <a:lnTo>
                    <a:pt x="2060494" y="3378200"/>
                  </a:lnTo>
                  <a:lnTo>
                    <a:pt x="2034470" y="3340100"/>
                  </a:lnTo>
                  <a:lnTo>
                    <a:pt x="2008735" y="3302000"/>
                  </a:lnTo>
                  <a:lnTo>
                    <a:pt x="1983290" y="3263900"/>
                  </a:lnTo>
                  <a:lnTo>
                    <a:pt x="1958137" y="3225800"/>
                  </a:lnTo>
                  <a:lnTo>
                    <a:pt x="1933278" y="3187700"/>
                  </a:lnTo>
                  <a:lnTo>
                    <a:pt x="1908714" y="3149600"/>
                  </a:lnTo>
                  <a:lnTo>
                    <a:pt x="1884447" y="3111500"/>
                  </a:lnTo>
                  <a:lnTo>
                    <a:pt x="1860479" y="3073400"/>
                  </a:lnTo>
                  <a:lnTo>
                    <a:pt x="1836811" y="3035300"/>
                  </a:lnTo>
                  <a:lnTo>
                    <a:pt x="1813445" y="2997200"/>
                  </a:lnTo>
                  <a:lnTo>
                    <a:pt x="1790383" y="2959100"/>
                  </a:lnTo>
                  <a:lnTo>
                    <a:pt x="1767625" y="2921000"/>
                  </a:lnTo>
                  <a:lnTo>
                    <a:pt x="1745175" y="2882900"/>
                  </a:lnTo>
                  <a:lnTo>
                    <a:pt x="1723033" y="2844800"/>
                  </a:lnTo>
                  <a:lnTo>
                    <a:pt x="1701202" y="2806700"/>
                  </a:lnTo>
                  <a:lnTo>
                    <a:pt x="1679682" y="2768600"/>
                  </a:lnTo>
                  <a:lnTo>
                    <a:pt x="1658476" y="2730500"/>
                  </a:lnTo>
                  <a:lnTo>
                    <a:pt x="1637584" y="2692400"/>
                  </a:lnTo>
                  <a:lnTo>
                    <a:pt x="1617010" y="2641600"/>
                  </a:lnTo>
                  <a:lnTo>
                    <a:pt x="1596754" y="2603500"/>
                  </a:lnTo>
                  <a:lnTo>
                    <a:pt x="1576818" y="2565400"/>
                  </a:lnTo>
                  <a:lnTo>
                    <a:pt x="1557204" y="2527300"/>
                  </a:lnTo>
                  <a:lnTo>
                    <a:pt x="1537913" y="2489200"/>
                  </a:lnTo>
                  <a:lnTo>
                    <a:pt x="1518947" y="2438400"/>
                  </a:lnTo>
                  <a:lnTo>
                    <a:pt x="1500308" y="2400300"/>
                  </a:lnTo>
                  <a:lnTo>
                    <a:pt x="1481997" y="2362200"/>
                  </a:lnTo>
                  <a:lnTo>
                    <a:pt x="1464016" y="2311400"/>
                  </a:lnTo>
                  <a:lnTo>
                    <a:pt x="1446367" y="2273300"/>
                  </a:lnTo>
                  <a:lnTo>
                    <a:pt x="1429051" y="2235200"/>
                  </a:lnTo>
                  <a:lnTo>
                    <a:pt x="1412069" y="2197100"/>
                  </a:lnTo>
                  <a:lnTo>
                    <a:pt x="1395425" y="2146300"/>
                  </a:lnTo>
                  <a:lnTo>
                    <a:pt x="1379118" y="2108200"/>
                  </a:lnTo>
                  <a:lnTo>
                    <a:pt x="1363152" y="2057400"/>
                  </a:lnTo>
                  <a:lnTo>
                    <a:pt x="1347527" y="2019300"/>
                  </a:lnTo>
                  <a:lnTo>
                    <a:pt x="1332245" y="1981200"/>
                  </a:lnTo>
                  <a:lnTo>
                    <a:pt x="1317307" y="1930400"/>
                  </a:lnTo>
                  <a:lnTo>
                    <a:pt x="1302717" y="1892300"/>
                  </a:lnTo>
                  <a:lnTo>
                    <a:pt x="1288474" y="1841500"/>
                  </a:lnTo>
                  <a:lnTo>
                    <a:pt x="1274581" y="1803400"/>
                  </a:lnTo>
                  <a:lnTo>
                    <a:pt x="1261039" y="1765300"/>
                  </a:lnTo>
                  <a:lnTo>
                    <a:pt x="1247851" y="1714500"/>
                  </a:lnTo>
                  <a:lnTo>
                    <a:pt x="1235017" y="1676400"/>
                  </a:lnTo>
                  <a:lnTo>
                    <a:pt x="1222539" y="1625600"/>
                  </a:lnTo>
                  <a:lnTo>
                    <a:pt x="1210420" y="1587500"/>
                  </a:lnTo>
                  <a:lnTo>
                    <a:pt x="1198660" y="1536700"/>
                  </a:lnTo>
                  <a:lnTo>
                    <a:pt x="1187261" y="1498600"/>
                  </a:lnTo>
                  <a:lnTo>
                    <a:pt x="1176225" y="1447800"/>
                  </a:lnTo>
                  <a:lnTo>
                    <a:pt x="1165554" y="1409700"/>
                  </a:lnTo>
                  <a:lnTo>
                    <a:pt x="1155249" y="1358900"/>
                  </a:lnTo>
                  <a:lnTo>
                    <a:pt x="1145312" y="1308100"/>
                  </a:lnTo>
                  <a:lnTo>
                    <a:pt x="1135744" y="1270000"/>
                  </a:lnTo>
                  <a:lnTo>
                    <a:pt x="1126548" y="1219200"/>
                  </a:lnTo>
                  <a:lnTo>
                    <a:pt x="1117724" y="1181100"/>
                  </a:lnTo>
                  <a:lnTo>
                    <a:pt x="1109275" y="1130300"/>
                  </a:lnTo>
                  <a:lnTo>
                    <a:pt x="1101202" y="1079500"/>
                  </a:lnTo>
                  <a:lnTo>
                    <a:pt x="1093506" y="1041400"/>
                  </a:lnTo>
                  <a:lnTo>
                    <a:pt x="1086190" y="990600"/>
                  </a:lnTo>
                  <a:lnTo>
                    <a:pt x="1079255" y="939800"/>
                  </a:lnTo>
                  <a:lnTo>
                    <a:pt x="1072703" y="901700"/>
                  </a:lnTo>
                  <a:lnTo>
                    <a:pt x="1066535" y="850900"/>
                  </a:lnTo>
                  <a:lnTo>
                    <a:pt x="1060753" y="800100"/>
                  </a:lnTo>
                  <a:lnTo>
                    <a:pt x="1055359" y="762000"/>
                  </a:lnTo>
                  <a:lnTo>
                    <a:pt x="1050354" y="711200"/>
                  </a:lnTo>
                  <a:lnTo>
                    <a:pt x="1045740" y="660400"/>
                  </a:lnTo>
                  <a:lnTo>
                    <a:pt x="1041518" y="622300"/>
                  </a:lnTo>
                  <a:lnTo>
                    <a:pt x="1037691" y="571500"/>
                  </a:lnTo>
                  <a:lnTo>
                    <a:pt x="1034259" y="520700"/>
                  </a:lnTo>
                  <a:lnTo>
                    <a:pt x="1031225" y="469900"/>
                  </a:lnTo>
                  <a:lnTo>
                    <a:pt x="1028591" y="431800"/>
                  </a:lnTo>
                  <a:lnTo>
                    <a:pt x="1026357" y="381000"/>
                  </a:lnTo>
                  <a:lnTo>
                    <a:pt x="1024525" y="330200"/>
                  </a:lnTo>
                  <a:lnTo>
                    <a:pt x="1023098" y="279400"/>
                  </a:lnTo>
                  <a:lnTo>
                    <a:pt x="1022077" y="241300"/>
                  </a:lnTo>
                  <a:lnTo>
                    <a:pt x="1021462" y="190500"/>
                  </a:lnTo>
                  <a:lnTo>
                    <a:pt x="1021257" y="139700"/>
                  </a:lnTo>
                  <a:lnTo>
                    <a:pt x="1021462" y="88900"/>
                  </a:lnTo>
                  <a:lnTo>
                    <a:pt x="1022077" y="38100"/>
                  </a:lnTo>
                  <a:lnTo>
                    <a:pt x="1022913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26924" y="4977"/>
              <a:ext cx="5862955" cy="6108700"/>
            </a:xfrm>
            <a:custGeom>
              <a:avLst/>
              <a:gdLst/>
              <a:ahLst/>
              <a:cxnLst/>
              <a:rect l="l" t="t" r="r" b="b"/>
              <a:pathLst>
                <a:path w="5862955" h="6108700">
                  <a:moveTo>
                    <a:pt x="697846" y="0"/>
                  </a:moveTo>
                  <a:lnTo>
                    <a:pt x="1567" y="0"/>
                  </a:lnTo>
                  <a:lnTo>
                    <a:pt x="877" y="38100"/>
                  </a:lnTo>
                  <a:lnTo>
                    <a:pt x="219" y="88900"/>
                  </a:lnTo>
                  <a:lnTo>
                    <a:pt x="0" y="139700"/>
                  </a:lnTo>
                  <a:lnTo>
                    <a:pt x="196" y="190500"/>
                  </a:lnTo>
                  <a:lnTo>
                    <a:pt x="783" y="228600"/>
                  </a:lnTo>
                  <a:lnTo>
                    <a:pt x="1761" y="279400"/>
                  </a:lnTo>
                  <a:lnTo>
                    <a:pt x="3127" y="330200"/>
                  </a:lnTo>
                  <a:lnTo>
                    <a:pt x="4880" y="381000"/>
                  </a:lnTo>
                  <a:lnTo>
                    <a:pt x="7018" y="431800"/>
                  </a:lnTo>
                  <a:lnTo>
                    <a:pt x="9540" y="482600"/>
                  </a:lnTo>
                  <a:lnTo>
                    <a:pt x="12445" y="520700"/>
                  </a:lnTo>
                  <a:lnTo>
                    <a:pt x="15731" y="571500"/>
                  </a:lnTo>
                  <a:lnTo>
                    <a:pt x="19396" y="622300"/>
                  </a:lnTo>
                  <a:lnTo>
                    <a:pt x="23439" y="673100"/>
                  </a:lnTo>
                  <a:lnTo>
                    <a:pt x="27858" y="711200"/>
                  </a:lnTo>
                  <a:lnTo>
                    <a:pt x="32653" y="762000"/>
                  </a:lnTo>
                  <a:lnTo>
                    <a:pt x="37821" y="812800"/>
                  </a:lnTo>
                  <a:lnTo>
                    <a:pt x="43360" y="863600"/>
                  </a:lnTo>
                  <a:lnTo>
                    <a:pt x="49271" y="901700"/>
                  </a:lnTo>
                  <a:lnTo>
                    <a:pt x="55550" y="952500"/>
                  </a:lnTo>
                  <a:lnTo>
                    <a:pt x="62197" y="1003300"/>
                  </a:lnTo>
                  <a:lnTo>
                    <a:pt x="69210" y="1041400"/>
                  </a:lnTo>
                  <a:lnTo>
                    <a:pt x="76587" y="1092200"/>
                  </a:lnTo>
                  <a:lnTo>
                    <a:pt x="84327" y="1143000"/>
                  </a:lnTo>
                  <a:lnTo>
                    <a:pt x="92429" y="1193800"/>
                  </a:lnTo>
                  <a:lnTo>
                    <a:pt x="100890" y="1231900"/>
                  </a:lnTo>
                  <a:lnTo>
                    <a:pt x="109710" y="1282700"/>
                  </a:lnTo>
                  <a:lnTo>
                    <a:pt x="118888" y="1320800"/>
                  </a:lnTo>
                  <a:lnTo>
                    <a:pt x="128420" y="1371600"/>
                  </a:lnTo>
                  <a:lnTo>
                    <a:pt x="138307" y="1422400"/>
                  </a:lnTo>
                  <a:lnTo>
                    <a:pt x="148546" y="1460500"/>
                  </a:lnTo>
                  <a:lnTo>
                    <a:pt x="159136" y="1511300"/>
                  </a:lnTo>
                  <a:lnTo>
                    <a:pt x="170076" y="1562100"/>
                  </a:lnTo>
                  <a:lnTo>
                    <a:pt x="181363" y="1600200"/>
                  </a:lnTo>
                  <a:lnTo>
                    <a:pt x="192998" y="1651000"/>
                  </a:lnTo>
                  <a:lnTo>
                    <a:pt x="204977" y="1689100"/>
                  </a:lnTo>
                  <a:lnTo>
                    <a:pt x="217300" y="1739900"/>
                  </a:lnTo>
                  <a:lnTo>
                    <a:pt x="229964" y="1778000"/>
                  </a:lnTo>
                  <a:lnTo>
                    <a:pt x="242970" y="1828800"/>
                  </a:lnTo>
                  <a:lnTo>
                    <a:pt x="256314" y="1866900"/>
                  </a:lnTo>
                  <a:lnTo>
                    <a:pt x="269996" y="1917700"/>
                  </a:lnTo>
                  <a:lnTo>
                    <a:pt x="284014" y="1955800"/>
                  </a:lnTo>
                  <a:lnTo>
                    <a:pt x="298366" y="2006600"/>
                  </a:lnTo>
                  <a:lnTo>
                    <a:pt x="313052" y="2044700"/>
                  </a:lnTo>
                  <a:lnTo>
                    <a:pt x="328069" y="2095500"/>
                  </a:lnTo>
                  <a:lnTo>
                    <a:pt x="343416" y="2133600"/>
                  </a:lnTo>
                  <a:lnTo>
                    <a:pt x="359092" y="2184400"/>
                  </a:lnTo>
                  <a:lnTo>
                    <a:pt x="375094" y="2222500"/>
                  </a:lnTo>
                  <a:lnTo>
                    <a:pt x="391423" y="2260600"/>
                  </a:lnTo>
                  <a:lnTo>
                    <a:pt x="408075" y="2311400"/>
                  </a:lnTo>
                  <a:lnTo>
                    <a:pt x="425050" y="2349500"/>
                  </a:lnTo>
                  <a:lnTo>
                    <a:pt x="442346" y="2400300"/>
                  </a:lnTo>
                  <a:lnTo>
                    <a:pt x="459962" y="2438400"/>
                  </a:lnTo>
                  <a:lnTo>
                    <a:pt x="477895" y="2476500"/>
                  </a:lnTo>
                  <a:lnTo>
                    <a:pt x="496145" y="2527300"/>
                  </a:lnTo>
                  <a:lnTo>
                    <a:pt x="514711" y="2565400"/>
                  </a:lnTo>
                  <a:lnTo>
                    <a:pt x="533590" y="2603500"/>
                  </a:lnTo>
                  <a:lnTo>
                    <a:pt x="552781" y="2641600"/>
                  </a:lnTo>
                  <a:lnTo>
                    <a:pt x="572282" y="2692400"/>
                  </a:lnTo>
                  <a:lnTo>
                    <a:pt x="592093" y="2730500"/>
                  </a:lnTo>
                  <a:lnTo>
                    <a:pt x="612211" y="2768600"/>
                  </a:lnTo>
                  <a:lnTo>
                    <a:pt x="632636" y="2806700"/>
                  </a:lnTo>
                  <a:lnTo>
                    <a:pt x="653365" y="2857500"/>
                  </a:lnTo>
                  <a:lnTo>
                    <a:pt x="674397" y="2895600"/>
                  </a:lnTo>
                  <a:lnTo>
                    <a:pt x="695731" y="2933700"/>
                  </a:lnTo>
                  <a:lnTo>
                    <a:pt x="717365" y="2971800"/>
                  </a:lnTo>
                  <a:lnTo>
                    <a:pt x="739297" y="3009900"/>
                  </a:lnTo>
                  <a:lnTo>
                    <a:pt x="761527" y="3060700"/>
                  </a:lnTo>
                  <a:lnTo>
                    <a:pt x="784052" y="3098800"/>
                  </a:lnTo>
                  <a:lnTo>
                    <a:pt x="806872" y="3136900"/>
                  </a:lnTo>
                  <a:lnTo>
                    <a:pt x="829984" y="3175000"/>
                  </a:lnTo>
                  <a:lnTo>
                    <a:pt x="853387" y="3213100"/>
                  </a:lnTo>
                  <a:lnTo>
                    <a:pt x="877080" y="3251200"/>
                  </a:lnTo>
                  <a:lnTo>
                    <a:pt x="901061" y="3289300"/>
                  </a:lnTo>
                  <a:lnTo>
                    <a:pt x="925328" y="3327400"/>
                  </a:lnTo>
                  <a:lnTo>
                    <a:pt x="949881" y="3365500"/>
                  </a:lnTo>
                  <a:lnTo>
                    <a:pt x="974718" y="3403600"/>
                  </a:lnTo>
                  <a:lnTo>
                    <a:pt x="999836" y="3441700"/>
                  </a:lnTo>
                  <a:lnTo>
                    <a:pt x="1025236" y="3479800"/>
                  </a:lnTo>
                  <a:lnTo>
                    <a:pt x="1050914" y="3517900"/>
                  </a:lnTo>
                  <a:lnTo>
                    <a:pt x="1076870" y="3556000"/>
                  </a:lnTo>
                  <a:lnTo>
                    <a:pt x="1103102" y="3594100"/>
                  </a:lnTo>
                  <a:lnTo>
                    <a:pt x="1129609" y="3632200"/>
                  </a:lnTo>
                  <a:lnTo>
                    <a:pt x="1156390" y="3670300"/>
                  </a:lnTo>
                  <a:lnTo>
                    <a:pt x="1183441" y="3708400"/>
                  </a:lnTo>
                  <a:lnTo>
                    <a:pt x="1210763" y="3746500"/>
                  </a:lnTo>
                  <a:lnTo>
                    <a:pt x="1238354" y="3771900"/>
                  </a:lnTo>
                  <a:lnTo>
                    <a:pt x="1266212" y="3810000"/>
                  </a:lnTo>
                  <a:lnTo>
                    <a:pt x="1294336" y="3848100"/>
                  </a:lnTo>
                  <a:lnTo>
                    <a:pt x="1322724" y="3886200"/>
                  </a:lnTo>
                  <a:lnTo>
                    <a:pt x="1351374" y="3924300"/>
                  </a:lnTo>
                  <a:lnTo>
                    <a:pt x="1380286" y="3949700"/>
                  </a:lnTo>
                  <a:lnTo>
                    <a:pt x="1409457" y="3987800"/>
                  </a:lnTo>
                  <a:lnTo>
                    <a:pt x="1438887" y="4025900"/>
                  </a:lnTo>
                  <a:lnTo>
                    <a:pt x="1468573" y="4064000"/>
                  </a:lnTo>
                  <a:lnTo>
                    <a:pt x="1498515" y="4089400"/>
                  </a:lnTo>
                  <a:lnTo>
                    <a:pt x="1528710" y="4127500"/>
                  </a:lnTo>
                  <a:lnTo>
                    <a:pt x="1559158" y="4165600"/>
                  </a:lnTo>
                  <a:lnTo>
                    <a:pt x="1589856" y="4191000"/>
                  </a:lnTo>
                  <a:lnTo>
                    <a:pt x="1620804" y="4229100"/>
                  </a:lnTo>
                  <a:lnTo>
                    <a:pt x="1651999" y="4254500"/>
                  </a:lnTo>
                  <a:lnTo>
                    <a:pt x="1683440" y="4292600"/>
                  </a:lnTo>
                  <a:lnTo>
                    <a:pt x="1715127" y="4318000"/>
                  </a:lnTo>
                  <a:lnTo>
                    <a:pt x="1779227" y="4394200"/>
                  </a:lnTo>
                  <a:lnTo>
                    <a:pt x="1811639" y="4419600"/>
                  </a:lnTo>
                  <a:lnTo>
                    <a:pt x="1844289" y="4457700"/>
                  </a:lnTo>
                  <a:lnTo>
                    <a:pt x="1910300" y="4508500"/>
                  </a:lnTo>
                  <a:lnTo>
                    <a:pt x="1943657" y="4546600"/>
                  </a:lnTo>
                  <a:lnTo>
                    <a:pt x="1977248" y="4572000"/>
                  </a:lnTo>
                  <a:lnTo>
                    <a:pt x="2011069" y="4610100"/>
                  </a:lnTo>
                  <a:lnTo>
                    <a:pt x="2079400" y="4660900"/>
                  </a:lnTo>
                  <a:lnTo>
                    <a:pt x="2113907" y="4699000"/>
                  </a:lnTo>
                  <a:lnTo>
                    <a:pt x="2183594" y="4749800"/>
                  </a:lnTo>
                  <a:lnTo>
                    <a:pt x="2218772" y="4787900"/>
                  </a:lnTo>
                  <a:lnTo>
                    <a:pt x="2361676" y="4889500"/>
                  </a:lnTo>
                  <a:lnTo>
                    <a:pt x="2397943" y="4927600"/>
                  </a:lnTo>
                  <a:lnTo>
                    <a:pt x="2545129" y="5029200"/>
                  </a:lnTo>
                  <a:lnTo>
                    <a:pt x="2733764" y="5156200"/>
                  </a:lnTo>
                  <a:lnTo>
                    <a:pt x="2927396" y="5283200"/>
                  </a:lnTo>
                  <a:lnTo>
                    <a:pt x="2966706" y="5295900"/>
                  </a:lnTo>
                  <a:lnTo>
                    <a:pt x="3085773" y="5372100"/>
                  </a:lnTo>
                  <a:lnTo>
                    <a:pt x="3125837" y="5384800"/>
                  </a:lnTo>
                  <a:lnTo>
                    <a:pt x="3206518" y="5435600"/>
                  </a:lnTo>
                  <a:lnTo>
                    <a:pt x="3247132" y="5448300"/>
                  </a:lnTo>
                  <a:lnTo>
                    <a:pt x="3328900" y="5499100"/>
                  </a:lnTo>
                  <a:lnTo>
                    <a:pt x="3370051" y="5511800"/>
                  </a:lnTo>
                  <a:lnTo>
                    <a:pt x="3411377" y="5537200"/>
                  </a:lnTo>
                  <a:lnTo>
                    <a:pt x="3452878" y="5549900"/>
                  </a:lnTo>
                  <a:lnTo>
                    <a:pt x="3494552" y="5575300"/>
                  </a:lnTo>
                  <a:lnTo>
                    <a:pt x="3536398" y="5588000"/>
                  </a:lnTo>
                  <a:lnTo>
                    <a:pt x="3578413" y="5613400"/>
                  </a:lnTo>
                  <a:lnTo>
                    <a:pt x="3620597" y="5626100"/>
                  </a:lnTo>
                  <a:lnTo>
                    <a:pt x="3662947" y="5651500"/>
                  </a:lnTo>
                  <a:lnTo>
                    <a:pt x="3705463" y="5664200"/>
                  </a:lnTo>
                  <a:lnTo>
                    <a:pt x="3748143" y="5689600"/>
                  </a:lnTo>
                  <a:lnTo>
                    <a:pt x="3833989" y="5715000"/>
                  </a:lnTo>
                  <a:lnTo>
                    <a:pt x="3877152" y="5740400"/>
                  </a:lnTo>
                  <a:lnTo>
                    <a:pt x="4051367" y="5791200"/>
                  </a:lnTo>
                  <a:lnTo>
                    <a:pt x="4095304" y="5816600"/>
                  </a:lnTo>
                  <a:lnTo>
                    <a:pt x="4633862" y="5969000"/>
                  </a:lnTo>
                  <a:lnTo>
                    <a:pt x="4679638" y="5969000"/>
                  </a:lnTo>
                  <a:lnTo>
                    <a:pt x="4817748" y="6007100"/>
                  </a:lnTo>
                  <a:lnTo>
                    <a:pt x="4864040" y="6007100"/>
                  </a:lnTo>
                  <a:lnTo>
                    <a:pt x="4956997" y="6032500"/>
                  </a:lnTo>
                  <a:lnTo>
                    <a:pt x="5003659" y="6032500"/>
                  </a:lnTo>
                  <a:lnTo>
                    <a:pt x="5050442" y="6045200"/>
                  </a:lnTo>
                  <a:lnTo>
                    <a:pt x="5097344" y="6045200"/>
                  </a:lnTo>
                  <a:lnTo>
                    <a:pt x="5191498" y="6070600"/>
                  </a:lnTo>
                  <a:lnTo>
                    <a:pt x="5286111" y="6070600"/>
                  </a:lnTo>
                  <a:lnTo>
                    <a:pt x="5333586" y="6083300"/>
                  </a:lnTo>
                  <a:lnTo>
                    <a:pt x="5381170" y="6083300"/>
                  </a:lnTo>
                  <a:lnTo>
                    <a:pt x="5428863" y="6096000"/>
                  </a:lnTo>
                  <a:lnTo>
                    <a:pt x="5524569" y="6096000"/>
                  </a:lnTo>
                  <a:lnTo>
                    <a:pt x="5572579" y="6108700"/>
                  </a:lnTo>
                  <a:lnTo>
                    <a:pt x="5862739" y="6108700"/>
                  </a:lnTo>
                  <a:lnTo>
                    <a:pt x="5862739" y="5422900"/>
                  </a:lnTo>
                  <a:lnTo>
                    <a:pt x="5814597" y="5422900"/>
                  </a:lnTo>
                  <a:lnTo>
                    <a:pt x="5766563" y="5410200"/>
                  </a:lnTo>
                  <a:lnTo>
                    <a:pt x="5575526" y="5410200"/>
                  </a:lnTo>
                  <a:lnTo>
                    <a:pt x="5528052" y="5397500"/>
                  </a:lnTo>
                  <a:lnTo>
                    <a:pt x="5433458" y="5397500"/>
                  </a:lnTo>
                  <a:lnTo>
                    <a:pt x="5386342" y="5384800"/>
                  </a:lnTo>
                  <a:lnTo>
                    <a:pt x="5339350" y="5384800"/>
                  </a:lnTo>
                  <a:lnTo>
                    <a:pt x="5292482" y="5372100"/>
                  </a:lnTo>
                  <a:lnTo>
                    <a:pt x="5245742" y="5372100"/>
                  </a:lnTo>
                  <a:lnTo>
                    <a:pt x="5199131" y="5359400"/>
                  </a:lnTo>
                  <a:lnTo>
                    <a:pt x="5152650" y="5359400"/>
                  </a:lnTo>
                  <a:lnTo>
                    <a:pt x="5060088" y="5334000"/>
                  </a:lnTo>
                  <a:lnTo>
                    <a:pt x="5014010" y="5334000"/>
                  </a:lnTo>
                  <a:lnTo>
                    <a:pt x="4922272" y="5308600"/>
                  </a:lnTo>
                  <a:lnTo>
                    <a:pt x="4876615" y="5308600"/>
                  </a:lnTo>
                  <a:lnTo>
                    <a:pt x="4650523" y="5245100"/>
                  </a:lnTo>
                  <a:lnTo>
                    <a:pt x="4605757" y="5245100"/>
                  </a:lnTo>
                  <a:lnTo>
                    <a:pt x="4472395" y="5207000"/>
                  </a:lnTo>
                  <a:lnTo>
                    <a:pt x="4428260" y="5181600"/>
                  </a:lnTo>
                  <a:lnTo>
                    <a:pt x="4166926" y="5105400"/>
                  </a:lnTo>
                  <a:lnTo>
                    <a:pt x="4123968" y="5080000"/>
                  </a:lnTo>
                  <a:lnTo>
                    <a:pt x="4038579" y="5054600"/>
                  </a:lnTo>
                  <a:lnTo>
                    <a:pt x="3996152" y="5029200"/>
                  </a:lnTo>
                  <a:lnTo>
                    <a:pt x="3911845" y="5003800"/>
                  </a:lnTo>
                  <a:lnTo>
                    <a:pt x="3869967" y="4978400"/>
                  </a:lnTo>
                  <a:lnTo>
                    <a:pt x="3828276" y="4965700"/>
                  </a:lnTo>
                  <a:lnTo>
                    <a:pt x="3786774" y="4940300"/>
                  </a:lnTo>
                  <a:lnTo>
                    <a:pt x="3745463" y="4927600"/>
                  </a:lnTo>
                  <a:lnTo>
                    <a:pt x="3704343" y="4902200"/>
                  </a:lnTo>
                  <a:lnTo>
                    <a:pt x="3663418" y="4889500"/>
                  </a:lnTo>
                  <a:lnTo>
                    <a:pt x="3582158" y="4838700"/>
                  </a:lnTo>
                  <a:lnTo>
                    <a:pt x="3541827" y="4826000"/>
                  </a:lnTo>
                  <a:lnTo>
                    <a:pt x="3461771" y="4775200"/>
                  </a:lnTo>
                  <a:lnTo>
                    <a:pt x="3422050" y="4762500"/>
                  </a:lnTo>
                  <a:lnTo>
                    <a:pt x="3304140" y="4686300"/>
                  </a:lnTo>
                  <a:lnTo>
                    <a:pt x="3265259" y="4673600"/>
                  </a:lnTo>
                  <a:lnTo>
                    <a:pt x="3074116" y="4546600"/>
                  </a:lnTo>
                  <a:lnTo>
                    <a:pt x="2925224" y="4445000"/>
                  </a:lnTo>
                  <a:lnTo>
                    <a:pt x="2780036" y="4343400"/>
                  </a:lnTo>
                  <a:lnTo>
                    <a:pt x="2744332" y="4305300"/>
                  </a:lnTo>
                  <a:lnTo>
                    <a:pt x="2638672" y="4229100"/>
                  </a:lnTo>
                  <a:lnTo>
                    <a:pt x="2603943" y="4203700"/>
                  </a:lnTo>
                  <a:lnTo>
                    <a:pt x="2569462" y="4165600"/>
                  </a:lnTo>
                  <a:lnTo>
                    <a:pt x="2501253" y="4114800"/>
                  </a:lnTo>
                  <a:lnTo>
                    <a:pt x="2467528" y="4076700"/>
                  </a:lnTo>
                  <a:lnTo>
                    <a:pt x="2400848" y="4025900"/>
                  </a:lnTo>
                  <a:lnTo>
                    <a:pt x="2367896" y="3987800"/>
                  </a:lnTo>
                  <a:lnTo>
                    <a:pt x="2335206" y="3962400"/>
                  </a:lnTo>
                  <a:lnTo>
                    <a:pt x="2302779" y="3924300"/>
                  </a:lnTo>
                  <a:lnTo>
                    <a:pt x="2270617" y="3898900"/>
                  </a:lnTo>
                  <a:lnTo>
                    <a:pt x="2238722" y="3860800"/>
                  </a:lnTo>
                  <a:lnTo>
                    <a:pt x="2207096" y="3835400"/>
                  </a:lnTo>
                  <a:lnTo>
                    <a:pt x="2175741" y="3797300"/>
                  </a:lnTo>
                  <a:lnTo>
                    <a:pt x="2144658" y="3771900"/>
                  </a:lnTo>
                  <a:lnTo>
                    <a:pt x="2113850" y="3733800"/>
                  </a:lnTo>
                  <a:lnTo>
                    <a:pt x="2083318" y="3695700"/>
                  </a:lnTo>
                  <a:lnTo>
                    <a:pt x="2053065" y="3670300"/>
                  </a:lnTo>
                  <a:lnTo>
                    <a:pt x="2023091" y="3632200"/>
                  </a:lnTo>
                  <a:lnTo>
                    <a:pt x="1993400" y="3606800"/>
                  </a:lnTo>
                  <a:lnTo>
                    <a:pt x="1963992" y="3568700"/>
                  </a:lnTo>
                  <a:lnTo>
                    <a:pt x="1934870" y="3530600"/>
                  </a:lnTo>
                  <a:lnTo>
                    <a:pt x="1906036" y="3492500"/>
                  </a:lnTo>
                  <a:lnTo>
                    <a:pt x="1877491" y="3467100"/>
                  </a:lnTo>
                  <a:lnTo>
                    <a:pt x="1849237" y="3429000"/>
                  </a:lnTo>
                  <a:lnTo>
                    <a:pt x="1821277" y="3390900"/>
                  </a:lnTo>
                  <a:lnTo>
                    <a:pt x="1793611" y="3352800"/>
                  </a:lnTo>
                  <a:lnTo>
                    <a:pt x="1766242" y="3327400"/>
                  </a:lnTo>
                  <a:lnTo>
                    <a:pt x="1739173" y="3289300"/>
                  </a:lnTo>
                  <a:lnTo>
                    <a:pt x="1712403" y="3251200"/>
                  </a:lnTo>
                  <a:lnTo>
                    <a:pt x="1685936" y="3213100"/>
                  </a:lnTo>
                  <a:lnTo>
                    <a:pt x="1659774" y="3175000"/>
                  </a:lnTo>
                  <a:lnTo>
                    <a:pt x="1633918" y="3136900"/>
                  </a:lnTo>
                  <a:lnTo>
                    <a:pt x="1608370" y="3098800"/>
                  </a:lnTo>
                  <a:lnTo>
                    <a:pt x="1583132" y="3060700"/>
                  </a:lnTo>
                  <a:lnTo>
                    <a:pt x="1558205" y="3022600"/>
                  </a:lnTo>
                  <a:lnTo>
                    <a:pt x="1533593" y="2984500"/>
                  </a:lnTo>
                  <a:lnTo>
                    <a:pt x="1509296" y="2946400"/>
                  </a:lnTo>
                  <a:lnTo>
                    <a:pt x="1485316" y="2908300"/>
                  </a:lnTo>
                  <a:lnTo>
                    <a:pt x="1461656" y="2870200"/>
                  </a:lnTo>
                  <a:lnTo>
                    <a:pt x="1438316" y="2832100"/>
                  </a:lnTo>
                  <a:lnTo>
                    <a:pt x="1415300" y="2794000"/>
                  </a:lnTo>
                  <a:lnTo>
                    <a:pt x="1392609" y="2755900"/>
                  </a:lnTo>
                  <a:lnTo>
                    <a:pt x="1370244" y="2717800"/>
                  </a:lnTo>
                  <a:lnTo>
                    <a:pt x="1348208" y="2679700"/>
                  </a:lnTo>
                  <a:lnTo>
                    <a:pt x="1326503" y="2641600"/>
                  </a:lnTo>
                  <a:lnTo>
                    <a:pt x="1305130" y="2603500"/>
                  </a:lnTo>
                  <a:lnTo>
                    <a:pt x="1284091" y="2552700"/>
                  </a:lnTo>
                  <a:lnTo>
                    <a:pt x="1263388" y="2514600"/>
                  </a:lnTo>
                  <a:lnTo>
                    <a:pt x="1243024" y="2476500"/>
                  </a:lnTo>
                  <a:lnTo>
                    <a:pt x="1222999" y="2438400"/>
                  </a:lnTo>
                  <a:lnTo>
                    <a:pt x="1203315" y="2400300"/>
                  </a:lnTo>
                  <a:lnTo>
                    <a:pt x="1183976" y="2349500"/>
                  </a:lnTo>
                  <a:lnTo>
                    <a:pt x="1164982" y="2311400"/>
                  </a:lnTo>
                  <a:lnTo>
                    <a:pt x="1146335" y="2273300"/>
                  </a:lnTo>
                  <a:lnTo>
                    <a:pt x="1128037" y="2235200"/>
                  </a:lnTo>
                  <a:lnTo>
                    <a:pt x="1110090" y="2184400"/>
                  </a:lnTo>
                  <a:lnTo>
                    <a:pt x="1092496" y="2146300"/>
                  </a:lnTo>
                  <a:lnTo>
                    <a:pt x="1075257" y="2108200"/>
                  </a:lnTo>
                  <a:lnTo>
                    <a:pt x="1058375" y="2057400"/>
                  </a:lnTo>
                  <a:lnTo>
                    <a:pt x="1041851" y="2019300"/>
                  </a:lnTo>
                  <a:lnTo>
                    <a:pt x="1025687" y="1968500"/>
                  </a:lnTo>
                  <a:lnTo>
                    <a:pt x="1009886" y="1930400"/>
                  </a:lnTo>
                  <a:lnTo>
                    <a:pt x="994448" y="1892300"/>
                  </a:lnTo>
                  <a:lnTo>
                    <a:pt x="979377" y="1841500"/>
                  </a:lnTo>
                  <a:lnTo>
                    <a:pt x="964674" y="1803400"/>
                  </a:lnTo>
                  <a:lnTo>
                    <a:pt x="950340" y="1752600"/>
                  </a:lnTo>
                  <a:lnTo>
                    <a:pt x="936378" y="1714500"/>
                  </a:lnTo>
                  <a:lnTo>
                    <a:pt x="922789" y="1663700"/>
                  </a:lnTo>
                  <a:lnTo>
                    <a:pt x="909575" y="1625600"/>
                  </a:lnTo>
                  <a:lnTo>
                    <a:pt x="896739" y="1587500"/>
                  </a:lnTo>
                  <a:lnTo>
                    <a:pt x="884282" y="1536700"/>
                  </a:lnTo>
                  <a:lnTo>
                    <a:pt x="872205" y="1485900"/>
                  </a:lnTo>
                  <a:lnTo>
                    <a:pt x="860512" y="1447800"/>
                  </a:lnTo>
                  <a:lnTo>
                    <a:pt x="849203" y="1397000"/>
                  </a:lnTo>
                  <a:lnTo>
                    <a:pt x="838280" y="1358900"/>
                  </a:lnTo>
                  <a:lnTo>
                    <a:pt x="827746" y="1308100"/>
                  </a:lnTo>
                  <a:lnTo>
                    <a:pt x="817602" y="1270000"/>
                  </a:lnTo>
                  <a:lnTo>
                    <a:pt x="807850" y="1219200"/>
                  </a:lnTo>
                  <a:lnTo>
                    <a:pt x="798493" y="1181100"/>
                  </a:lnTo>
                  <a:lnTo>
                    <a:pt x="789531" y="1130300"/>
                  </a:lnTo>
                  <a:lnTo>
                    <a:pt x="780966" y="1079500"/>
                  </a:lnTo>
                  <a:lnTo>
                    <a:pt x="772802" y="1041400"/>
                  </a:lnTo>
                  <a:lnTo>
                    <a:pt x="765038" y="990600"/>
                  </a:lnTo>
                  <a:lnTo>
                    <a:pt x="757678" y="939800"/>
                  </a:lnTo>
                  <a:lnTo>
                    <a:pt x="750724" y="901700"/>
                  </a:lnTo>
                  <a:lnTo>
                    <a:pt x="744176" y="850900"/>
                  </a:lnTo>
                  <a:lnTo>
                    <a:pt x="738037" y="800100"/>
                  </a:lnTo>
                  <a:lnTo>
                    <a:pt x="732309" y="762000"/>
                  </a:lnTo>
                  <a:lnTo>
                    <a:pt x="726994" y="711200"/>
                  </a:lnTo>
                  <a:lnTo>
                    <a:pt x="722093" y="660400"/>
                  </a:lnTo>
                  <a:lnTo>
                    <a:pt x="717608" y="622300"/>
                  </a:lnTo>
                  <a:lnTo>
                    <a:pt x="713542" y="571500"/>
                  </a:lnTo>
                  <a:lnTo>
                    <a:pt x="709896" y="520700"/>
                  </a:lnTo>
                  <a:lnTo>
                    <a:pt x="706671" y="469900"/>
                  </a:lnTo>
                  <a:lnTo>
                    <a:pt x="703871" y="431800"/>
                  </a:lnTo>
                  <a:lnTo>
                    <a:pt x="701496" y="381000"/>
                  </a:lnTo>
                  <a:lnTo>
                    <a:pt x="699549" y="330200"/>
                  </a:lnTo>
                  <a:lnTo>
                    <a:pt x="698031" y="279400"/>
                  </a:lnTo>
                  <a:lnTo>
                    <a:pt x="696945" y="228600"/>
                  </a:lnTo>
                  <a:lnTo>
                    <a:pt x="696292" y="190500"/>
                  </a:lnTo>
                  <a:lnTo>
                    <a:pt x="696074" y="139700"/>
                  </a:lnTo>
                  <a:lnTo>
                    <a:pt x="696320" y="88900"/>
                  </a:lnTo>
                  <a:lnTo>
                    <a:pt x="697059" y="38100"/>
                  </a:lnTo>
                  <a:lnTo>
                    <a:pt x="697846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95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EC2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399" y="160728"/>
            <a:ext cx="109918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45">
                <a:solidFill>
                  <a:srgbClr val="FFFFFF"/>
                </a:solidFill>
                <a:latin typeface="Arial Black"/>
                <a:cs typeface="Arial Black"/>
              </a:rPr>
              <a:t>Society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7299" y="1034190"/>
            <a:ext cx="6169660" cy="2885440"/>
          </a:xfrm>
          <a:prstGeom prst="rect"/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10">
                <a:solidFill>
                  <a:srgbClr val="40276F"/>
                </a:solidFill>
              </a:rPr>
              <a:t>People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05">
                <a:solidFill>
                  <a:srgbClr val="40276F"/>
                </a:solidFill>
              </a:rPr>
              <a:t>aged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0">
                <a:solidFill>
                  <a:srgbClr val="40276F"/>
                </a:solidFill>
              </a:rPr>
              <a:t>50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35">
                <a:solidFill>
                  <a:srgbClr val="40276F"/>
                </a:solidFill>
              </a:rPr>
              <a:t>and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35">
                <a:solidFill>
                  <a:srgbClr val="40276F"/>
                </a:solidFill>
              </a:rPr>
              <a:t>over </a:t>
            </a:r>
            <a:r>
              <a:rPr dirty="0" sz="4100" spc="-385">
                <a:solidFill>
                  <a:srgbClr val="40276F"/>
                </a:solidFill>
              </a:rPr>
              <a:t>are</a:t>
            </a:r>
            <a:r>
              <a:rPr dirty="0" sz="4100" spc="-405">
                <a:solidFill>
                  <a:srgbClr val="40276F"/>
                </a:solidFill>
              </a:rPr>
              <a:t> </a:t>
            </a:r>
            <a:r>
              <a:rPr dirty="0" sz="4100" spc="-330">
                <a:solidFill>
                  <a:srgbClr val="40276F"/>
                </a:solidFill>
              </a:rPr>
              <a:t>more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10">
                <a:solidFill>
                  <a:srgbClr val="40276F"/>
                </a:solidFill>
              </a:rPr>
              <a:t>likely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195">
                <a:solidFill>
                  <a:srgbClr val="40276F"/>
                </a:solidFill>
              </a:rPr>
              <a:t>to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484">
                <a:solidFill>
                  <a:srgbClr val="40276F"/>
                </a:solidFill>
              </a:rPr>
              <a:t>say </a:t>
            </a:r>
            <a:r>
              <a:rPr dirty="0" sz="4100" spc="-285">
                <a:solidFill>
                  <a:srgbClr val="40276F"/>
                </a:solidFill>
              </a:rPr>
              <a:t>they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405">
                <a:solidFill>
                  <a:srgbClr val="40276F"/>
                </a:solidFill>
              </a:rPr>
              <a:t>have</a:t>
            </a:r>
            <a:r>
              <a:rPr dirty="0" sz="4100" spc="-395">
                <a:solidFill>
                  <a:srgbClr val="40276F"/>
                </a:solidFill>
              </a:rPr>
              <a:t> </a:t>
            </a:r>
            <a:r>
              <a:rPr dirty="0" sz="4100" spc="-360">
                <a:solidFill>
                  <a:srgbClr val="40276F"/>
                </a:solidFill>
              </a:rPr>
              <a:t>experienced </a:t>
            </a:r>
            <a:r>
              <a:rPr dirty="0" sz="4100" spc="-390">
                <a:solidFill>
                  <a:srgbClr val="40276F"/>
                </a:solidFill>
              </a:rPr>
              <a:t>ageism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285">
                <a:solidFill>
                  <a:srgbClr val="40276F"/>
                </a:solidFill>
              </a:rPr>
              <a:t>in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270">
                <a:solidFill>
                  <a:srgbClr val="40276F"/>
                </a:solidFill>
              </a:rPr>
              <a:t>the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60">
                <a:solidFill>
                  <a:srgbClr val="40276F"/>
                </a:solidFill>
              </a:rPr>
              <a:t>last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85">
                <a:solidFill>
                  <a:srgbClr val="40276F"/>
                </a:solidFill>
              </a:rPr>
              <a:t>year</a:t>
            </a:r>
            <a:endParaRPr sz="4100"/>
          </a:p>
          <a:p>
            <a:pPr marL="12700">
              <a:lnSpc>
                <a:spcPts val="4335"/>
              </a:lnSpc>
            </a:pPr>
            <a:r>
              <a:rPr dirty="0" sz="4100" spc="-105">
                <a:solidFill>
                  <a:srgbClr val="40276F"/>
                </a:solidFill>
              </a:rPr>
              <a:t>if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285">
                <a:solidFill>
                  <a:srgbClr val="40276F"/>
                </a:solidFill>
              </a:rPr>
              <a:t>they</a:t>
            </a:r>
            <a:r>
              <a:rPr dirty="0" sz="4100" spc="-395">
                <a:solidFill>
                  <a:srgbClr val="40276F"/>
                </a:solidFill>
              </a:rPr>
              <a:t> </a:t>
            </a:r>
            <a:r>
              <a:rPr dirty="0" sz="4100" spc="-390">
                <a:solidFill>
                  <a:srgbClr val="40276F"/>
                </a:solidFill>
              </a:rPr>
              <a:t>are</a:t>
            </a:r>
            <a:r>
              <a:rPr dirty="0" sz="4100" spc="-400">
                <a:solidFill>
                  <a:srgbClr val="40276F"/>
                </a:solidFill>
              </a:rPr>
              <a:t> </a:t>
            </a:r>
            <a:r>
              <a:rPr dirty="0" sz="4100" spc="-305">
                <a:solidFill>
                  <a:srgbClr val="40276F"/>
                </a:solidFill>
              </a:rPr>
              <a:t>disabled,</a:t>
            </a:r>
            <a:endParaRPr sz="4100"/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3827745"/>
            <a:ext cx="5997575" cy="256603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struggling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financially,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or </a:t>
            </a:r>
            <a:r>
              <a:rPr dirty="0" sz="4100" spc="-235">
                <a:solidFill>
                  <a:srgbClr val="40276F"/>
                </a:solidFill>
                <a:latin typeface="Arial Black"/>
                <a:cs typeface="Arial Black"/>
              </a:rPr>
              <a:t>from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Black,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Asian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and </a:t>
            </a:r>
            <a:r>
              <a:rPr dirty="0" sz="4100" spc="-210">
                <a:solidFill>
                  <a:srgbClr val="40276F"/>
                </a:solidFill>
                <a:latin typeface="Arial Black"/>
                <a:cs typeface="Arial Black"/>
              </a:rPr>
              <a:t>Minority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Ethnic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65">
                <a:solidFill>
                  <a:srgbClr val="40276F"/>
                </a:solidFill>
                <a:latin typeface="Arial Black"/>
                <a:cs typeface="Arial Black"/>
              </a:rPr>
              <a:t>(BAME)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backgrounds.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7.07b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-25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better.org.uk/society-state-ageing-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211682" y="1767725"/>
            <a:ext cx="3588385" cy="3592195"/>
          </a:xfrm>
          <a:custGeom>
            <a:avLst/>
            <a:gdLst/>
            <a:ahLst/>
            <a:cxnLst/>
            <a:rect l="l" t="t" r="r" b="b"/>
            <a:pathLst>
              <a:path w="3588384" h="3592195">
                <a:moveTo>
                  <a:pt x="2242718" y="2557107"/>
                </a:moveTo>
                <a:lnTo>
                  <a:pt x="25" y="2557107"/>
                </a:lnTo>
                <a:lnTo>
                  <a:pt x="25" y="3591636"/>
                </a:lnTo>
                <a:lnTo>
                  <a:pt x="2242718" y="3591636"/>
                </a:lnTo>
                <a:lnTo>
                  <a:pt x="2242718" y="2557107"/>
                </a:lnTo>
                <a:close/>
              </a:path>
              <a:path w="3588384" h="3592195">
                <a:moveTo>
                  <a:pt x="2242718" y="1267879"/>
                </a:moveTo>
                <a:lnTo>
                  <a:pt x="0" y="1267879"/>
                </a:lnTo>
                <a:lnTo>
                  <a:pt x="0" y="2302395"/>
                </a:lnTo>
                <a:lnTo>
                  <a:pt x="2242718" y="2302395"/>
                </a:lnTo>
                <a:lnTo>
                  <a:pt x="2242718" y="1267879"/>
                </a:lnTo>
                <a:close/>
              </a:path>
              <a:path w="3588384" h="3592195">
                <a:moveTo>
                  <a:pt x="2242718" y="0"/>
                </a:moveTo>
                <a:lnTo>
                  <a:pt x="25" y="0"/>
                </a:lnTo>
                <a:lnTo>
                  <a:pt x="25" y="1034516"/>
                </a:lnTo>
                <a:lnTo>
                  <a:pt x="2242718" y="1034516"/>
                </a:lnTo>
                <a:lnTo>
                  <a:pt x="2242718" y="0"/>
                </a:lnTo>
                <a:close/>
              </a:path>
              <a:path w="3588384" h="3592195">
                <a:moveTo>
                  <a:pt x="3096768" y="1267879"/>
                </a:moveTo>
                <a:lnTo>
                  <a:pt x="2306218" y="1267879"/>
                </a:lnTo>
                <a:lnTo>
                  <a:pt x="2306218" y="2302395"/>
                </a:lnTo>
                <a:lnTo>
                  <a:pt x="3096768" y="2302395"/>
                </a:lnTo>
                <a:lnTo>
                  <a:pt x="3096768" y="1267879"/>
                </a:lnTo>
                <a:close/>
              </a:path>
              <a:path w="3588384" h="3592195">
                <a:moveTo>
                  <a:pt x="3588321" y="0"/>
                </a:moveTo>
                <a:lnTo>
                  <a:pt x="2306218" y="0"/>
                </a:lnTo>
                <a:lnTo>
                  <a:pt x="2306218" y="1034516"/>
                </a:lnTo>
                <a:lnTo>
                  <a:pt x="3588321" y="1034516"/>
                </a:lnTo>
                <a:lnTo>
                  <a:pt x="3588321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7211703" y="1952391"/>
            <a:ext cx="2242820" cy="615315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1285" marR="266065">
              <a:lnSpc>
                <a:spcPts val="1490"/>
              </a:lnSpc>
              <a:spcBef>
                <a:spcPts val="295"/>
              </a:spcBef>
            </a:pP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Disabled,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20">
                <a:solidFill>
                  <a:srgbClr val="FFFFFF"/>
                </a:solidFill>
                <a:latin typeface="Arial Black"/>
                <a:cs typeface="Arial Black"/>
              </a:rPr>
              <a:t>with 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conditions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that</a:t>
            </a:r>
            <a:r>
              <a:rPr dirty="0" sz="1400" spc="-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80">
                <a:solidFill>
                  <a:srgbClr val="FFFFFF"/>
                </a:solidFill>
                <a:latin typeface="Arial Black"/>
                <a:cs typeface="Arial Black"/>
              </a:rPr>
              <a:t>affect </a:t>
            </a:r>
            <a:r>
              <a:rPr dirty="0" sz="1400" spc="-100">
                <a:solidFill>
                  <a:srgbClr val="FFFFFF"/>
                </a:solidFill>
                <a:latin typeface="Arial Black"/>
                <a:cs typeface="Arial Black"/>
              </a:rPr>
              <a:t>daily</a:t>
            </a:r>
            <a:r>
              <a:rPr dirty="0" sz="1400" spc="-110">
                <a:solidFill>
                  <a:srgbClr val="FFFFFF"/>
                </a:solidFill>
                <a:latin typeface="Arial Black"/>
                <a:cs typeface="Arial Black"/>
              </a:rPr>
              <a:t> activities </a:t>
            </a:r>
            <a:r>
              <a:rPr dirty="0" sz="1400" spc="-185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dirty="0" sz="140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 Black"/>
                <a:cs typeface="Arial Black"/>
              </a:rPr>
              <a:t>lot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211703" y="3403644"/>
            <a:ext cx="2242820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90"/>
              </a:spcBef>
            </a:pPr>
            <a:r>
              <a:rPr dirty="0" sz="1400" spc="-90">
                <a:solidFill>
                  <a:srgbClr val="FFFFFF"/>
                </a:solidFill>
                <a:latin typeface="Arial Black"/>
                <a:cs typeface="Arial Black"/>
              </a:rPr>
              <a:t>Struggling</a:t>
            </a:r>
            <a:r>
              <a:rPr dirty="0" sz="1400" spc="-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 Black"/>
                <a:cs typeface="Arial Black"/>
              </a:rPr>
              <a:t>financially</a:t>
            </a:r>
            <a:endParaRPr sz="14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211703" y="4698668"/>
            <a:ext cx="2242820" cy="2374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1285">
              <a:lnSpc>
                <a:spcPct val="100000"/>
              </a:lnSpc>
              <a:spcBef>
                <a:spcPts val="90"/>
              </a:spcBef>
            </a:pPr>
            <a:r>
              <a:rPr dirty="0" sz="1400" spc="-20">
                <a:solidFill>
                  <a:srgbClr val="FFFFFF"/>
                </a:solidFill>
                <a:latin typeface="Arial Black"/>
                <a:cs typeface="Arial Black"/>
              </a:rPr>
              <a:t>BAME</a:t>
            </a:r>
            <a:endParaRPr sz="1400">
              <a:latin typeface="Arial Black"/>
              <a:cs typeface="Arial Black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9517905" y="1626341"/>
            <a:ext cx="1402080" cy="3828415"/>
            <a:chOff x="9517905" y="1626341"/>
            <a:chExt cx="1402080" cy="3828415"/>
          </a:xfrm>
        </p:grpSpPr>
        <p:pic>
          <p:nvPicPr>
            <p:cNvPr id="14" name="object 1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17905" y="2867964"/>
              <a:ext cx="915442" cy="258634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773187" y="2002054"/>
              <a:ext cx="125730" cy="836294"/>
            </a:xfrm>
            <a:custGeom>
              <a:avLst/>
              <a:gdLst/>
              <a:ahLst/>
              <a:cxnLst/>
              <a:rect l="l" t="t" r="r" b="b"/>
              <a:pathLst>
                <a:path w="125729" h="836294">
                  <a:moveTo>
                    <a:pt x="0" y="0"/>
                  </a:moveTo>
                  <a:lnTo>
                    <a:pt x="61341" y="291109"/>
                  </a:lnTo>
                  <a:lnTo>
                    <a:pt x="26060" y="346049"/>
                  </a:lnTo>
                  <a:lnTo>
                    <a:pt x="22390" y="346837"/>
                  </a:lnTo>
                  <a:lnTo>
                    <a:pt x="125526" y="836294"/>
                  </a:lnTo>
                </a:path>
              </a:pathLst>
            </a:custGeom>
            <a:ln w="20434">
              <a:solidFill>
                <a:srgbClr val="B3B8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664654" y="2020917"/>
              <a:ext cx="243840" cy="819785"/>
            </a:xfrm>
            <a:custGeom>
              <a:avLst/>
              <a:gdLst/>
              <a:ahLst/>
              <a:cxnLst/>
              <a:rect l="l" t="t" r="r" b="b"/>
              <a:pathLst>
                <a:path w="243840" h="819785">
                  <a:moveTo>
                    <a:pt x="122134" y="337837"/>
                  </a:moveTo>
                  <a:lnTo>
                    <a:pt x="224370" y="819569"/>
                  </a:lnTo>
                  <a:lnTo>
                    <a:pt x="243662" y="815479"/>
                  </a:lnTo>
                  <a:lnTo>
                    <a:pt x="142605" y="339356"/>
                  </a:lnTo>
                  <a:lnTo>
                    <a:pt x="124472" y="339356"/>
                  </a:lnTo>
                  <a:lnTo>
                    <a:pt x="122134" y="337837"/>
                  </a:lnTo>
                  <a:close/>
                </a:path>
                <a:path w="243840" h="819785">
                  <a:moveTo>
                    <a:pt x="130136" y="328079"/>
                  </a:moveTo>
                  <a:lnTo>
                    <a:pt x="120497" y="330123"/>
                  </a:lnTo>
                  <a:lnTo>
                    <a:pt x="122134" y="337837"/>
                  </a:lnTo>
                  <a:lnTo>
                    <a:pt x="124472" y="339356"/>
                  </a:lnTo>
                  <a:lnTo>
                    <a:pt x="132181" y="337718"/>
                  </a:lnTo>
                  <a:lnTo>
                    <a:pt x="130136" y="328079"/>
                  </a:lnTo>
                  <a:close/>
                </a:path>
                <a:path w="243840" h="819785">
                  <a:moveTo>
                    <a:pt x="140211" y="328079"/>
                  </a:moveTo>
                  <a:lnTo>
                    <a:pt x="130136" y="328079"/>
                  </a:lnTo>
                  <a:lnTo>
                    <a:pt x="132181" y="337718"/>
                  </a:lnTo>
                  <a:lnTo>
                    <a:pt x="124472" y="339356"/>
                  </a:lnTo>
                  <a:lnTo>
                    <a:pt x="142605" y="339356"/>
                  </a:lnTo>
                  <a:lnTo>
                    <a:pt x="140211" y="328079"/>
                  </a:lnTo>
                  <a:close/>
                </a:path>
                <a:path w="243840" h="819785">
                  <a:moveTo>
                    <a:pt x="19291" y="0"/>
                  </a:moveTo>
                  <a:lnTo>
                    <a:pt x="0" y="4102"/>
                  </a:lnTo>
                  <a:lnTo>
                    <a:pt x="62623" y="299173"/>
                  </a:lnTo>
                  <a:lnTo>
                    <a:pt x="122134" y="337837"/>
                  </a:lnTo>
                  <a:lnTo>
                    <a:pt x="120497" y="330123"/>
                  </a:lnTo>
                  <a:lnTo>
                    <a:pt x="130136" y="328079"/>
                  </a:lnTo>
                  <a:lnTo>
                    <a:pt x="140211" y="328079"/>
                  </a:lnTo>
                  <a:lnTo>
                    <a:pt x="138152" y="318376"/>
                  </a:lnTo>
                  <a:lnTo>
                    <a:pt x="128358" y="318376"/>
                  </a:lnTo>
                  <a:lnTo>
                    <a:pt x="80225" y="287108"/>
                  </a:lnTo>
                  <a:lnTo>
                    <a:pt x="19291" y="0"/>
                  </a:lnTo>
                  <a:close/>
                </a:path>
                <a:path w="243840" h="819785">
                  <a:moveTo>
                    <a:pt x="137731" y="316395"/>
                  </a:moveTo>
                  <a:lnTo>
                    <a:pt x="128358" y="318376"/>
                  </a:lnTo>
                  <a:lnTo>
                    <a:pt x="138152" y="318376"/>
                  </a:lnTo>
                  <a:lnTo>
                    <a:pt x="137731" y="316395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618064" y="1969960"/>
              <a:ext cx="302260" cy="888365"/>
            </a:xfrm>
            <a:custGeom>
              <a:avLst/>
              <a:gdLst/>
              <a:ahLst/>
              <a:cxnLst/>
              <a:rect l="l" t="t" r="r" b="b"/>
              <a:pathLst>
                <a:path w="302259" h="888364">
                  <a:moveTo>
                    <a:pt x="203085" y="0"/>
                  </a:moveTo>
                  <a:lnTo>
                    <a:pt x="0" y="43103"/>
                  </a:lnTo>
                  <a:lnTo>
                    <a:pt x="35280" y="80797"/>
                  </a:lnTo>
                  <a:lnTo>
                    <a:pt x="186156" y="48780"/>
                  </a:lnTo>
                  <a:lnTo>
                    <a:pt x="203085" y="0"/>
                  </a:lnTo>
                  <a:close/>
                </a:path>
                <a:path w="302259" h="888364">
                  <a:moveTo>
                    <a:pt x="301650" y="880986"/>
                  </a:moveTo>
                  <a:lnTo>
                    <a:pt x="295325" y="851204"/>
                  </a:lnTo>
                  <a:lnTo>
                    <a:pt x="261480" y="858393"/>
                  </a:lnTo>
                  <a:lnTo>
                    <a:pt x="267804" y="888174"/>
                  </a:lnTo>
                  <a:lnTo>
                    <a:pt x="301650" y="880986"/>
                  </a:lnTo>
                  <a:close/>
                </a:path>
              </a:pathLst>
            </a:custGeom>
            <a:solidFill>
              <a:srgbClr val="383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668120" y="2215927"/>
              <a:ext cx="100330" cy="32384"/>
            </a:xfrm>
            <a:custGeom>
              <a:avLst/>
              <a:gdLst/>
              <a:ahLst/>
              <a:cxnLst/>
              <a:rect l="l" t="t" r="r" b="b"/>
              <a:pathLst>
                <a:path w="100329" h="32385">
                  <a:moveTo>
                    <a:pt x="97523" y="0"/>
                  </a:moveTo>
                  <a:lnTo>
                    <a:pt x="0" y="12814"/>
                  </a:lnTo>
                  <a:lnTo>
                    <a:pt x="2527" y="32105"/>
                  </a:lnTo>
                  <a:lnTo>
                    <a:pt x="100050" y="19291"/>
                  </a:lnTo>
                  <a:lnTo>
                    <a:pt x="97523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02442" y="2735891"/>
              <a:ext cx="156135" cy="153657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713669" y="2785554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5">
                  <a:moveTo>
                    <a:pt x="58851" y="0"/>
                  </a:moveTo>
                  <a:lnTo>
                    <a:pt x="0" y="0"/>
                  </a:lnTo>
                  <a:lnTo>
                    <a:pt x="0" y="58851"/>
                  </a:lnTo>
                  <a:lnTo>
                    <a:pt x="58851" y="58851"/>
                  </a:lnTo>
                  <a:lnTo>
                    <a:pt x="58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700688" y="2880377"/>
              <a:ext cx="162560" cy="10160"/>
            </a:xfrm>
            <a:custGeom>
              <a:avLst/>
              <a:gdLst/>
              <a:ahLst/>
              <a:cxnLst/>
              <a:rect l="l" t="t" r="r" b="b"/>
              <a:pathLst>
                <a:path w="162559" h="10160">
                  <a:moveTo>
                    <a:pt x="162420" y="0"/>
                  </a:moveTo>
                  <a:lnTo>
                    <a:pt x="0" y="0"/>
                  </a:lnTo>
                  <a:lnTo>
                    <a:pt x="0" y="7861"/>
                  </a:lnTo>
                  <a:lnTo>
                    <a:pt x="1879" y="9740"/>
                  </a:lnTo>
                  <a:lnTo>
                    <a:pt x="4191" y="9740"/>
                  </a:lnTo>
                  <a:lnTo>
                    <a:pt x="159080" y="9740"/>
                  </a:lnTo>
                  <a:lnTo>
                    <a:pt x="162420" y="6413"/>
                  </a:lnTo>
                  <a:lnTo>
                    <a:pt x="1624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10700702" y="2875229"/>
              <a:ext cx="162560" cy="5715"/>
            </a:xfrm>
            <a:custGeom>
              <a:avLst/>
              <a:gdLst/>
              <a:ahLst/>
              <a:cxnLst/>
              <a:rect l="l" t="t" r="r" b="b"/>
              <a:pathLst>
                <a:path w="162559" h="5714">
                  <a:moveTo>
                    <a:pt x="162420" y="0"/>
                  </a:moveTo>
                  <a:lnTo>
                    <a:pt x="0" y="0"/>
                  </a:lnTo>
                  <a:lnTo>
                    <a:pt x="0" y="5143"/>
                  </a:lnTo>
                  <a:lnTo>
                    <a:pt x="162420" y="5143"/>
                  </a:lnTo>
                  <a:lnTo>
                    <a:pt x="162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700693" y="2802139"/>
              <a:ext cx="162560" cy="73660"/>
            </a:xfrm>
            <a:custGeom>
              <a:avLst/>
              <a:gdLst/>
              <a:ahLst/>
              <a:cxnLst/>
              <a:rect l="l" t="t" r="r" b="b"/>
              <a:pathLst>
                <a:path w="162559" h="73660">
                  <a:moveTo>
                    <a:pt x="74905" y="0"/>
                  </a:moveTo>
                  <a:lnTo>
                    <a:pt x="71121" y="1120"/>
                  </a:lnTo>
                  <a:lnTo>
                    <a:pt x="66929" y="5420"/>
                  </a:lnTo>
                  <a:lnTo>
                    <a:pt x="62649" y="12146"/>
                  </a:lnTo>
                  <a:lnTo>
                    <a:pt x="53211" y="19421"/>
                  </a:lnTo>
                  <a:lnTo>
                    <a:pt x="41489" y="16024"/>
                  </a:lnTo>
                  <a:lnTo>
                    <a:pt x="27935" y="8815"/>
                  </a:lnTo>
                  <a:lnTo>
                    <a:pt x="13004" y="4653"/>
                  </a:lnTo>
                  <a:lnTo>
                    <a:pt x="5979" y="14264"/>
                  </a:lnTo>
                  <a:lnTo>
                    <a:pt x="2084" y="36125"/>
                  </a:lnTo>
                  <a:lnTo>
                    <a:pt x="401" y="59208"/>
                  </a:lnTo>
                  <a:lnTo>
                    <a:pt x="0" y="73093"/>
                  </a:lnTo>
                  <a:lnTo>
                    <a:pt x="162420" y="73093"/>
                  </a:lnTo>
                  <a:lnTo>
                    <a:pt x="131333" y="52049"/>
                  </a:lnTo>
                  <a:lnTo>
                    <a:pt x="121102" y="48687"/>
                  </a:lnTo>
                  <a:lnTo>
                    <a:pt x="100888" y="41165"/>
                  </a:lnTo>
                  <a:lnTo>
                    <a:pt x="88671" y="32702"/>
                  </a:lnTo>
                  <a:lnTo>
                    <a:pt x="82678" y="21640"/>
                  </a:lnTo>
                  <a:lnTo>
                    <a:pt x="77965" y="2811"/>
                  </a:lnTo>
                  <a:lnTo>
                    <a:pt x="74905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79581" y="1636497"/>
              <a:ext cx="144373" cy="221156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10692130" y="2277548"/>
              <a:ext cx="97155" cy="522605"/>
            </a:xfrm>
            <a:custGeom>
              <a:avLst/>
              <a:gdLst/>
              <a:ahLst/>
              <a:cxnLst/>
              <a:rect l="l" t="t" r="r" b="b"/>
              <a:pathLst>
                <a:path w="97154" h="522605">
                  <a:moveTo>
                    <a:pt x="92900" y="0"/>
                  </a:moveTo>
                  <a:lnTo>
                    <a:pt x="0" y="173342"/>
                  </a:lnTo>
                  <a:lnTo>
                    <a:pt x="3136" y="522528"/>
                  </a:lnTo>
                  <a:lnTo>
                    <a:pt x="97116" y="521957"/>
                  </a:lnTo>
                  <a:lnTo>
                    <a:pt x="92900" y="0"/>
                  </a:lnTo>
                  <a:close/>
                </a:path>
              </a:pathLst>
            </a:custGeom>
            <a:solidFill>
              <a:srgbClr val="2E3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543683" y="2273303"/>
              <a:ext cx="247650" cy="506095"/>
            </a:xfrm>
            <a:custGeom>
              <a:avLst/>
              <a:gdLst/>
              <a:ahLst/>
              <a:cxnLst/>
              <a:rect l="l" t="t" r="r" b="b"/>
              <a:pathLst>
                <a:path w="247650" h="506094">
                  <a:moveTo>
                    <a:pt x="247421" y="0"/>
                  </a:moveTo>
                  <a:lnTo>
                    <a:pt x="87477" y="0"/>
                  </a:lnTo>
                  <a:lnTo>
                    <a:pt x="86741" y="8369"/>
                  </a:lnTo>
                  <a:lnTo>
                    <a:pt x="85795" y="35362"/>
                  </a:lnTo>
                  <a:lnTo>
                    <a:pt x="87761" y="62218"/>
                  </a:lnTo>
                  <a:lnTo>
                    <a:pt x="92611" y="88706"/>
                  </a:lnTo>
                  <a:lnTo>
                    <a:pt x="100317" y="114592"/>
                  </a:lnTo>
                  <a:lnTo>
                    <a:pt x="114350" y="265480"/>
                  </a:lnTo>
                  <a:lnTo>
                    <a:pt x="0" y="461365"/>
                  </a:lnTo>
                  <a:lnTo>
                    <a:pt x="81622" y="505701"/>
                  </a:lnTo>
                  <a:lnTo>
                    <a:pt x="212204" y="267563"/>
                  </a:lnTo>
                  <a:lnTo>
                    <a:pt x="247421" y="0"/>
                  </a:lnTo>
                  <a:close/>
                </a:path>
              </a:pathLst>
            </a:custGeom>
            <a:solidFill>
              <a:srgbClr val="334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608919" y="1817288"/>
              <a:ext cx="205740" cy="456565"/>
            </a:xfrm>
            <a:custGeom>
              <a:avLst/>
              <a:gdLst/>
              <a:ahLst/>
              <a:cxnLst/>
              <a:rect l="l" t="t" r="r" b="b"/>
              <a:pathLst>
                <a:path w="205740" h="456564">
                  <a:moveTo>
                    <a:pt x="70098" y="0"/>
                  </a:moveTo>
                  <a:lnTo>
                    <a:pt x="22467" y="36980"/>
                  </a:lnTo>
                  <a:lnTo>
                    <a:pt x="9370" y="73863"/>
                  </a:lnTo>
                  <a:lnTo>
                    <a:pt x="2188" y="120308"/>
                  </a:lnTo>
                  <a:lnTo>
                    <a:pt x="0" y="174293"/>
                  </a:lnTo>
                  <a:lnTo>
                    <a:pt x="7492" y="456004"/>
                  </a:lnTo>
                  <a:lnTo>
                    <a:pt x="205219" y="456004"/>
                  </a:lnTo>
                  <a:lnTo>
                    <a:pt x="192747" y="123340"/>
                  </a:lnTo>
                  <a:lnTo>
                    <a:pt x="182570" y="67766"/>
                  </a:lnTo>
                  <a:lnTo>
                    <a:pt x="145079" y="17574"/>
                  </a:lnTo>
                  <a:lnTo>
                    <a:pt x="106476" y="3948"/>
                  </a:lnTo>
                  <a:lnTo>
                    <a:pt x="70098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83654" y="2135007"/>
              <a:ext cx="96485" cy="15642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201" y="1626341"/>
              <a:ext cx="144441" cy="182191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10714195" y="2000744"/>
              <a:ext cx="68580" cy="883919"/>
            </a:xfrm>
            <a:custGeom>
              <a:avLst/>
              <a:gdLst/>
              <a:ahLst/>
              <a:cxnLst/>
              <a:rect l="l" t="t" r="r" b="b"/>
              <a:pathLst>
                <a:path w="68579" h="883919">
                  <a:moveTo>
                    <a:pt x="5181" y="0"/>
                  </a:moveTo>
                  <a:lnTo>
                    <a:pt x="45770" y="308978"/>
                  </a:lnTo>
                  <a:lnTo>
                    <a:pt x="3949" y="363448"/>
                  </a:lnTo>
                  <a:lnTo>
                    <a:pt x="0" y="363969"/>
                  </a:lnTo>
                  <a:lnTo>
                    <a:pt x="68237" y="883488"/>
                  </a:lnTo>
                </a:path>
              </a:pathLst>
            </a:custGeom>
            <a:ln w="20637">
              <a:solidFill>
                <a:srgbClr val="B3B8C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10604530" y="2013143"/>
              <a:ext cx="187960" cy="872490"/>
            </a:xfrm>
            <a:custGeom>
              <a:avLst/>
              <a:gdLst/>
              <a:ahLst/>
              <a:cxnLst/>
              <a:rect l="l" t="t" r="r" b="b"/>
              <a:pathLst>
                <a:path w="187959" h="872489">
                  <a:moveTo>
                    <a:pt x="100083" y="361149"/>
                  </a:moveTo>
                  <a:lnTo>
                    <a:pt x="167246" y="872489"/>
                  </a:lnTo>
                  <a:lnTo>
                    <a:pt x="187718" y="869797"/>
                  </a:lnTo>
                  <a:lnTo>
                    <a:pt x="121139" y="362927"/>
                  </a:lnTo>
                  <a:lnTo>
                    <a:pt x="102400" y="362927"/>
                  </a:lnTo>
                  <a:lnTo>
                    <a:pt x="100083" y="361149"/>
                  </a:lnTo>
                  <a:close/>
                </a:path>
                <a:path w="187959" h="872489">
                  <a:moveTo>
                    <a:pt x="109245" y="351624"/>
                  </a:moveTo>
                  <a:lnTo>
                    <a:pt x="99009" y="352971"/>
                  </a:lnTo>
                  <a:lnTo>
                    <a:pt x="100083" y="361149"/>
                  </a:lnTo>
                  <a:lnTo>
                    <a:pt x="102400" y="362927"/>
                  </a:lnTo>
                  <a:lnTo>
                    <a:pt x="110578" y="361861"/>
                  </a:lnTo>
                  <a:lnTo>
                    <a:pt x="109245" y="351624"/>
                  </a:lnTo>
                  <a:close/>
                </a:path>
                <a:path w="187959" h="872489">
                  <a:moveTo>
                    <a:pt x="119655" y="351624"/>
                  </a:moveTo>
                  <a:lnTo>
                    <a:pt x="109245" y="351624"/>
                  </a:lnTo>
                  <a:lnTo>
                    <a:pt x="110578" y="361861"/>
                  </a:lnTo>
                  <a:lnTo>
                    <a:pt x="102400" y="362927"/>
                  </a:lnTo>
                  <a:lnTo>
                    <a:pt x="121139" y="362927"/>
                  </a:lnTo>
                  <a:lnTo>
                    <a:pt x="119655" y="351624"/>
                  </a:lnTo>
                  <a:close/>
                </a:path>
                <a:path w="187959" h="872489">
                  <a:moveTo>
                    <a:pt x="20472" y="0"/>
                  </a:moveTo>
                  <a:lnTo>
                    <a:pt x="0" y="2692"/>
                  </a:lnTo>
                  <a:lnTo>
                    <a:pt x="41148" y="315899"/>
                  </a:lnTo>
                  <a:lnTo>
                    <a:pt x="100083" y="361149"/>
                  </a:lnTo>
                  <a:lnTo>
                    <a:pt x="99009" y="352971"/>
                  </a:lnTo>
                  <a:lnTo>
                    <a:pt x="109245" y="351624"/>
                  </a:lnTo>
                  <a:lnTo>
                    <a:pt x="119655" y="351624"/>
                  </a:lnTo>
                  <a:lnTo>
                    <a:pt x="118305" y="341350"/>
                  </a:lnTo>
                  <a:lnTo>
                    <a:pt x="108191" y="341350"/>
                  </a:lnTo>
                  <a:lnTo>
                    <a:pt x="60490" y="304749"/>
                  </a:lnTo>
                  <a:lnTo>
                    <a:pt x="20472" y="0"/>
                  </a:lnTo>
                  <a:close/>
                </a:path>
                <a:path w="187959" h="872489">
                  <a:moveTo>
                    <a:pt x="118135" y="340055"/>
                  </a:moveTo>
                  <a:lnTo>
                    <a:pt x="108191" y="341350"/>
                  </a:lnTo>
                  <a:lnTo>
                    <a:pt x="118305" y="341350"/>
                  </a:lnTo>
                  <a:lnTo>
                    <a:pt x="118135" y="340055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10556875" y="1971217"/>
              <a:ext cx="246379" cy="932815"/>
            </a:xfrm>
            <a:custGeom>
              <a:avLst/>
              <a:gdLst/>
              <a:ahLst/>
              <a:cxnLst/>
              <a:rect l="l" t="t" r="r" b="b"/>
              <a:pathLst>
                <a:path w="246379" h="932814">
                  <a:moveTo>
                    <a:pt x="215569" y="0"/>
                  </a:moveTo>
                  <a:lnTo>
                    <a:pt x="0" y="28308"/>
                  </a:lnTo>
                  <a:lnTo>
                    <a:pt x="33731" y="70561"/>
                  </a:lnTo>
                  <a:lnTo>
                    <a:pt x="193890" y="49530"/>
                  </a:lnTo>
                  <a:lnTo>
                    <a:pt x="215569" y="0"/>
                  </a:lnTo>
                  <a:close/>
                </a:path>
                <a:path w="246379" h="932814">
                  <a:moveTo>
                    <a:pt x="246087" y="927862"/>
                  </a:moveTo>
                  <a:lnTo>
                    <a:pt x="241935" y="896251"/>
                  </a:lnTo>
                  <a:lnTo>
                    <a:pt x="206006" y="900963"/>
                  </a:lnTo>
                  <a:lnTo>
                    <a:pt x="210159" y="932586"/>
                  </a:lnTo>
                  <a:lnTo>
                    <a:pt x="246087" y="927862"/>
                  </a:lnTo>
                  <a:close/>
                </a:path>
              </a:pathLst>
            </a:custGeom>
            <a:solidFill>
              <a:srgbClr val="3838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77560" y="2241999"/>
              <a:ext cx="75252" cy="10245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0581253" y="1878990"/>
              <a:ext cx="151130" cy="426084"/>
            </a:xfrm>
            <a:custGeom>
              <a:avLst/>
              <a:gdLst/>
              <a:ahLst/>
              <a:cxnLst/>
              <a:rect l="l" t="t" r="r" b="b"/>
              <a:pathLst>
                <a:path w="151129" h="426085">
                  <a:moveTo>
                    <a:pt x="50241" y="0"/>
                  </a:moveTo>
                  <a:lnTo>
                    <a:pt x="28434" y="53833"/>
                  </a:lnTo>
                  <a:lnTo>
                    <a:pt x="708" y="195241"/>
                  </a:lnTo>
                  <a:lnTo>
                    <a:pt x="0" y="202955"/>
                  </a:lnTo>
                  <a:lnTo>
                    <a:pt x="919" y="210556"/>
                  </a:lnTo>
                  <a:lnTo>
                    <a:pt x="3403" y="217792"/>
                  </a:lnTo>
                  <a:lnTo>
                    <a:pt x="7388" y="224413"/>
                  </a:lnTo>
                  <a:lnTo>
                    <a:pt x="95437" y="425581"/>
                  </a:lnTo>
                  <a:lnTo>
                    <a:pt x="150898" y="397400"/>
                  </a:lnTo>
                  <a:lnTo>
                    <a:pt x="75981" y="200791"/>
                  </a:lnTo>
                  <a:lnTo>
                    <a:pt x="115592" y="32935"/>
                  </a:lnTo>
                  <a:lnTo>
                    <a:pt x="72776" y="9578"/>
                  </a:lnTo>
                  <a:lnTo>
                    <a:pt x="50241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10445300" y="3340357"/>
            <a:ext cx="661035" cy="389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190">
                <a:latin typeface="Arial Black"/>
                <a:cs typeface="Arial Black"/>
              </a:rPr>
              <a:t>63%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0877223" y="2072816"/>
            <a:ext cx="641985" cy="389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85">
                <a:latin typeface="Arial Black"/>
                <a:cs typeface="Arial Black"/>
              </a:rPr>
              <a:t>73%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473971" y="850282"/>
            <a:ext cx="2023110" cy="610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000"/>
              </a:lnSpc>
              <a:spcBef>
                <a:spcPts val="100"/>
              </a:spcBef>
            </a:pPr>
            <a:r>
              <a:rPr dirty="0" sz="1700" spc="-125">
                <a:solidFill>
                  <a:srgbClr val="412468"/>
                </a:solidFill>
                <a:latin typeface="Arial Black"/>
                <a:cs typeface="Arial Black"/>
              </a:rPr>
              <a:t>Population</a:t>
            </a:r>
            <a:r>
              <a:rPr dirty="0" sz="1700" spc="-9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700" spc="-114">
                <a:solidFill>
                  <a:srgbClr val="412468"/>
                </a:solidFill>
                <a:latin typeface="Arial Black"/>
                <a:cs typeface="Arial Black"/>
              </a:rPr>
              <a:t>average</a:t>
            </a:r>
            <a:endParaRPr sz="1700">
              <a:latin typeface="Arial Black"/>
              <a:cs typeface="Arial Black"/>
            </a:endParaRPr>
          </a:p>
          <a:p>
            <a:pPr algn="ctr" marR="635">
              <a:lnSpc>
                <a:spcPts val="2600"/>
              </a:lnSpc>
            </a:pPr>
            <a:r>
              <a:rPr dirty="0" sz="2200" spc="-25">
                <a:solidFill>
                  <a:srgbClr val="412468"/>
                </a:solidFill>
                <a:latin typeface="Arial Black"/>
                <a:cs typeface="Arial Black"/>
              </a:rPr>
              <a:t>46%</a:t>
            </a:r>
            <a:endParaRPr sz="2200">
              <a:latin typeface="Arial Black"/>
              <a:cs typeface="Arial Black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9187653" y="1468945"/>
            <a:ext cx="2284095" cy="4957445"/>
            <a:chOff x="9187653" y="1468945"/>
            <a:chExt cx="2284095" cy="4957445"/>
          </a:xfrm>
        </p:grpSpPr>
        <p:sp>
          <p:nvSpPr>
            <p:cNvPr id="39" name="object 39" descr=""/>
            <p:cNvSpPr/>
            <p:nvPr/>
          </p:nvSpPr>
          <p:spPr>
            <a:xfrm>
              <a:off x="9486156" y="1626520"/>
              <a:ext cx="0" cy="3837940"/>
            </a:xfrm>
            <a:custGeom>
              <a:avLst/>
              <a:gdLst/>
              <a:ahLst/>
              <a:cxnLst/>
              <a:rect l="l" t="t" r="r" b="b"/>
              <a:pathLst>
                <a:path w="0" h="3837940">
                  <a:moveTo>
                    <a:pt x="0" y="0"/>
                  </a:moveTo>
                  <a:lnTo>
                    <a:pt x="0" y="3837647"/>
                  </a:lnTo>
                </a:path>
              </a:pathLst>
            </a:custGeom>
            <a:ln w="63500">
              <a:solidFill>
                <a:srgbClr val="F0667F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454401" y="1468945"/>
              <a:ext cx="63500" cy="4090035"/>
            </a:xfrm>
            <a:custGeom>
              <a:avLst/>
              <a:gdLst/>
              <a:ahLst/>
              <a:cxnLst/>
              <a:rect l="l" t="t" r="r" b="b"/>
              <a:pathLst>
                <a:path w="63500" h="4090035">
                  <a:moveTo>
                    <a:pt x="63500" y="4058145"/>
                  </a:moveTo>
                  <a:lnTo>
                    <a:pt x="54203" y="4035704"/>
                  </a:lnTo>
                  <a:lnTo>
                    <a:pt x="31750" y="4026395"/>
                  </a:lnTo>
                  <a:lnTo>
                    <a:pt x="9296" y="4035704"/>
                  </a:lnTo>
                  <a:lnTo>
                    <a:pt x="0" y="4058145"/>
                  </a:lnTo>
                  <a:lnTo>
                    <a:pt x="9296" y="4080599"/>
                  </a:lnTo>
                  <a:lnTo>
                    <a:pt x="31750" y="4089895"/>
                  </a:lnTo>
                  <a:lnTo>
                    <a:pt x="54203" y="4080599"/>
                  </a:lnTo>
                  <a:lnTo>
                    <a:pt x="63500" y="4058145"/>
                  </a:lnTo>
                  <a:close/>
                </a:path>
                <a:path w="63500" h="4090035">
                  <a:moveTo>
                    <a:pt x="63500" y="31750"/>
                  </a:moveTo>
                  <a:lnTo>
                    <a:pt x="54203" y="9309"/>
                  </a:lnTo>
                  <a:lnTo>
                    <a:pt x="31750" y="0"/>
                  </a:lnTo>
                  <a:lnTo>
                    <a:pt x="9296" y="9309"/>
                  </a:lnTo>
                  <a:lnTo>
                    <a:pt x="0" y="31750"/>
                  </a:lnTo>
                  <a:lnTo>
                    <a:pt x="9296" y="54203"/>
                  </a:lnTo>
                  <a:lnTo>
                    <a:pt x="31750" y="63500"/>
                  </a:lnTo>
                  <a:lnTo>
                    <a:pt x="54203" y="54203"/>
                  </a:lnTo>
                  <a:lnTo>
                    <a:pt x="63500" y="3175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45" name="object 45" descr=""/>
          <p:cNvSpPr txBox="1"/>
          <p:nvPr/>
        </p:nvSpPr>
        <p:spPr>
          <a:xfrm>
            <a:off x="10276999" y="4624589"/>
            <a:ext cx="650875" cy="3898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00" spc="-215">
                <a:latin typeface="Arial Black"/>
                <a:cs typeface="Arial Black"/>
              </a:rPr>
              <a:t>58%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09700" y="2267"/>
            <a:ext cx="6581775" cy="6731000"/>
            <a:chOff x="5609700" y="2267"/>
            <a:chExt cx="6581775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5609700" y="2267"/>
              <a:ext cx="6581775" cy="6731000"/>
            </a:xfrm>
            <a:custGeom>
              <a:avLst/>
              <a:gdLst/>
              <a:ahLst/>
              <a:cxnLst/>
              <a:rect l="l" t="t" r="r" b="b"/>
              <a:pathLst>
                <a:path w="6581775" h="6731000">
                  <a:moveTo>
                    <a:pt x="1022913" y="0"/>
                  </a:moveTo>
                  <a:lnTo>
                    <a:pt x="1422" y="0"/>
                  </a:lnTo>
                  <a:lnTo>
                    <a:pt x="883" y="25400"/>
                  </a:lnTo>
                  <a:lnTo>
                    <a:pt x="221" y="88900"/>
                  </a:lnTo>
                  <a:lnTo>
                    <a:pt x="0" y="139700"/>
                  </a:lnTo>
                  <a:lnTo>
                    <a:pt x="221" y="190500"/>
                  </a:lnTo>
                  <a:lnTo>
                    <a:pt x="883" y="254000"/>
                  </a:lnTo>
                  <a:lnTo>
                    <a:pt x="1986" y="304800"/>
                  </a:lnTo>
                  <a:lnTo>
                    <a:pt x="3526" y="355600"/>
                  </a:lnTo>
                  <a:lnTo>
                    <a:pt x="5503" y="406400"/>
                  </a:lnTo>
                  <a:lnTo>
                    <a:pt x="7914" y="469900"/>
                  </a:lnTo>
                  <a:lnTo>
                    <a:pt x="10758" y="520700"/>
                  </a:lnTo>
                  <a:lnTo>
                    <a:pt x="14033" y="571500"/>
                  </a:lnTo>
                  <a:lnTo>
                    <a:pt x="17738" y="622300"/>
                  </a:lnTo>
                  <a:lnTo>
                    <a:pt x="21871" y="685800"/>
                  </a:lnTo>
                  <a:lnTo>
                    <a:pt x="26429" y="736600"/>
                  </a:lnTo>
                  <a:lnTo>
                    <a:pt x="31412" y="787400"/>
                  </a:lnTo>
                  <a:lnTo>
                    <a:pt x="36818" y="838200"/>
                  </a:lnTo>
                  <a:lnTo>
                    <a:pt x="42645" y="889000"/>
                  </a:lnTo>
                  <a:lnTo>
                    <a:pt x="48891" y="952500"/>
                  </a:lnTo>
                  <a:lnTo>
                    <a:pt x="55555" y="1003300"/>
                  </a:lnTo>
                  <a:lnTo>
                    <a:pt x="62634" y="1054100"/>
                  </a:lnTo>
                  <a:lnTo>
                    <a:pt x="70128" y="1104900"/>
                  </a:lnTo>
                  <a:lnTo>
                    <a:pt x="78034" y="1155700"/>
                  </a:lnTo>
                  <a:lnTo>
                    <a:pt x="86352" y="1206500"/>
                  </a:lnTo>
                  <a:lnTo>
                    <a:pt x="95078" y="1257300"/>
                  </a:lnTo>
                  <a:lnTo>
                    <a:pt x="104212" y="1308100"/>
                  </a:lnTo>
                  <a:lnTo>
                    <a:pt x="113751" y="1371600"/>
                  </a:lnTo>
                  <a:lnTo>
                    <a:pt x="123694" y="1422400"/>
                  </a:lnTo>
                  <a:lnTo>
                    <a:pt x="134040" y="1473200"/>
                  </a:lnTo>
                  <a:lnTo>
                    <a:pt x="144787" y="1524000"/>
                  </a:lnTo>
                  <a:lnTo>
                    <a:pt x="155932" y="1574800"/>
                  </a:lnTo>
                  <a:lnTo>
                    <a:pt x="167475" y="1625600"/>
                  </a:lnTo>
                  <a:lnTo>
                    <a:pt x="179413" y="1676400"/>
                  </a:lnTo>
                  <a:lnTo>
                    <a:pt x="191745" y="1727200"/>
                  </a:lnTo>
                  <a:lnTo>
                    <a:pt x="204469" y="1778000"/>
                  </a:lnTo>
                  <a:lnTo>
                    <a:pt x="217583" y="1828800"/>
                  </a:lnTo>
                  <a:lnTo>
                    <a:pt x="231087" y="1879600"/>
                  </a:lnTo>
                  <a:lnTo>
                    <a:pt x="244977" y="1930400"/>
                  </a:lnTo>
                  <a:lnTo>
                    <a:pt x="259253" y="1981200"/>
                  </a:lnTo>
                  <a:lnTo>
                    <a:pt x="273912" y="2032000"/>
                  </a:lnTo>
                  <a:lnTo>
                    <a:pt x="288953" y="2082800"/>
                  </a:lnTo>
                  <a:lnTo>
                    <a:pt x="304375" y="2120900"/>
                  </a:lnTo>
                  <a:lnTo>
                    <a:pt x="320175" y="2171700"/>
                  </a:lnTo>
                  <a:lnTo>
                    <a:pt x="336352" y="2222500"/>
                  </a:lnTo>
                  <a:lnTo>
                    <a:pt x="352904" y="2273300"/>
                  </a:lnTo>
                  <a:lnTo>
                    <a:pt x="369830" y="2324100"/>
                  </a:lnTo>
                  <a:lnTo>
                    <a:pt x="387127" y="2374900"/>
                  </a:lnTo>
                  <a:lnTo>
                    <a:pt x="404795" y="2425700"/>
                  </a:lnTo>
                  <a:lnTo>
                    <a:pt x="422830" y="2463800"/>
                  </a:lnTo>
                  <a:lnTo>
                    <a:pt x="441233" y="2514600"/>
                  </a:lnTo>
                  <a:lnTo>
                    <a:pt x="460000" y="2565400"/>
                  </a:lnTo>
                  <a:lnTo>
                    <a:pt x="479131" y="2616200"/>
                  </a:lnTo>
                  <a:lnTo>
                    <a:pt x="498623" y="2654300"/>
                  </a:lnTo>
                  <a:lnTo>
                    <a:pt x="518475" y="2705100"/>
                  </a:lnTo>
                  <a:lnTo>
                    <a:pt x="538686" y="2755900"/>
                  </a:lnTo>
                  <a:lnTo>
                    <a:pt x="559253" y="2806700"/>
                  </a:lnTo>
                  <a:lnTo>
                    <a:pt x="580174" y="2844800"/>
                  </a:lnTo>
                  <a:lnTo>
                    <a:pt x="601449" y="2895600"/>
                  </a:lnTo>
                  <a:lnTo>
                    <a:pt x="623075" y="2946400"/>
                  </a:lnTo>
                  <a:lnTo>
                    <a:pt x="645051" y="2984500"/>
                  </a:lnTo>
                  <a:lnTo>
                    <a:pt x="667375" y="3035300"/>
                  </a:lnTo>
                  <a:lnTo>
                    <a:pt x="690045" y="3086100"/>
                  </a:lnTo>
                  <a:lnTo>
                    <a:pt x="713059" y="3124200"/>
                  </a:lnTo>
                  <a:lnTo>
                    <a:pt x="736417" y="3175000"/>
                  </a:lnTo>
                  <a:lnTo>
                    <a:pt x="760116" y="3213100"/>
                  </a:lnTo>
                  <a:lnTo>
                    <a:pt x="784154" y="3263900"/>
                  </a:lnTo>
                  <a:lnTo>
                    <a:pt x="808530" y="3302000"/>
                  </a:lnTo>
                  <a:lnTo>
                    <a:pt x="833242" y="3352800"/>
                  </a:lnTo>
                  <a:lnTo>
                    <a:pt x="858289" y="3390900"/>
                  </a:lnTo>
                  <a:lnTo>
                    <a:pt x="883668" y="3441700"/>
                  </a:lnTo>
                  <a:lnTo>
                    <a:pt x="909379" y="3479800"/>
                  </a:lnTo>
                  <a:lnTo>
                    <a:pt x="935418" y="3530600"/>
                  </a:lnTo>
                  <a:lnTo>
                    <a:pt x="961786" y="3568700"/>
                  </a:lnTo>
                  <a:lnTo>
                    <a:pt x="988479" y="3619500"/>
                  </a:lnTo>
                  <a:lnTo>
                    <a:pt x="1015496" y="3657600"/>
                  </a:lnTo>
                  <a:lnTo>
                    <a:pt x="1042836" y="3695700"/>
                  </a:lnTo>
                  <a:lnTo>
                    <a:pt x="1070497" y="3746500"/>
                  </a:lnTo>
                  <a:lnTo>
                    <a:pt x="1098477" y="3784600"/>
                  </a:lnTo>
                  <a:lnTo>
                    <a:pt x="1126774" y="3822700"/>
                  </a:lnTo>
                  <a:lnTo>
                    <a:pt x="1155387" y="3873500"/>
                  </a:lnTo>
                  <a:lnTo>
                    <a:pt x="1184314" y="3911600"/>
                  </a:lnTo>
                  <a:lnTo>
                    <a:pt x="1213554" y="3949700"/>
                  </a:lnTo>
                  <a:lnTo>
                    <a:pt x="1243104" y="4000500"/>
                  </a:lnTo>
                  <a:lnTo>
                    <a:pt x="1272963" y="4038600"/>
                  </a:lnTo>
                  <a:lnTo>
                    <a:pt x="1303129" y="4076700"/>
                  </a:lnTo>
                  <a:lnTo>
                    <a:pt x="1333601" y="4114800"/>
                  </a:lnTo>
                  <a:lnTo>
                    <a:pt x="1364377" y="4152900"/>
                  </a:lnTo>
                  <a:lnTo>
                    <a:pt x="1395454" y="4203700"/>
                  </a:lnTo>
                  <a:lnTo>
                    <a:pt x="1426833" y="4241800"/>
                  </a:lnTo>
                  <a:lnTo>
                    <a:pt x="1458510" y="4279900"/>
                  </a:lnTo>
                  <a:lnTo>
                    <a:pt x="1490484" y="4318000"/>
                  </a:lnTo>
                  <a:lnTo>
                    <a:pt x="1522753" y="4356100"/>
                  </a:lnTo>
                  <a:lnTo>
                    <a:pt x="1555316" y="4394200"/>
                  </a:lnTo>
                  <a:lnTo>
                    <a:pt x="1588171" y="4432300"/>
                  </a:lnTo>
                  <a:lnTo>
                    <a:pt x="1621317" y="4470400"/>
                  </a:lnTo>
                  <a:lnTo>
                    <a:pt x="1688471" y="4546600"/>
                  </a:lnTo>
                  <a:lnTo>
                    <a:pt x="1756767" y="4622800"/>
                  </a:lnTo>
                  <a:lnTo>
                    <a:pt x="1826189" y="4699000"/>
                  </a:lnTo>
                  <a:lnTo>
                    <a:pt x="1896725" y="4775200"/>
                  </a:lnTo>
                  <a:lnTo>
                    <a:pt x="1932406" y="4800600"/>
                  </a:lnTo>
                  <a:lnTo>
                    <a:pt x="1968361" y="4838700"/>
                  </a:lnTo>
                  <a:lnTo>
                    <a:pt x="2041083" y="4914900"/>
                  </a:lnTo>
                  <a:lnTo>
                    <a:pt x="2077847" y="4940300"/>
                  </a:lnTo>
                  <a:lnTo>
                    <a:pt x="2114878" y="4978400"/>
                  </a:lnTo>
                  <a:lnTo>
                    <a:pt x="2189732" y="5054600"/>
                  </a:lnTo>
                  <a:lnTo>
                    <a:pt x="2227552" y="5080000"/>
                  </a:lnTo>
                  <a:lnTo>
                    <a:pt x="2265632" y="5118100"/>
                  </a:lnTo>
                  <a:lnTo>
                    <a:pt x="2303969" y="5143500"/>
                  </a:lnTo>
                  <a:lnTo>
                    <a:pt x="2381412" y="5219700"/>
                  </a:lnTo>
                  <a:lnTo>
                    <a:pt x="2420513" y="5245100"/>
                  </a:lnTo>
                  <a:lnTo>
                    <a:pt x="2459866" y="5283200"/>
                  </a:lnTo>
                  <a:lnTo>
                    <a:pt x="2499468" y="5308600"/>
                  </a:lnTo>
                  <a:lnTo>
                    <a:pt x="2539318" y="5346700"/>
                  </a:lnTo>
                  <a:lnTo>
                    <a:pt x="2619755" y="5397500"/>
                  </a:lnTo>
                  <a:lnTo>
                    <a:pt x="2660338" y="5435600"/>
                  </a:lnTo>
                  <a:lnTo>
                    <a:pt x="2701163" y="5461000"/>
                  </a:lnTo>
                  <a:lnTo>
                    <a:pt x="2742226" y="5499100"/>
                  </a:lnTo>
                  <a:lnTo>
                    <a:pt x="2825065" y="5549900"/>
                  </a:lnTo>
                  <a:lnTo>
                    <a:pt x="2866836" y="5588000"/>
                  </a:lnTo>
                  <a:lnTo>
                    <a:pt x="3036230" y="5689600"/>
                  </a:lnTo>
                  <a:lnTo>
                    <a:pt x="3079147" y="5727700"/>
                  </a:lnTo>
                  <a:lnTo>
                    <a:pt x="3253039" y="5829300"/>
                  </a:lnTo>
                  <a:lnTo>
                    <a:pt x="3565649" y="6007100"/>
                  </a:lnTo>
                  <a:lnTo>
                    <a:pt x="3611143" y="6019800"/>
                  </a:lnTo>
                  <a:lnTo>
                    <a:pt x="3748839" y="6096000"/>
                  </a:lnTo>
                  <a:lnTo>
                    <a:pt x="3795137" y="6108700"/>
                  </a:lnTo>
                  <a:lnTo>
                    <a:pt x="3888322" y="6159500"/>
                  </a:lnTo>
                  <a:lnTo>
                    <a:pt x="3935205" y="6172200"/>
                  </a:lnTo>
                  <a:lnTo>
                    <a:pt x="4029546" y="6223000"/>
                  </a:lnTo>
                  <a:lnTo>
                    <a:pt x="4077000" y="6235700"/>
                  </a:lnTo>
                  <a:lnTo>
                    <a:pt x="4124640" y="6261100"/>
                  </a:lnTo>
                  <a:lnTo>
                    <a:pt x="4172466" y="6273800"/>
                  </a:lnTo>
                  <a:lnTo>
                    <a:pt x="4220475" y="6299200"/>
                  </a:lnTo>
                  <a:lnTo>
                    <a:pt x="4268665" y="6311900"/>
                  </a:lnTo>
                  <a:lnTo>
                    <a:pt x="4317035" y="6337300"/>
                  </a:lnTo>
                  <a:lnTo>
                    <a:pt x="4414309" y="6362700"/>
                  </a:lnTo>
                  <a:lnTo>
                    <a:pt x="4463209" y="6388100"/>
                  </a:lnTo>
                  <a:lnTo>
                    <a:pt x="4561526" y="6413500"/>
                  </a:lnTo>
                  <a:lnTo>
                    <a:pt x="4610940" y="6438900"/>
                  </a:lnTo>
                  <a:lnTo>
                    <a:pt x="5371360" y="6629400"/>
                  </a:lnTo>
                  <a:lnTo>
                    <a:pt x="5423259" y="6629400"/>
                  </a:lnTo>
                  <a:lnTo>
                    <a:pt x="5527476" y="6654800"/>
                  </a:lnTo>
                  <a:lnTo>
                    <a:pt x="5579792" y="6654800"/>
                  </a:lnTo>
                  <a:lnTo>
                    <a:pt x="5684829" y="6680200"/>
                  </a:lnTo>
                  <a:lnTo>
                    <a:pt x="5737547" y="6680200"/>
                  </a:lnTo>
                  <a:lnTo>
                    <a:pt x="5790396" y="6692900"/>
                  </a:lnTo>
                  <a:lnTo>
                    <a:pt x="5843373" y="6692900"/>
                  </a:lnTo>
                  <a:lnTo>
                    <a:pt x="5896478" y="6705600"/>
                  </a:lnTo>
                  <a:lnTo>
                    <a:pt x="6003063" y="6705600"/>
                  </a:lnTo>
                  <a:lnTo>
                    <a:pt x="6056539" y="6718300"/>
                  </a:lnTo>
                  <a:lnTo>
                    <a:pt x="6163852" y="6718300"/>
                  </a:lnTo>
                  <a:lnTo>
                    <a:pt x="6217685" y="6731000"/>
                  </a:lnTo>
                  <a:lnTo>
                    <a:pt x="6581702" y="6731000"/>
                  </a:lnTo>
                  <a:lnTo>
                    <a:pt x="6581702" y="5702300"/>
                  </a:lnTo>
                  <a:lnTo>
                    <a:pt x="6262615" y="5702300"/>
                  </a:lnTo>
                  <a:lnTo>
                    <a:pt x="6214997" y="5689600"/>
                  </a:lnTo>
                  <a:lnTo>
                    <a:pt x="6120091" y="5689600"/>
                  </a:lnTo>
                  <a:lnTo>
                    <a:pt x="6072805" y="5676900"/>
                  </a:lnTo>
                  <a:lnTo>
                    <a:pt x="5978578" y="5676900"/>
                  </a:lnTo>
                  <a:lnTo>
                    <a:pt x="5931640" y="5664200"/>
                  </a:lnTo>
                  <a:lnTo>
                    <a:pt x="5884821" y="5664200"/>
                  </a:lnTo>
                  <a:lnTo>
                    <a:pt x="5838122" y="5651500"/>
                  </a:lnTo>
                  <a:lnTo>
                    <a:pt x="5791545" y="5651500"/>
                  </a:lnTo>
                  <a:lnTo>
                    <a:pt x="5745093" y="5638800"/>
                  </a:lnTo>
                  <a:lnTo>
                    <a:pt x="5698766" y="5638800"/>
                  </a:lnTo>
                  <a:lnTo>
                    <a:pt x="5606496" y="5613400"/>
                  </a:lnTo>
                  <a:lnTo>
                    <a:pt x="5560556" y="5613400"/>
                  </a:lnTo>
                  <a:lnTo>
                    <a:pt x="5469073" y="5588000"/>
                  </a:lnTo>
                  <a:lnTo>
                    <a:pt x="5423535" y="5588000"/>
                  </a:lnTo>
                  <a:lnTo>
                    <a:pt x="5197931" y="5524500"/>
                  </a:lnTo>
                  <a:lnTo>
                    <a:pt x="5153240" y="5524500"/>
                  </a:lnTo>
                  <a:lnTo>
                    <a:pt x="4975961" y="5473700"/>
                  </a:lnTo>
                  <a:lnTo>
                    <a:pt x="4932022" y="5448300"/>
                  </a:lnTo>
                  <a:lnTo>
                    <a:pt x="4671702" y="5372100"/>
                  </a:lnTo>
                  <a:lnTo>
                    <a:pt x="4628884" y="5346700"/>
                  </a:lnTo>
                  <a:lnTo>
                    <a:pt x="4543749" y="5321300"/>
                  </a:lnTo>
                  <a:lnTo>
                    <a:pt x="4501436" y="5295900"/>
                  </a:lnTo>
                  <a:lnTo>
                    <a:pt x="4417327" y="5270500"/>
                  </a:lnTo>
                  <a:lnTo>
                    <a:pt x="4375534" y="5245100"/>
                  </a:lnTo>
                  <a:lnTo>
                    <a:pt x="4333918" y="5232400"/>
                  </a:lnTo>
                  <a:lnTo>
                    <a:pt x="4292480" y="5207000"/>
                  </a:lnTo>
                  <a:lnTo>
                    <a:pt x="4251223" y="5194300"/>
                  </a:lnTo>
                  <a:lnTo>
                    <a:pt x="4210147" y="5168900"/>
                  </a:lnTo>
                  <a:lnTo>
                    <a:pt x="4169254" y="5156200"/>
                  </a:lnTo>
                  <a:lnTo>
                    <a:pt x="4128546" y="5130800"/>
                  </a:lnTo>
                  <a:lnTo>
                    <a:pt x="4088024" y="5118100"/>
                  </a:lnTo>
                  <a:lnTo>
                    <a:pt x="4007548" y="5067300"/>
                  </a:lnTo>
                  <a:lnTo>
                    <a:pt x="3967596" y="5054600"/>
                  </a:lnTo>
                  <a:lnTo>
                    <a:pt x="3848906" y="4978400"/>
                  </a:lnTo>
                  <a:lnTo>
                    <a:pt x="3809737" y="4965700"/>
                  </a:lnTo>
                  <a:lnTo>
                    <a:pt x="3655074" y="4864100"/>
                  </a:lnTo>
                  <a:lnTo>
                    <a:pt x="3616920" y="4851400"/>
                  </a:lnTo>
                  <a:lnTo>
                    <a:pt x="3429303" y="4724400"/>
                  </a:lnTo>
                  <a:lnTo>
                    <a:pt x="3283091" y="4622800"/>
                  </a:lnTo>
                  <a:lnTo>
                    <a:pt x="3247092" y="4584700"/>
                  </a:lnTo>
                  <a:lnTo>
                    <a:pt x="3105353" y="4483100"/>
                  </a:lnTo>
                  <a:lnTo>
                    <a:pt x="3070492" y="4457700"/>
                  </a:lnTo>
                  <a:lnTo>
                    <a:pt x="3035864" y="4419600"/>
                  </a:lnTo>
                  <a:lnTo>
                    <a:pt x="2967312" y="4368800"/>
                  </a:lnTo>
                  <a:lnTo>
                    <a:pt x="2933392" y="4330700"/>
                  </a:lnTo>
                  <a:lnTo>
                    <a:pt x="2866271" y="4279900"/>
                  </a:lnTo>
                  <a:lnTo>
                    <a:pt x="2833073" y="4241800"/>
                  </a:lnTo>
                  <a:lnTo>
                    <a:pt x="2767413" y="4191000"/>
                  </a:lnTo>
                  <a:lnTo>
                    <a:pt x="2734953" y="4152900"/>
                  </a:lnTo>
                  <a:lnTo>
                    <a:pt x="2702743" y="4127500"/>
                  </a:lnTo>
                  <a:lnTo>
                    <a:pt x="2670783" y="4089400"/>
                  </a:lnTo>
                  <a:lnTo>
                    <a:pt x="2639076" y="4064000"/>
                  </a:lnTo>
                  <a:lnTo>
                    <a:pt x="2607623" y="4025900"/>
                  </a:lnTo>
                  <a:lnTo>
                    <a:pt x="2576426" y="4000500"/>
                  </a:lnTo>
                  <a:lnTo>
                    <a:pt x="2545486" y="3962400"/>
                  </a:lnTo>
                  <a:lnTo>
                    <a:pt x="2514805" y="3937000"/>
                  </a:lnTo>
                  <a:lnTo>
                    <a:pt x="2484385" y="3898900"/>
                  </a:lnTo>
                  <a:lnTo>
                    <a:pt x="2454228" y="3860800"/>
                  </a:lnTo>
                  <a:lnTo>
                    <a:pt x="2424334" y="3835400"/>
                  </a:lnTo>
                  <a:lnTo>
                    <a:pt x="2394706" y="3797300"/>
                  </a:lnTo>
                  <a:lnTo>
                    <a:pt x="2365346" y="3759200"/>
                  </a:lnTo>
                  <a:lnTo>
                    <a:pt x="2336254" y="3733800"/>
                  </a:lnTo>
                  <a:lnTo>
                    <a:pt x="2307433" y="3695700"/>
                  </a:lnTo>
                  <a:lnTo>
                    <a:pt x="2278885" y="3657600"/>
                  </a:lnTo>
                  <a:lnTo>
                    <a:pt x="2250610" y="3632200"/>
                  </a:lnTo>
                  <a:lnTo>
                    <a:pt x="2222611" y="3594100"/>
                  </a:lnTo>
                  <a:lnTo>
                    <a:pt x="2194889" y="3556000"/>
                  </a:lnTo>
                  <a:lnTo>
                    <a:pt x="2167445" y="3517900"/>
                  </a:lnTo>
                  <a:lnTo>
                    <a:pt x="2140283" y="3479800"/>
                  </a:lnTo>
                  <a:lnTo>
                    <a:pt x="2113402" y="3454400"/>
                  </a:lnTo>
                  <a:lnTo>
                    <a:pt x="2086806" y="3416300"/>
                  </a:lnTo>
                  <a:lnTo>
                    <a:pt x="2060494" y="3378200"/>
                  </a:lnTo>
                  <a:lnTo>
                    <a:pt x="2034470" y="3340100"/>
                  </a:lnTo>
                  <a:lnTo>
                    <a:pt x="2008735" y="3302000"/>
                  </a:lnTo>
                  <a:lnTo>
                    <a:pt x="1983290" y="3263900"/>
                  </a:lnTo>
                  <a:lnTo>
                    <a:pt x="1958137" y="3225800"/>
                  </a:lnTo>
                  <a:lnTo>
                    <a:pt x="1933278" y="3187700"/>
                  </a:lnTo>
                  <a:lnTo>
                    <a:pt x="1908714" y="3149600"/>
                  </a:lnTo>
                  <a:lnTo>
                    <a:pt x="1884447" y="3111500"/>
                  </a:lnTo>
                  <a:lnTo>
                    <a:pt x="1860479" y="3073400"/>
                  </a:lnTo>
                  <a:lnTo>
                    <a:pt x="1836811" y="3035300"/>
                  </a:lnTo>
                  <a:lnTo>
                    <a:pt x="1813445" y="2997200"/>
                  </a:lnTo>
                  <a:lnTo>
                    <a:pt x="1790383" y="2959100"/>
                  </a:lnTo>
                  <a:lnTo>
                    <a:pt x="1767625" y="2921000"/>
                  </a:lnTo>
                  <a:lnTo>
                    <a:pt x="1745175" y="2882900"/>
                  </a:lnTo>
                  <a:lnTo>
                    <a:pt x="1723033" y="2844800"/>
                  </a:lnTo>
                  <a:lnTo>
                    <a:pt x="1701202" y="2806700"/>
                  </a:lnTo>
                  <a:lnTo>
                    <a:pt x="1679682" y="2768600"/>
                  </a:lnTo>
                  <a:lnTo>
                    <a:pt x="1658476" y="2730500"/>
                  </a:lnTo>
                  <a:lnTo>
                    <a:pt x="1637584" y="2692400"/>
                  </a:lnTo>
                  <a:lnTo>
                    <a:pt x="1617010" y="2641600"/>
                  </a:lnTo>
                  <a:lnTo>
                    <a:pt x="1596754" y="2603500"/>
                  </a:lnTo>
                  <a:lnTo>
                    <a:pt x="1576818" y="2565400"/>
                  </a:lnTo>
                  <a:lnTo>
                    <a:pt x="1557204" y="2527300"/>
                  </a:lnTo>
                  <a:lnTo>
                    <a:pt x="1537913" y="2489200"/>
                  </a:lnTo>
                  <a:lnTo>
                    <a:pt x="1518947" y="2438400"/>
                  </a:lnTo>
                  <a:lnTo>
                    <a:pt x="1500308" y="2400300"/>
                  </a:lnTo>
                  <a:lnTo>
                    <a:pt x="1481997" y="2362200"/>
                  </a:lnTo>
                  <a:lnTo>
                    <a:pt x="1464016" y="2311400"/>
                  </a:lnTo>
                  <a:lnTo>
                    <a:pt x="1446367" y="2273300"/>
                  </a:lnTo>
                  <a:lnTo>
                    <a:pt x="1429051" y="2235200"/>
                  </a:lnTo>
                  <a:lnTo>
                    <a:pt x="1412069" y="2197100"/>
                  </a:lnTo>
                  <a:lnTo>
                    <a:pt x="1395425" y="2146300"/>
                  </a:lnTo>
                  <a:lnTo>
                    <a:pt x="1379118" y="2108200"/>
                  </a:lnTo>
                  <a:lnTo>
                    <a:pt x="1363152" y="2057400"/>
                  </a:lnTo>
                  <a:lnTo>
                    <a:pt x="1347527" y="2019300"/>
                  </a:lnTo>
                  <a:lnTo>
                    <a:pt x="1332245" y="1981200"/>
                  </a:lnTo>
                  <a:lnTo>
                    <a:pt x="1317307" y="1930400"/>
                  </a:lnTo>
                  <a:lnTo>
                    <a:pt x="1302717" y="1892300"/>
                  </a:lnTo>
                  <a:lnTo>
                    <a:pt x="1288474" y="1841500"/>
                  </a:lnTo>
                  <a:lnTo>
                    <a:pt x="1274581" y="1803400"/>
                  </a:lnTo>
                  <a:lnTo>
                    <a:pt x="1261039" y="1765300"/>
                  </a:lnTo>
                  <a:lnTo>
                    <a:pt x="1247851" y="1714500"/>
                  </a:lnTo>
                  <a:lnTo>
                    <a:pt x="1235017" y="1676400"/>
                  </a:lnTo>
                  <a:lnTo>
                    <a:pt x="1222539" y="1625600"/>
                  </a:lnTo>
                  <a:lnTo>
                    <a:pt x="1210420" y="1587500"/>
                  </a:lnTo>
                  <a:lnTo>
                    <a:pt x="1198660" y="1536700"/>
                  </a:lnTo>
                  <a:lnTo>
                    <a:pt x="1187261" y="1498600"/>
                  </a:lnTo>
                  <a:lnTo>
                    <a:pt x="1176225" y="1447800"/>
                  </a:lnTo>
                  <a:lnTo>
                    <a:pt x="1165554" y="1409700"/>
                  </a:lnTo>
                  <a:lnTo>
                    <a:pt x="1155249" y="1358900"/>
                  </a:lnTo>
                  <a:lnTo>
                    <a:pt x="1145312" y="1308100"/>
                  </a:lnTo>
                  <a:lnTo>
                    <a:pt x="1135744" y="1270000"/>
                  </a:lnTo>
                  <a:lnTo>
                    <a:pt x="1126548" y="1219200"/>
                  </a:lnTo>
                  <a:lnTo>
                    <a:pt x="1117724" y="1181100"/>
                  </a:lnTo>
                  <a:lnTo>
                    <a:pt x="1109275" y="1130300"/>
                  </a:lnTo>
                  <a:lnTo>
                    <a:pt x="1101202" y="1079500"/>
                  </a:lnTo>
                  <a:lnTo>
                    <a:pt x="1093506" y="1041400"/>
                  </a:lnTo>
                  <a:lnTo>
                    <a:pt x="1086190" y="990600"/>
                  </a:lnTo>
                  <a:lnTo>
                    <a:pt x="1079255" y="939800"/>
                  </a:lnTo>
                  <a:lnTo>
                    <a:pt x="1072703" y="901700"/>
                  </a:lnTo>
                  <a:lnTo>
                    <a:pt x="1066535" y="850900"/>
                  </a:lnTo>
                  <a:lnTo>
                    <a:pt x="1060753" y="800100"/>
                  </a:lnTo>
                  <a:lnTo>
                    <a:pt x="1055359" y="762000"/>
                  </a:lnTo>
                  <a:lnTo>
                    <a:pt x="1050354" y="711200"/>
                  </a:lnTo>
                  <a:lnTo>
                    <a:pt x="1045740" y="660400"/>
                  </a:lnTo>
                  <a:lnTo>
                    <a:pt x="1041518" y="622300"/>
                  </a:lnTo>
                  <a:lnTo>
                    <a:pt x="1037691" y="571500"/>
                  </a:lnTo>
                  <a:lnTo>
                    <a:pt x="1034259" y="520700"/>
                  </a:lnTo>
                  <a:lnTo>
                    <a:pt x="1031225" y="469900"/>
                  </a:lnTo>
                  <a:lnTo>
                    <a:pt x="1028591" y="431800"/>
                  </a:lnTo>
                  <a:lnTo>
                    <a:pt x="1026357" y="381000"/>
                  </a:lnTo>
                  <a:lnTo>
                    <a:pt x="1024525" y="330200"/>
                  </a:lnTo>
                  <a:lnTo>
                    <a:pt x="1023098" y="279400"/>
                  </a:lnTo>
                  <a:lnTo>
                    <a:pt x="1022077" y="241300"/>
                  </a:lnTo>
                  <a:lnTo>
                    <a:pt x="1021462" y="190500"/>
                  </a:lnTo>
                  <a:lnTo>
                    <a:pt x="1021257" y="139700"/>
                  </a:lnTo>
                  <a:lnTo>
                    <a:pt x="1021462" y="88900"/>
                  </a:lnTo>
                  <a:lnTo>
                    <a:pt x="1022077" y="38100"/>
                  </a:lnTo>
                  <a:lnTo>
                    <a:pt x="1022913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26924" y="4977"/>
              <a:ext cx="5862955" cy="6108700"/>
            </a:xfrm>
            <a:custGeom>
              <a:avLst/>
              <a:gdLst/>
              <a:ahLst/>
              <a:cxnLst/>
              <a:rect l="l" t="t" r="r" b="b"/>
              <a:pathLst>
                <a:path w="5862955" h="6108700">
                  <a:moveTo>
                    <a:pt x="697846" y="0"/>
                  </a:moveTo>
                  <a:lnTo>
                    <a:pt x="1567" y="0"/>
                  </a:lnTo>
                  <a:lnTo>
                    <a:pt x="877" y="38100"/>
                  </a:lnTo>
                  <a:lnTo>
                    <a:pt x="219" y="88900"/>
                  </a:lnTo>
                  <a:lnTo>
                    <a:pt x="0" y="139700"/>
                  </a:lnTo>
                  <a:lnTo>
                    <a:pt x="196" y="190500"/>
                  </a:lnTo>
                  <a:lnTo>
                    <a:pt x="783" y="228600"/>
                  </a:lnTo>
                  <a:lnTo>
                    <a:pt x="1761" y="279400"/>
                  </a:lnTo>
                  <a:lnTo>
                    <a:pt x="3127" y="330200"/>
                  </a:lnTo>
                  <a:lnTo>
                    <a:pt x="4880" y="381000"/>
                  </a:lnTo>
                  <a:lnTo>
                    <a:pt x="7018" y="431800"/>
                  </a:lnTo>
                  <a:lnTo>
                    <a:pt x="9540" y="482600"/>
                  </a:lnTo>
                  <a:lnTo>
                    <a:pt x="12445" y="520700"/>
                  </a:lnTo>
                  <a:lnTo>
                    <a:pt x="15731" y="571500"/>
                  </a:lnTo>
                  <a:lnTo>
                    <a:pt x="19396" y="622300"/>
                  </a:lnTo>
                  <a:lnTo>
                    <a:pt x="23439" y="673100"/>
                  </a:lnTo>
                  <a:lnTo>
                    <a:pt x="27858" y="711200"/>
                  </a:lnTo>
                  <a:lnTo>
                    <a:pt x="32653" y="762000"/>
                  </a:lnTo>
                  <a:lnTo>
                    <a:pt x="37821" y="812800"/>
                  </a:lnTo>
                  <a:lnTo>
                    <a:pt x="43360" y="863600"/>
                  </a:lnTo>
                  <a:lnTo>
                    <a:pt x="49271" y="901700"/>
                  </a:lnTo>
                  <a:lnTo>
                    <a:pt x="55550" y="952500"/>
                  </a:lnTo>
                  <a:lnTo>
                    <a:pt x="62197" y="1003300"/>
                  </a:lnTo>
                  <a:lnTo>
                    <a:pt x="69210" y="1041400"/>
                  </a:lnTo>
                  <a:lnTo>
                    <a:pt x="76587" y="1092200"/>
                  </a:lnTo>
                  <a:lnTo>
                    <a:pt x="84327" y="1143000"/>
                  </a:lnTo>
                  <a:lnTo>
                    <a:pt x="92429" y="1193800"/>
                  </a:lnTo>
                  <a:lnTo>
                    <a:pt x="100890" y="1231900"/>
                  </a:lnTo>
                  <a:lnTo>
                    <a:pt x="109710" y="1282700"/>
                  </a:lnTo>
                  <a:lnTo>
                    <a:pt x="118888" y="1320800"/>
                  </a:lnTo>
                  <a:lnTo>
                    <a:pt x="128420" y="1371600"/>
                  </a:lnTo>
                  <a:lnTo>
                    <a:pt x="138307" y="1422400"/>
                  </a:lnTo>
                  <a:lnTo>
                    <a:pt x="148546" y="1460500"/>
                  </a:lnTo>
                  <a:lnTo>
                    <a:pt x="159136" y="1511300"/>
                  </a:lnTo>
                  <a:lnTo>
                    <a:pt x="170076" y="1562100"/>
                  </a:lnTo>
                  <a:lnTo>
                    <a:pt x="181363" y="1600200"/>
                  </a:lnTo>
                  <a:lnTo>
                    <a:pt x="192998" y="1651000"/>
                  </a:lnTo>
                  <a:lnTo>
                    <a:pt x="204977" y="1689100"/>
                  </a:lnTo>
                  <a:lnTo>
                    <a:pt x="217300" y="1739900"/>
                  </a:lnTo>
                  <a:lnTo>
                    <a:pt x="229964" y="1778000"/>
                  </a:lnTo>
                  <a:lnTo>
                    <a:pt x="242970" y="1828800"/>
                  </a:lnTo>
                  <a:lnTo>
                    <a:pt x="256314" y="1866900"/>
                  </a:lnTo>
                  <a:lnTo>
                    <a:pt x="269996" y="1917700"/>
                  </a:lnTo>
                  <a:lnTo>
                    <a:pt x="284014" y="1955800"/>
                  </a:lnTo>
                  <a:lnTo>
                    <a:pt x="298366" y="2006600"/>
                  </a:lnTo>
                  <a:lnTo>
                    <a:pt x="313052" y="2044700"/>
                  </a:lnTo>
                  <a:lnTo>
                    <a:pt x="328069" y="2095500"/>
                  </a:lnTo>
                  <a:lnTo>
                    <a:pt x="343416" y="2133600"/>
                  </a:lnTo>
                  <a:lnTo>
                    <a:pt x="359092" y="2184400"/>
                  </a:lnTo>
                  <a:lnTo>
                    <a:pt x="375094" y="2222500"/>
                  </a:lnTo>
                  <a:lnTo>
                    <a:pt x="391423" y="2260600"/>
                  </a:lnTo>
                  <a:lnTo>
                    <a:pt x="408075" y="2311400"/>
                  </a:lnTo>
                  <a:lnTo>
                    <a:pt x="425050" y="2349500"/>
                  </a:lnTo>
                  <a:lnTo>
                    <a:pt x="442346" y="2400300"/>
                  </a:lnTo>
                  <a:lnTo>
                    <a:pt x="459962" y="2438400"/>
                  </a:lnTo>
                  <a:lnTo>
                    <a:pt x="477895" y="2476500"/>
                  </a:lnTo>
                  <a:lnTo>
                    <a:pt x="496145" y="2527300"/>
                  </a:lnTo>
                  <a:lnTo>
                    <a:pt x="514711" y="2565400"/>
                  </a:lnTo>
                  <a:lnTo>
                    <a:pt x="533590" y="2603500"/>
                  </a:lnTo>
                  <a:lnTo>
                    <a:pt x="552781" y="2641600"/>
                  </a:lnTo>
                  <a:lnTo>
                    <a:pt x="572282" y="2692400"/>
                  </a:lnTo>
                  <a:lnTo>
                    <a:pt x="592093" y="2730500"/>
                  </a:lnTo>
                  <a:lnTo>
                    <a:pt x="612211" y="2768600"/>
                  </a:lnTo>
                  <a:lnTo>
                    <a:pt x="632636" y="2806700"/>
                  </a:lnTo>
                  <a:lnTo>
                    <a:pt x="653365" y="2857500"/>
                  </a:lnTo>
                  <a:lnTo>
                    <a:pt x="674397" y="2895600"/>
                  </a:lnTo>
                  <a:lnTo>
                    <a:pt x="695731" y="2933700"/>
                  </a:lnTo>
                  <a:lnTo>
                    <a:pt x="717365" y="2971800"/>
                  </a:lnTo>
                  <a:lnTo>
                    <a:pt x="739297" y="3009900"/>
                  </a:lnTo>
                  <a:lnTo>
                    <a:pt x="761527" y="3060700"/>
                  </a:lnTo>
                  <a:lnTo>
                    <a:pt x="784052" y="3098800"/>
                  </a:lnTo>
                  <a:lnTo>
                    <a:pt x="806872" y="3136900"/>
                  </a:lnTo>
                  <a:lnTo>
                    <a:pt x="829984" y="3175000"/>
                  </a:lnTo>
                  <a:lnTo>
                    <a:pt x="853387" y="3213100"/>
                  </a:lnTo>
                  <a:lnTo>
                    <a:pt x="877080" y="3251200"/>
                  </a:lnTo>
                  <a:lnTo>
                    <a:pt x="901061" y="3289300"/>
                  </a:lnTo>
                  <a:lnTo>
                    <a:pt x="925328" y="3327400"/>
                  </a:lnTo>
                  <a:lnTo>
                    <a:pt x="949881" y="3365500"/>
                  </a:lnTo>
                  <a:lnTo>
                    <a:pt x="974718" y="3403600"/>
                  </a:lnTo>
                  <a:lnTo>
                    <a:pt x="999836" y="3441700"/>
                  </a:lnTo>
                  <a:lnTo>
                    <a:pt x="1025236" y="3479800"/>
                  </a:lnTo>
                  <a:lnTo>
                    <a:pt x="1050914" y="3517900"/>
                  </a:lnTo>
                  <a:lnTo>
                    <a:pt x="1076870" y="3556000"/>
                  </a:lnTo>
                  <a:lnTo>
                    <a:pt x="1103102" y="3594100"/>
                  </a:lnTo>
                  <a:lnTo>
                    <a:pt x="1129609" y="3632200"/>
                  </a:lnTo>
                  <a:lnTo>
                    <a:pt x="1156390" y="3670300"/>
                  </a:lnTo>
                  <a:lnTo>
                    <a:pt x="1183441" y="3708400"/>
                  </a:lnTo>
                  <a:lnTo>
                    <a:pt x="1210763" y="3746500"/>
                  </a:lnTo>
                  <a:lnTo>
                    <a:pt x="1238354" y="3771900"/>
                  </a:lnTo>
                  <a:lnTo>
                    <a:pt x="1266212" y="3810000"/>
                  </a:lnTo>
                  <a:lnTo>
                    <a:pt x="1294336" y="3848100"/>
                  </a:lnTo>
                  <a:lnTo>
                    <a:pt x="1322724" y="3886200"/>
                  </a:lnTo>
                  <a:lnTo>
                    <a:pt x="1351374" y="3924300"/>
                  </a:lnTo>
                  <a:lnTo>
                    <a:pt x="1380286" y="3949700"/>
                  </a:lnTo>
                  <a:lnTo>
                    <a:pt x="1409457" y="3987800"/>
                  </a:lnTo>
                  <a:lnTo>
                    <a:pt x="1438887" y="4025900"/>
                  </a:lnTo>
                  <a:lnTo>
                    <a:pt x="1468573" y="4064000"/>
                  </a:lnTo>
                  <a:lnTo>
                    <a:pt x="1498515" y="4089400"/>
                  </a:lnTo>
                  <a:lnTo>
                    <a:pt x="1528710" y="4127500"/>
                  </a:lnTo>
                  <a:lnTo>
                    <a:pt x="1559158" y="4165600"/>
                  </a:lnTo>
                  <a:lnTo>
                    <a:pt x="1589856" y="4191000"/>
                  </a:lnTo>
                  <a:lnTo>
                    <a:pt x="1620804" y="4229100"/>
                  </a:lnTo>
                  <a:lnTo>
                    <a:pt x="1651999" y="4254500"/>
                  </a:lnTo>
                  <a:lnTo>
                    <a:pt x="1683440" y="4292600"/>
                  </a:lnTo>
                  <a:lnTo>
                    <a:pt x="1715127" y="4318000"/>
                  </a:lnTo>
                  <a:lnTo>
                    <a:pt x="1779227" y="4394200"/>
                  </a:lnTo>
                  <a:lnTo>
                    <a:pt x="1811639" y="4419600"/>
                  </a:lnTo>
                  <a:lnTo>
                    <a:pt x="1844289" y="4457700"/>
                  </a:lnTo>
                  <a:lnTo>
                    <a:pt x="1910300" y="4508500"/>
                  </a:lnTo>
                  <a:lnTo>
                    <a:pt x="1943657" y="4546600"/>
                  </a:lnTo>
                  <a:lnTo>
                    <a:pt x="1977248" y="4572000"/>
                  </a:lnTo>
                  <a:lnTo>
                    <a:pt x="2011069" y="4610100"/>
                  </a:lnTo>
                  <a:lnTo>
                    <a:pt x="2079400" y="4660900"/>
                  </a:lnTo>
                  <a:lnTo>
                    <a:pt x="2113907" y="4699000"/>
                  </a:lnTo>
                  <a:lnTo>
                    <a:pt x="2183594" y="4749800"/>
                  </a:lnTo>
                  <a:lnTo>
                    <a:pt x="2218772" y="4787900"/>
                  </a:lnTo>
                  <a:lnTo>
                    <a:pt x="2361676" y="4889500"/>
                  </a:lnTo>
                  <a:lnTo>
                    <a:pt x="2397943" y="4927600"/>
                  </a:lnTo>
                  <a:lnTo>
                    <a:pt x="2545129" y="5029200"/>
                  </a:lnTo>
                  <a:lnTo>
                    <a:pt x="2733764" y="5156200"/>
                  </a:lnTo>
                  <a:lnTo>
                    <a:pt x="2927396" y="5283200"/>
                  </a:lnTo>
                  <a:lnTo>
                    <a:pt x="2966706" y="5295900"/>
                  </a:lnTo>
                  <a:lnTo>
                    <a:pt x="3085773" y="5372100"/>
                  </a:lnTo>
                  <a:lnTo>
                    <a:pt x="3125837" y="5384800"/>
                  </a:lnTo>
                  <a:lnTo>
                    <a:pt x="3206518" y="5435600"/>
                  </a:lnTo>
                  <a:lnTo>
                    <a:pt x="3247132" y="5448300"/>
                  </a:lnTo>
                  <a:lnTo>
                    <a:pt x="3328900" y="5499100"/>
                  </a:lnTo>
                  <a:lnTo>
                    <a:pt x="3370051" y="5511800"/>
                  </a:lnTo>
                  <a:lnTo>
                    <a:pt x="3411377" y="5537200"/>
                  </a:lnTo>
                  <a:lnTo>
                    <a:pt x="3452878" y="5549900"/>
                  </a:lnTo>
                  <a:lnTo>
                    <a:pt x="3494552" y="5575300"/>
                  </a:lnTo>
                  <a:lnTo>
                    <a:pt x="3536398" y="5588000"/>
                  </a:lnTo>
                  <a:lnTo>
                    <a:pt x="3578413" y="5613400"/>
                  </a:lnTo>
                  <a:lnTo>
                    <a:pt x="3620597" y="5626100"/>
                  </a:lnTo>
                  <a:lnTo>
                    <a:pt x="3662947" y="5651500"/>
                  </a:lnTo>
                  <a:lnTo>
                    <a:pt x="3705463" y="5664200"/>
                  </a:lnTo>
                  <a:lnTo>
                    <a:pt x="3748143" y="5689600"/>
                  </a:lnTo>
                  <a:lnTo>
                    <a:pt x="3833989" y="5715000"/>
                  </a:lnTo>
                  <a:lnTo>
                    <a:pt x="3877152" y="5740400"/>
                  </a:lnTo>
                  <a:lnTo>
                    <a:pt x="4051367" y="5791200"/>
                  </a:lnTo>
                  <a:lnTo>
                    <a:pt x="4095304" y="5816600"/>
                  </a:lnTo>
                  <a:lnTo>
                    <a:pt x="4633862" y="5969000"/>
                  </a:lnTo>
                  <a:lnTo>
                    <a:pt x="4679638" y="5969000"/>
                  </a:lnTo>
                  <a:lnTo>
                    <a:pt x="4817748" y="6007100"/>
                  </a:lnTo>
                  <a:lnTo>
                    <a:pt x="4864040" y="6007100"/>
                  </a:lnTo>
                  <a:lnTo>
                    <a:pt x="4956997" y="6032500"/>
                  </a:lnTo>
                  <a:lnTo>
                    <a:pt x="5003659" y="6032500"/>
                  </a:lnTo>
                  <a:lnTo>
                    <a:pt x="5050442" y="6045200"/>
                  </a:lnTo>
                  <a:lnTo>
                    <a:pt x="5097344" y="6045200"/>
                  </a:lnTo>
                  <a:lnTo>
                    <a:pt x="5191498" y="6070600"/>
                  </a:lnTo>
                  <a:lnTo>
                    <a:pt x="5286111" y="6070600"/>
                  </a:lnTo>
                  <a:lnTo>
                    <a:pt x="5333586" y="6083300"/>
                  </a:lnTo>
                  <a:lnTo>
                    <a:pt x="5381170" y="6083300"/>
                  </a:lnTo>
                  <a:lnTo>
                    <a:pt x="5428863" y="6096000"/>
                  </a:lnTo>
                  <a:lnTo>
                    <a:pt x="5524569" y="6096000"/>
                  </a:lnTo>
                  <a:lnTo>
                    <a:pt x="5572579" y="6108700"/>
                  </a:lnTo>
                  <a:lnTo>
                    <a:pt x="5862739" y="6108700"/>
                  </a:lnTo>
                  <a:lnTo>
                    <a:pt x="5862739" y="5422900"/>
                  </a:lnTo>
                  <a:lnTo>
                    <a:pt x="5814597" y="5422900"/>
                  </a:lnTo>
                  <a:lnTo>
                    <a:pt x="5766563" y="5410200"/>
                  </a:lnTo>
                  <a:lnTo>
                    <a:pt x="5575526" y="5410200"/>
                  </a:lnTo>
                  <a:lnTo>
                    <a:pt x="5528052" y="5397500"/>
                  </a:lnTo>
                  <a:lnTo>
                    <a:pt x="5433458" y="5397500"/>
                  </a:lnTo>
                  <a:lnTo>
                    <a:pt x="5386342" y="5384800"/>
                  </a:lnTo>
                  <a:lnTo>
                    <a:pt x="5339350" y="5384800"/>
                  </a:lnTo>
                  <a:lnTo>
                    <a:pt x="5292482" y="5372100"/>
                  </a:lnTo>
                  <a:lnTo>
                    <a:pt x="5245742" y="5372100"/>
                  </a:lnTo>
                  <a:lnTo>
                    <a:pt x="5199131" y="5359400"/>
                  </a:lnTo>
                  <a:lnTo>
                    <a:pt x="5152650" y="5359400"/>
                  </a:lnTo>
                  <a:lnTo>
                    <a:pt x="5060088" y="5334000"/>
                  </a:lnTo>
                  <a:lnTo>
                    <a:pt x="5014010" y="5334000"/>
                  </a:lnTo>
                  <a:lnTo>
                    <a:pt x="4922272" y="5308600"/>
                  </a:lnTo>
                  <a:lnTo>
                    <a:pt x="4876615" y="5308600"/>
                  </a:lnTo>
                  <a:lnTo>
                    <a:pt x="4650523" y="5245100"/>
                  </a:lnTo>
                  <a:lnTo>
                    <a:pt x="4605757" y="5245100"/>
                  </a:lnTo>
                  <a:lnTo>
                    <a:pt x="4472395" y="5207000"/>
                  </a:lnTo>
                  <a:lnTo>
                    <a:pt x="4428260" y="5181600"/>
                  </a:lnTo>
                  <a:lnTo>
                    <a:pt x="4166926" y="5105400"/>
                  </a:lnTo>
                  <a:lnTo>
                    <a:pt x="4123968" y="5080000"/>
                  </a:lnTo>
                  <a:lnTo>
                    <a:pt x="4038579" y="5054600"/>
                  </a:lnTo>
                  <a:lnTo>
                    <a:pt x="3996152" y="5029200"/>
                  </a:lnTo>
                  <a:lnTo>
                    <a:pt x="3911845" y="5003800"/>
                  </a:lnTo>
                  <a:lnTo>
                    <a:pt x="3869967" y="4978400"/>
                  </a:lnTo>
                  <a:lnTo>
                    <a:pt x="3828276" y="4965700"/>
                  </a:lnTo>
                  <a:lnTo>
                    <a:pt x="3786774" y="4940300"/>
                  </a:lnTo>
                  <a:lnTo>
                    <a:pt x="3745463" y="4927600"/>
                  </a:lnTo>
                  <a:lnTo>
                    <a:pt x="3704343" y="4902200"/>
                  </a:lnTo>
                  <a:lnTo>
                    <a:pt x="3663418" y="4889500"/>
                  </a:lnTo>
                  <a:lnTo>
                    <a:pt x="3582158" y="4838700"/>
                  </a:lnTo>
                  <a:lnTo>
                    <a:pt x="3541827" y="4826000"/>
                  </a:lnTo>
                  <a:lnTo>
                    <a:pt x="3461771" y="4775200"/>
                  </a:lnTo>
                  <a:lnTo>
                    <a:pt x="3422050" y="4762500"/>
                  </a:lnTo>
                  <a:lnTo>
                    <a:pt x="3304140" y="4686300"/>
                  </a:lnTo>
                  <a:lnTo>
                    <a:pt x="3265259" y="4673600"/>
                  </a:lnTo>
                  <a:lnTo>
                    <a:pt x="3074116" y="4546600"/>
                  </a:lnTo>
                  <a:lnTo>
                    <a:pt x="2925224" y="4445000"/>
                  </a:lnTo>
                  <a:lnTo>
                    <a:pt x="2780036" y="4343400"/>
                  </a:lnTo>
                  <a:lnTo>
                    <a:pt x="2744332" y="4305300"/>
                  </a:lnTo>
                  <a:lnTo>
                    <a:pt x="2638672" y="4229100"/>
                  </a:lnTo>
                  <a:lnTo>
                    <a:pt x="2603943" y="4203700"/>
                  </a:lnTo>
                  <a:lnTo>
                    <a:pt x="2569462" y="4165600"/>
                  </a:lnTo>
                  <a:lnTo>
                    <a:pt x="2501253" y="4114800"/>
                  </a:lnTo>
                  <a:lnTo>
                    <a:pt x="2467528" y="4076700"/>
                  </a:lnTo>
                  <a:lnTo>
                    <a:pt x="2400848" y="4025900"/>
                  </a:lnTo>
                  <a:lnTo>
                    <a:pt x="2367896" y="3987800"/>
                  </a:lnTo>
                  <a:lnTo>
                    <a:pt x="2335206" y="3962400"/>
                  </a:lnTo>
                  <a:lnTo>
                    <a:pt x="2302779" y="3924300"/>
                  </a:lnTo>
                  <a:lnTo>
                    <a:pt x="2270617" y="3898900"/>
                  </a:lnTo>
                  <a:lnTo>
                    <a:pt x="2238722" y="3860800"/>
                  </a:lnTo>
                  <a:lnTo>
                    <a:pt x="2207096" y="3835400"/>
                  </a:lnTo>
                  <a:lnTo>
                    <a:pt x="2175741" y="3797300"/>
                  </a:lnTo>
                  <a:lnTo>
                    <a:pt x="2144658" y="3771900"/>
                  </a:lnTo>
                  <a:lnTo>
                    <a:pt x="2113850" y="3733800"/>
                  </a:lnTo>
                  <a:lnTo>
                    <a:pt x="2083318" y="3695700"/>
                  </a:lnTo>
                  <a:lnTo>
                    <a:pt x="2053065" y="3670300"/>
                  </a:lnTo>
                  <a:lnTo>
                    <a:pt x="2023091" y="3632200"/>
                  </a:lnTo>
                  <a:lnTo>
                    <a:pt x="1993400" y="3606800"/>
                  </a:lnTo>
                  <a:lnTo>
                    <a:pt x="1963992" y="3568700"/>
                  </a:lnTo>
                  <a:lnTo>
                    <a:pt x="1934870" y="3530600"/>
                  </a:lnTo>
                  <a:lnTo>
                    <a:pt x="1906036" y="3492500"/>
                  </a:lnTo>
                  <a:lnTo>
                    <a:pt x="1877491" y="3467100"/>
                  </a:lnTo>
                  <a:lnTo>
                    <a:pt x="1849237" y="3429000"/>
                  </a:lnTo>
                  <a:lnTo>
                    <a:pt x="1821277" y="3390900"/>
                  </a:lnTo>
                  <a:lnTo>
                    <a:pt x="1793611" y="3352800"/>
                  </a:lnTo>
                  <a:lnTo>
                    <a:pt x="1766242" y="3327400"/>
                  </a:lnTo>
                  <a:lnTo>
                    <a:pt x="1739173" y="3289300"/>
                  </a:lnTo>
                  <a:lnTo>
                    <a:pt x="1712403" y="3251200"/>
                  </a:lnTo>
                  <a:lnTo>
                    <a:pt x="1685936" y="3213100"/>
                  </a:lnTo>
                  <a:lnTo>
                    <a:pt x="1659774" y="3175000"/>
                  </a:lnTo>
                  <a:lnTo>
                    <a:pt x="1633918" y="3136900"/>
                  </a:lnTo>
                  <a:lnTo>
                    <a:pt x="1608370" y="3098800"/>
                  </a:lnTo>
                  <a:lnTo>
                    <a:pt x="1583132" y="3060700"/>
                  </a:lnTo>
                  <a:lnTo>
                    <a:pt x="1558205" y="3022600"/>
                  </a:lnTo>
                  <a:lnTo>
                    <a:pt x="1533593" y="2984500"/>
                  </a:lnTo>
                  <a:lnTo>
                    <a:pt x="1509296" y="2946400"/>
                  </a:lnTo>
                  <a:lnTo>
                    <a:pt x="1485316" y="2908300"/>
                  </a:lnTo>
                  <a:lnTo>
                    <a:pt x="1461656" y="2870200"/>
                  </a:lnTo>
                  <a:lnTo>
                    <a:pt x="1438316" y="2832100"/>
                  </a:lnTo>
                  <a:lnTo>
                    <a:pt x="1415300" y="2794000"/>
                  </a:lnTo>
                  <a:lnTo>
                    <a:pt x="1392609" y="2755900"/>
                  </a:lnTo>
                  <a:lnTo>
                    <a:pt x="1370244" y="2717800"/>
                  </a:lnTo>
                  <a:lnTo>
                    <a:pt x="1348208" y="2679700"/>
                  </a:lnTo>
                  <a:lnTo>
                    <a:pt x="1326503" y="2641600"/>
                  </a:lnTo>
                  <a:lnTo>
                    <a:pt x="1305130" y="2603500"/>
                  </a:lnTo>
                  <a:lnTo>
                    <a:pt x="1284091" y="2552700"/>
                  </a:lnTo>
                  <a:lnTo>
                    <a:pt x="1263388" y="2514600"/>
                  </a:lnTo>
                  <a:lnTo>
                    <a:pt x="1243024" y="2476500"/>
                  </a:lnTo>
                  <a:lnTo>
                    <a:pt x="1222999" y="2438400"/>
                  </a:lnTo>
                  <a:lnTo>
                    <a:pt x="1203315" y="2400300"/>
                  </a:lnTo>
                  <a:lnTo>
                    <a:pt x="1183976" y="2349500"/>
                  </a:lnTo>
                  <a:lnTo>
                    <a:pt x="1164982" y="2311400"/>
                  </a:lnTo>
                  <a:lnTo>
                    <a:pt x="1146335" y="2273300"/>
                  </a:lnTo>
                  <a:lnTo>
                    <a:pt x="1128037" y="2235200"/>
                  </a:lnTo>
                  <a:lnTo>
                    <a:pt x="1110090" y="2184400"/>
                  </a:lnTo>
                  <a:lnTo>
                    <a:pt x="1092496" y="2146300"/>
                  </a:lnTo>
                  <a:lnTo>
                    <a:pt x="1075257" y="2108200"/>
                  </a:lnTo>
                  <a:lnTo>
                    <a:pt x="1058375" y="2057400"/>
                  </a:lnTo>
                  <a:lnTo>
                    <a:pt x="1041851" y="2019300"/>
                  </a:lnTo>
                  <a:lnTo>
                    <a:pt x="1025687" y="1968500"/>
                  </a:lnTo>
                  <a:lnTo>
                    <a:pt x="1009886" y="1930400"/>
                  </a:lnTo>
                  <a:lnTo>
                    <a:pt x="994448" y="1892300"/>
                  </a:lnTo>
                  <a:lnTo>
                    <a:pt x="979377" y="1841500"/>
                  </a:lnTo>
                  <a:lnTo>
                    <a:pt x="964674" y="1803400"/>
                  </a:lnTo>
                  <a:lnTo>
                    <a:pt x="950340" y="1752600"/>
                  </a:lnTo>
                  <a:lnTo>
                    <a:pt x="936378" y="1714500"/>
                  </a:lnTo>
                  <a:lnTo>
                    <a:pt x="922789" y="1663700"/>
                  </a:lnTo>
                  <a:lnTo>
                    <a:pt x="909575" y="1625600"/>
                  </a:lnTo>
                  <a:lnTo>
                    <a:pt x="896739" y="1587500"/>
                  </a:lnTo>
                  <a:lnTo>
                    <a:pt x="884282" y="1536700"/>
                  </a:lnTo>
                  <a:lnTo>
                    <a:pt x="872205" y="1485900"/>
                  </a:lnTo>
                  <a:lnTo>
                    <a:pt x="860512" y="1447800"/>
                  </a:lnTo>
                  <a:lnTo>
                    <a:pt x="849203" y="1397000"/>
                  </a:lnTo>
                  <a:lnTo>
                    <a:pt x="838280" y="1358900"/>
                  </a:lnTo>
                  <a:lnTo>
                    <a:pt x="827746" y="1308100"/>
                  </a:lnTo>
                  <a:lnTo>
                    <a:pt x="817602" y="1270000"/>
                  </a:lnTo>
                  <a:lnTo>
                    <a:pt x="807850" y="1219200"/>
                  </a:lnTo>
                  <a:lnTo>
                    <a:pt x="798493" y="1181100"/>
                  </a:lnTo>
                  <a:lnTo>
                    <a:pt x="789531" y="1130300"/>
                  </a:lnTo>
                  <a:lnTo>
                    <a:pt x="780966" y="1079500"/>
                  </a:lnTo>
                  <a:lnTo>
                    <a:pt x="772802" y="1041400"/>
                  </a:lnTo>
                  <a:lnTo>
                    <a:pt x="765038" y="990600"/>
                  </a:lnTo>
                  <a:lnTo>
                    <a:pt x="757678" y="939800"/>
                  </a:lnTo>
                  <a:lnTo>
                    <a:pt x="750724" y="901700"/>
                  </a:lnTo>
                  <a:lnTo>
                    <a:pt x="744176" y="850900"/>
                  </a:lnTo>
                  <a:lnTo>
                    <a:pt x="738037" y="800100"/>
                  </a:lnTo>
                  <a:lnTo>
                    <a:pt x="732309" y="762000"/>
                  </a:lnTo>
                  <a:lnTo>
                    <a:pt x="726994" y="711200"/>
                  </a:lnTo>
                  <a:lnTo>
                    <a:pt x="722093" y="660400"/>
                  </a:lnTo>
                  <a:lnTo>
                    <a:pt x="717608" y="622300"/>
                  </a:lnTo>
                  <a:lnTo>
                    <a:pt x="713542" y="571500"/>
                  </a:lnTo>
                  <a:lnTo>
                    <a:pt x="709896" y="520700"/>
                  </a:lnTo>
                  <a:lnTo>
                    <a:pt x="706671" y="469900"/>
                  </a:lnTo>
                  <a:lnTo>
                    <a:pt x="703871" y="431800"/>
                  </a:lnTo>
                  <a:lnTo>
                    <a:pt x="701496" y="381000"/>
                  </a:lnTo>
                  <a:lnTo>
                    <a:pt x="699549" y="330200"/>
                  </a:lnTo>
                  <a:lnTo>
                    <a:pt x="698031" y="279400"/>
                  </a:lnTo>
                  <a:lnTo>
                    <a:pt x="696945" y="228600"/>
                  </a:lnTo>
                  <a:lnTo>
                    <a:pt x="696292" y="190500"/>
                  </a:lnTo>
                  <a:lnTo>
                    <a:pt x="696074" y="139700"/>
                  </a:lnTo>
                  <a:lnTo>
                    <a:pt x="696320" y="88900"/>
                  </a:lnTo>
                  <a:lnTo>
                    <a:pt x="697059" y="38100"/>
                  </a:lnTo>
                  <a:lnTo>
                    <a:pt x="697846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7199706" y="2243213"/>
            <a:ext cx="665480" cy="3399154"/>
          </a:xfrm>
          <a:custGeom>
            <a:avLst/>
            <a:gdLst/>
            <a:ahLst/>
            <a:cxnLst/>
            <a:rect l="l" t="t" r="r" b="b"/>
            <a:pathLst>
              <a:path w="665479" h="3399154">
                <a:moveTo>
                  <a:pt x="665479" y="0"/>
                </a:moveTo>
                <a:lnTo>
                  <a:pt x="0" y="0"/>
                </a:lnTo>
                <a:lnTo>
                  <a:pt x="0" y="3398939"/>
                </a:lnTo>
                <a:lnTo>
                  <a:pt x="665479" y="3398939"/>
                </a:lnTo>
                <a:lnTo>
                  <a:pt x="665479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7199706" y="2249878"/>
            <a:ext cx="6654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dirty="0" sz="1700" spc="-25">
                <a:solidFill>
                  <a:srgbClr val="40276F"/>
                </a:solidFill>
                <a:latin typeface="Arial Black"/>
                <a:cs typeface="Arial Black"/>
              </a:rPr>
              <a:t>54%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66989" y="1676730"/>
            <a:ext cx="666115" cy="3965575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106045">
              <a:lnSpc>
                <a:spcPct val="100000"/>
              </a:lnSpc>
              <a:spcBef>
                <a:spcPts val="150"/>
              </a:spcBef>
            </a:pPr>
            <a:r>
              <a:rPr dirty="0" sz="1700" spc="-25">
                <a:solidFill>
                  <a:srgbClr val="40276F"/>
                </a:solidFill>
                <a:latin typeface="Arial Black"/>
                <a:cs typeface="Arial Black"/>
              </a:rPr>
              <a:t>63%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724709" y="1550847"/>
            <a:ext cx="666115" cy="4091304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107950">
              <a:lnSpc>
                <a:spcPct val="100000"/>
              </a:lnSpc>
              <a:spcBef>
                <a:spcPts val="150"/>
              </a:spcBef>
            </a:pPr>
            <a:r>
              <a:rPr dirty="0" sz="1700" spc="-25">
                <a:solidFill>
                  <a:srgbClr val="40276F"/>
                </a:solidFill>
                <a:latin typeface="Arial Black"/>
                <a:cs typeface="Arial Black"/>
              </a:rPr>
              <a:t>65%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496158" y="1299070"/>
            <a:ext cx="666115" cy="4343400"/>
          </a:xfrm>
          <a:prstGeom prst="rect">
            <a:avLst/>
          </a:prstGeom>
          <a:solidFill>
            <a:srgbClr val="62C3A5"/>
          </a:solidFill>
        </p:spPr>
        <p:txBody>
          <a:bodyPr wrap="square" lIns="0" tIns="19050" rIns="0" bIns="0" rtlCol="0" vert="horz">
            <a:spAutoFit/>
          </a:bodyPr>
          <a:lstStyle/>
          <a:p>
            <a:pPr marL="105410">
              <a:lnSpc>
                <a:spcPct val="100000"/>
              </a:lnSpc>
              <a:spcBef>
                <a:spcPts val="150"/>
              </a:spcBef>
            </a:pPr>
            <a:r>
              <a:rPr dirty="0" sz="1700" spc="-25">
                <a:solidFill>
                  <a:srgbClr val="40276F"/>
                </a:solidFill>
                <a:latin typeface="Arial Black"/>
                <a:cs typeface="Arial Black"/>
              </a:rPr>
              <a:t>69%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242207" y="1173187"/>
            <a:ext cx="666115" cy="4469130"/>
          </a:xfrm>
          <a:custGeom>
            <a:avLst/>
            <a:gdLst/>
            <a:ahLst/>
            <a:cxnLst/>
            <a:rect l="l" t="t" r="r" b="b"/>
            <a:pathLst>
              <a:path w="666115" h="4469130">
                <a:moveTo>
                  <a:pt x="665492" y="0"/>
                </a:moveTo>
                <a:lnTo>
                  <a:pt x="0" y="0"/>
                </a:lnTo>
                <a:lnTo>
                  <a:pt x="0" y="4468964"/>
                </a:lnTo>
                <a:lnTo>
                  <a:pt x="665492" y="4468964"/>
                </a:lnTo>
                <a:lnTo>
                  <a:pt x="665492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359138" y="1179841"/>
            <a:ext cx="42799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300">
                <a:solidFill>
                  <a:srgbClr val="40276F"/>
                </a:solidFill>
                <a:latin typeface="Arial Black"/>
                <a:cs typeface="Arial Black"/>
              </a:rPr>
              <a:t>71%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315321" y="4775090"/>
            <a:ext cx="397510" cy="789940"/>
          </a:xfrm>
          <a:prstGeom prst="rect">
            <a:avLst/>
          </a:prstGeom>
        </p:spPr>
        <p:txBody>
          <a:bodyPr wrap="square" lIns="0" tIns="387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000" spc="-45">
                <a:solidFill>
                  <a:srgbClr val="FFFFFF"/>
                </a:solidFill>
                <a:latin typeface="Arial Black"/>
                <a:cs typeface="Arial Black"/>
              </a:rPr>
              <a:t>25-</a:t>
            </a:r>
            <a:r>
              <a:rPr dirty="0" sz="2000" spc="-25">
                <a:solidFill>
                  <a:srgbClr val="FFFFFF"/>
                </a:solidFill>
                <a:latin typeface="Arial Black"/>
                <a:cs typeface="Arial Black"/>
              </a:rPr>
              <a:t>34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076813" y="4772804"/>
            <a:ext cx="397510" cy="792480"/>
          </a:xfrm>
          <a:prstGeom prst="rect">
            <a:avLst/>
          </a:prstGeom>
        </p:spPr>
        <p:txBody>
          <a:bodyPr wrap="square" lIns="0" tIns="387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000">
                <a:solidFill>
                  <a:srgbClr val="FFFFFF"/>
                </a:solidFill>
                <a:latin typeface="Arial Black"/>
                <a:cs typeface="Arial Black"/>
              </a:rPr>
              <a:t>35-</a:t>
            </a:r>
            <a:r>
              <a:rPr dirty="0" sz="2000" spc="-25">
                <a:solidFill>
                  <a:srgbClr val="FFFFFF"/>
                </a:solidFill>
                <a:latin typeface="Arial Black"/>
                <a:cs typeface="Arial Black"/>
              </a:rPr>
              <a:t>49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841607" y="4743645"/>
            <a:ext cx="397510" cy="821055"/>
          </a:xfrm>
          <a:prstGeom prst="rect">
            <a:avLst/>
          </a:prstGeom>
        </p:spPr>
        <p:txBody>
          <a:bodyPr wrap="square" lIns="0" tIns="387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000" spc="75">
                <a:solidFill>
                  <a:srgbClr val="FFFFFF"/>
                </a:solidFill>
                <a:latin typeface="Arial Black"/>
                <a:cs typeface="Arial Black"/>
              </a:rPr>
              <a:t>50-</a:t>
            </a:r>
            <a:r>
              <a:rPr dirty="0" sz="2000" spc="-25">
                <a:solidFill>
                  <a:srgbClr val="FFFFFF"/>
                </a:solidFill>
                <a:latin typeface="Arial Black"/>
                <a:cs typeface="Arial Black"/>
              </a:rPr>
              <a:t>64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590907" y="4815654"/>
            <a:ext cx="397510" cy="749300"/>
          </a:xfrm>
          <a:prstGeom prst="rect">
            <a:avLst/>
          </a:prstGeom>
        </p:spPr>
        <p:txBody>
          <a:bodyPr wrap="square" lIns="0" tIns="387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000" spc="-90">
                <a:solidFill>
                  <a:srgbClr val="FFFFFF"/>
                </a:solidFill>
                <a:latin typeface="Arial Black"/>
                <a:cs typeface="Arial Black"/>
              </a:rPr>
              <a:t>65-</a:t>
            </a:r>
            <a:r>
              <a:rPr dirty="0" sz="2000" spc="-25">
                <a:solidFill>
                  <a:srgbClr val="FFFFFF"/>
                </a:solidFill>
                <a:latin typeface="Arial Black"/>
                <a:cs typeface="Arial Black"/>
              </a:rPr>
              <a:t>74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0340969" y="5093657"/>
            <a:ext cx="397510" cy="471170"/>
          </a:xfrm>
          <a:prstGeom prst="rect">
            <a:avLst/>
          </a:prstGeom>
        </p:spPr>
        <p:txBody>
          <a:bodyPr wrap="square" lIns="0" tIns="3873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000" spc="-155">
                <a:solidFill>
                  <a:srgbClr val="FFFFFF"/>
                </a:solidFill>
                <a:latin typeface="Arial Black"/>
                <a:cs typeface="Arial Black"/>
              </a:rPr>
              <a:t>75+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EC2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Society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707299" y="1069963"/>
            <a:ext cx="3819525" cy="46475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71755">
              <a:lnSpc>
                <a:spcPts val="4400"/>
              </a:lnSpc>
              <a:spcBef>
                <a:spcPts val="680"/>
              </a:spcBef>
            </a:pP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25">
                <a:solidFill>
                  <a:srgbClr val="40276F"/>
                </a:solidFill>
                <a:latin typeface="Arial Black"/>
                <a:cs typeface="Arial Black"/>
              </a:rPr>
              <a:t>proportion </a:t>
            </a:r>
            <a:r>
              <a:rPr dirty="0" sz="4100" spc="-11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079"/>
              </a:lnSpc>
            </a:pP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who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45">
                <a:solidFill>
                  <a:srgbClr val="40276F"/>
                </a:solidFill>
                <a:latin typeface="Arial Black"/>
                <a:cs typeface="Arial Black"/>
              </a:rPr>
              <a:t>feel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they</a:t>
            </a:r>
            <a:endParaRPr sz="4100">
              <a:latin typeface="Arial Black"/>
              <a:cs typeface="Arial Black"/>
            </a:endParaRPr>
          </a:p>
          <a:p>
            <a:pPr marL="12700" marR="5080">
              <a:lnSpc>
                <a:spcPts val="4400"/>
              </a:lnSpc>
              <a:spcBef>
                <a:spcPts val="320"/>
              </a:spcBef>
            </a:pPr>
            <a:r>
              <a:rPr dirty="0" sz="4100" spc="-260">
                <a:solidFill>
                  <a:srgbClr val="40276F"/>
                </a:solidFill>
                <a:latin typeface="Arial Black"/>
                <a:cs typeface="Arial Black"/>
              </a:rPr>
              <a:t>belong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their </a:t>
            </a:r>
            <a:r>
              <a:rPr dirty="0" sz="4100" spc="-290">
                <a:solidFill>
                  <a:srgbClr val="40276F"/>
                </a:solidFill>
                <a:latin typeface="Arial Black"/>
                <a:cs typeface="Arial Black"/>
              </a:rPr>
              <a:t>neighbourhood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increases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with 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age.</a:t>
            </a:r>
            <a:endParaRPr sz="4100">
              <a:latin typeface="Arial Black"/>
              <a:cs typeface="Arial Black"/>
            </a:endParaRPr>
          </a:p>
          <a:p>
            <a:pPr marL="12700" marR="133985">
              <a:lnSpc>
                <a:spcPts val="1400"/>
              </a:lnSpc>
              <a:spcBef>
                <a:spcPts val="2235"/>
              </a:spcBef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But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gap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between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youngest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oldest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has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been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narrowing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over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time.</a:t>
            </a:r>
            <a:endParaRPr sz="13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707299" y="6230954"/>
            <a:ext cx="5118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7.09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better.org.uk/society-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11130420" y="5441606"/>
            <a:ext cx="108585" cy="125730"/>
          </a:xfrm>
          <a:custGeom>
            <a:avLst/>
            <a:gdLst/>
            <a:ahLst/>
            <a:cxnLst/>
            <a:rect l="l" t="t" r="r" b="b"/>
            <a:pathLst>
              <a:path w="108584" h="125729">
                <a:moveTo>
                  <a:pt x="1917" y="0"/>
                </a:moveTo>
                <a:lnTo>
                  <a:pt x="0" y="123621"/>
                </a:lnTo>
                <a:lnTo>
                  <a:pt x="106248" y="125285"/>
                </a:lnTo>
                <a:lnTo>
                  <a:pt x="108178" y="1638"/>
                </a:lnTo>
                <a:lnTo>
                  <a:pt x="19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11357682" y="5443570"/>
            <a:ext cx="117475" cy="140335"/>
          </a:xfrm>
          <a:custGeom>
            <a:avLst/>
            <a:gdLst/>
            <a:ahLst/>
            <a:cxnLst/>
            <a:rect l="l" t="t" r="r" b="b"/>
            <a:pathLst>
              <a:path w="117475" h="140335">
                <a:moveTo>
                  <a:pt x="2146" y="0"/>
                </a:moveTo>
                <a:lnTo>
                  <a:pt x="0" y="138290"/>
                </a:lnTo>
                <a:lnTo>
                  <a:pt x="115163" y="140068"/>
                </a:lnTo>
                <a:lnTo>
                  <a:pt x="117322" y="1790"/>
                </a:lnTo>
                <a:lnTo>
                  <a:pt x="21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6266063" y="2286868"/>
            <a:ext cx="5471160" cy="4139565"/>
            <a:chOff x="6266063" y="2286868"/>
            <a:chExt cx="5471160" cy="4139565"/>
          </a:xfrm>
        </p:grpSpPr>
        <p:sp>
          <p:nvSpPr>
            <p:cNvPr id="24" name="object 24" descr=""/>
            <p:cNvSpPr/>
            <p:nvPr/>
          </p:nvSpPr>
          <p:spPr>
            <a:xfrm>
              <a:off x="6868351" y="5416297"/>
              <a:ext cx="125095" cy="107950"/>
            </a:xfrm>
            <a:custGeom>
              <a:avLst/>
              <a:gdLst/>
              <a:ahLst/>
              <a:cxnLst/>
              <a:rect l="l" t="t" r="r" b="b"/>
              <a:pathLst>
                <a:path w="125095" h="107950">
                  <a:moveTo>
                    <a:pt x="124307" y="0"/>
                  </a:moveTo>
                  <a:lnTo>
                    <a:pt x="0" y="279"/>
                  </a:lnTo>
                  <a:lnTo>
                    <a:pt x="241" y="107899"/>
                  </a:lnTo>
                  <a:lnTo>
                    <a:pt x="124536" y="107632"/>
                  </a:lnTo>
                  <a:lnTo>
                    <a:pt x="1243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822415" y="5489613"/>
              <a:ext cx="443865" cy="167005"/>
            </a:xfrm>
            <a:custGeom>
              <a:avLst/>
              <a:gdLst/>
              <a:ahLst/>
              <a:cxnLst/>
              <a:rect l="l" t="t" r="r" b="b"/>
              <a:pathLst>
                <a:path w="443865" h="167004">
                  <a:moveTo>
                    <a:pt x="443471" y="139001"/>
                  </a:moveTo>
                  <a:lnTo>
                    <a:pt x="443445" y="124993"/>
                  </a:lnTo>
                  <a:lnTo>
                    <a:pt x="413486" y="85725"/>
                  </a:lnTo>
                  <a:lnTo>
                    <a:pt x="358457" y="67703"/>
                  </a:lnTo>
                  <a:lnTo>
                    <a:pt x="330492" y="58572"/>
                  </a:lnTo>
                  <a:lnTo>
                    <a:pt x="302793" y="48590"/>
                  </a:lnTo>
                  <a:lnTo>
                    <a:pt x="183781" y="3276"/>
                  </a:lnTo>
                  <a:lnTo>
                    <a:pt x="173977" y="762"/>
                  </a:lnTo>
                  <a:lnTo>
                    <a:pt x="168236" y="0"/>
                  </a:lnTo>
                  <a:lnTo>
                    <a:pt x="164338" y="1066"/>
                  </a:lnTo>
                  <a:lnTo>
                    <a:pt x="148767" y="11836"/>
                  </a:lnTo>
                  <a:lnTo>
                    <a:pt x="135026" y="19697"/>
                  </a:lnTo>
                  <a:lnTo>
                    <a:pt x="119786" y="26009"/>
                  </a:lnTo>
                  <a:lnTo>
                    <a:pt x="104063" y="29159"/>
                  </a:lnTo>
                  <a:lnTo>
                    <a:pt x="87782" y="29730"/>
                  </a:lnTo>
                  <a:lnTo>
                    <a:pt x="77012" y="28524"/>
                  </a:lnTo>
                  <a:lnTo>
                    <a:pt x="68033" y="25146"/>
                  </a:lnTo>
                  <a:lnTo>
                    <a:pt x="57150" y="19189"/>
                  </a:lnTo>
                  <a:lnTo>
                    <a:pt x="45504" y="15532"/>
                  </a:lnTo>
                  <a:lnTo>
                    <a:pt x="10236" y="48679"/>
                  </a:lnTo>
                  <a:lnTo>
                    <a:pt x="1333" y="95224"/>
                  </a:lnTo>
                  <a:lnTo>
                    <a:pt x="0" y="125895"/>
                  </a:lnTo>
                  <a:lnTo>
                    <a:pt x="12" y="139928"/>
                  </a:lnTo>
                  <a:lnTo>
                    <a:pt x="443471" y="139001"/>
                  </a:lnTo>
                  <a:close/>
                </a:path>
                <a:path w="443865" h="167004">
                  <a:moveTo>
                    <a:pt x="443496" y="145275"/>
                  </a:moveTo>
                  <a:lnTo>
                    <a:pt x="443471" y="139026"/>
                  </a:lnTo>
                  <a:lnTo>
                    <a:pt x="25" y="139941"/>
                  </a:lnTo>
                  <a:lnTo>
                    <a:pt x="76" y="161417"/>
                  </a:lnTo>
                  <a:lnTo>
                    <a:pt x="5207" y="166535"/>
                  </a:lnTo>
                  <a:lnTo>
                    <a:pt x="11506" y="166522"/>
                  </a:lnTo>
                  <a:lnTo>
                    <a:pt x="423176" y="165671"/>
                  </a:lnTo>
                  <a:lnTo>
                    <a:pt x="443496" y="145275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372292" y="5279353"/>
              <a:ext cx="158115" cy="153670"/>
            </a:xfrm>
            <a:custGeom>
              <a:avLst/>
              <a:gdLst/>
              <a:ahLst/>
              <a:cxnLst/>
              <a:rect l="l" t="t" r="r" b="b"/>
              <a:pathLst>
                <a:path w="158115" h="153670">
                  <a:moveTo>
                    <a:pt x="58953" y="0"/>
                  </a:moveTo>
                  <a:lnTo>
                    <a:pt x="0" y="85471"/>
                  </a:lnTo>
                  <a:lnTo>
                    <a:pt x="98717" y="153555"/>
                  </a:lnTo>
                  <a:lnTo>
                    <a:pt x="157670" y="68072"/>
                  </a:lnTo>
                  <a:lnTo>
                    <a:pt x="589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66053" y="5342382"/>
              <a:ext cx="376555" cy="349885"/>
            </a:xfrm>
            <a:custGeom>
              <a:avLst/>
              <a:gdLst/>
              <a:ahLst/>
              <a:cxnLst/>
              <a:rect l="l" t="t" r="r" b="b"/>
              <a:pathLst>
                <a:path w="376554" h="349885">
                  <a:moveTo>
                    <a:pt x="375970" y="295770"/>
                  </a:moveTo>
                  <a:lnTo>
                    <a:pt x="369443" y="274789"/>
                  </a:lnTo>
                  <a:lnTo>
                    <a:pt x="353872" y="251129"/>
                  </a:lnTo>
                  <a:lnTo>
                    <a:pt x="335699" y="228523"/>
                  </a:lnTo>
                  <a:lnTo>
                    <a:pt x="318541" y="205041"/>
                  </a:lnTo>
                  <a:lnTo>
                    <a:pt x="302056" y="181000"/>
                  </a:lnTo>
                  <a:lnTo>
                    <a:pt x="232524" y="75704"/>
                  </a:lnTo>
                  <a:lnTo>
                    <a:pt x="222021" y="62776"/>
                  </a:lnTo>
                  <a:lnTo>
                    <a:pt x="221742" y="62445"/>
                  </a:lnTo>
                  <a:lnTo>
                    <a:pt x="213347" y="62750"/>
                  </a:lnTo>
                  <a:lnTo>
                    <a:pt x="200101" y="62776"/>
                  </a:lnTo>
                  <a:lnTo>
                    <a:pt x="155130" y="51536"/>
                  </a:lnTo>
                  <a:lnTo>
                    <a:pt x="123393" y="16535"/>
                  </a:lnTo>
                  <a:lnTo>
                    <a:pt x="116166" y="6883"/>
                  </a:lnTo>
                  <a:lnTo>
                    <a:pt x="106197" y="1181"/>
                  </a:lnTo>
                  <a:lnTo>
                    <a:pt x="94970" y="0"/>
                  </a:lnTo>
                  <a:lnTo>
                    <a:pt x="83934" y="3924"/>
                  </a:lnTo>
                  <a:lnTo>
                    <a:pt x="69989" y="14058"/>
                  </a:lnTo>
                  <a:lnTo>
                    <a:pt x="54343" y="28295"/>
                  </a:lnTo>
                  <a:lnTo>
                    <a:pt x="37363" y="47332"/>
                  </a:lnTo>
                  <a:lnTo>
                    <a:pt x="19443" y="71843"/>
                  </a:lnTo>
                  <a:lnTo>
                    <a:pt x="11772" y="83439"/>
                  </a:lnTo>
                  <a:lnTo>
                    <a:pt x="0" y="101180"/>
                  </a:lnTo>
                  <a:lnTo>
                    <a:pt x="1244" y="108318"/>
                  </a:lnTo>
                  <a:lnTo>
                    <a:pt x="6273" y="111912"/>
                  </a:lnTo>
                  <a:lnTo>
                    <a:pt x="333209" y="346214"/>
                  </a:lnTo>
                  <a:lnTo>
                    <a:pt x="340372" y="349402"/>
                  </a:lnTo>
                  <a:lnTo>
                    <a:pt x="347903" y="349478"/>
                  </a:lnTo>
                  <a:lnTo>
                    <a:pt x="354926" y="346621"/>
                  </a:lnTo>
                  <a:lnTo>
                    <a:pt x="360540" y="340995"/>
                  </a:lnTo>
                  <a:lnTo>
                    <a:pt x="363943" y="335838"/>
                  </a:lnTo>
                  <a:lnTo>
                    <a:pt x="371627" y="324256"/>
                  </a:lnTo>
                  <a:lnTo>
                    <a:pt x="375894" y="312712"/>
                  </a:lnTo>
                  <a:lnTo>
                    <a:pt x="375970" y="295770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24867" y="2349411"/>
              <a:ext cx="401955" cy="585470"/>
            </a:xfrm>
            <a:custGeom>
              <a:avLst/>
              <a:gdLst/>
              <a:ahLst/>
              <a:cxnLst/>
              <a:rect l="l" t="t" r="r" b="b"/>
              <a:pathLst>
                <a:path w="401954" h="585469">
                  <a:moveTo>
                    <a:pt x="153708" y="0"/>
                  </a:moveTo>
                  <a:lnTo>
                    <a:pt x="108525" y="10673"/>
                  </a:lnTo>
                  <a:lnTo>
                    <a:pt x="69215" y="30919"/>
                  </a:lnTo>
                  <a:lnTo>
                    <a:pt x="37244" y="59077"/>
                  </a:lnTo>
                  <a:lnTo>
                    <a:pt x="14074" y="93485"/>
                  </a:lnTo>
                  <a:lnTo>
                    <a:pt x="1171" y="132482"/>
                  </a:lnTo>
                  <a:lnTo>
                    <a:pt x="0" y="174409"/>
                  </a:lnTo>
                  <a:lnTo>
                    <a:pt x="2565" y="200291"/>
                  </a:lnTo>
                  <a:lnTo>
                    <a:pt x="13889" y="239993"/>
                  </a:lnTo>
                  <a:lnTo>
                    <a:pt x="33807" y="277768"/>
                  </a:lnTo>
                  <a:lnTo>
                    <a:pt x="56840" y="320353"/>
                  </a:lnTo>
                  <a:lnTo>
                    <a:pt x="77508" y="374484"/>
                  </a:lnTo>
                  <a:lnTo>
                    <a:pt x="79959" y="383095"/>
                  </a:lnTo>
                  <a:lnTo>
                    <a:pt x="82816" y="376643"/>
                  </a:lnTo>
                  <a:lnTo>
                    <a:pt x="83883" y="385521"/>
                  </a:lnTo>
                  <a:lnTo>
                    <a:pt x="81775" y="477481"/>
                  </a:lnTo>
                  <a:lnTo>
                    <a:pt x="82531" y="497694"/>
                  </a:lnTo>
                  <a:lnTo>
                    <a:pt x="87460" y="517147"/>
                  </a:lnTo>
                  <a:lnTo>
                    <a:pt x="96325" y="535271"/>
                  </a:lnTo>
                  <a:lnTo>
                    <a:pt x="108889" y="551497"/>
                  </a:lnTo>
                  <a:lnTo>
                    <a:pt x="115079" y="558551"/>
                  </a:lnTo>
                  <a:lnTo>
                    <a:pt x="120334" y="564961"/>
                  </a:lnTo>
                  <a:lnTo>
                    <a:pt x="125143" y="570258"/>
                  </a:lnTo>
                  <a:lnTo>
                    <a:pt x="129997" y="573976"/>
                  </a:lnTo>
                  <a:lnTo>
                    <a:pt x="131203" y="574662"/>
                  </a:lnTo>
                  <a:lnTo>
                    <a:pt x="136512" y="574992"/>
                  </a:lnTo>
                  <a:lnTo>
                    <a:pt x="137756" y="575640"/>
                  </a:lnTo>
                  <a:lnTo>
                    <a:pt x="166342" y="585295"/>
                  </a:lnTo>
                  <a:lnTo>
                    <a:pt x="195048" y="585247"/>
                  </a:lnTo>
                  <a:lnTo>
                    <a:pt x="221937" y="575750"/>
                  </a:lnTo>
                  <a:lnTo>
                    <a:pt x="252969" y="547861"/>
                  </a:lnTo>
                  <a:lnTo>
                    <a:pt x="265760" y="517994"/>
                  </a:lnTo>
                  <a:lnTo>
                    <a:pt x="261048" y="473329"/>
                  </a:lnTo>
                  <a:lnTo>
                    <a:pt x="262284" y="457221"/>
                  </a:lnTo>
                  <a:lnTo>
                    <a:pt x="270082" y="446947"/>
                  </a:lnTo>
                  <a:lnTo>
                    <a:pt x="283288" y="439689"/>
                  </a:lnTo>
                  <a:lnTo>
                    <a:pt x="310430" y="428595"/>
                  </a:lnTo>
                  <a:lnTo>
                    <a:pt x="325541" y="421897"/>
                  </a:lnTo>
                  <a:lnTo>
                    <a:pt x="357787" y="390434"/>
                  </a:lnTo>
                  <a:lnTo>
                    <a:pt x="367436" y="354545"/>
                  </a:lnTo>
                  <a:lnTo>
                    <a:pt x="361594" y="278231"/>
                  </a:lnTo>
                  <a:lnTo>
                    <a:pt x="361124" y="274142"/>
                  </a:lnTo>
                  <a:lnTo>
                    <a:pt x="382549" y="271437"/>
                  </a:lnTo>
                  <a:lnTo>
                    <a:pt x="392559" y="267803"/>
                  </a:lnTo>
                  <a:lnTo>
                    <a:pt x="399251" y="260770"/>
                  </a:lnTo>
                  <a:lnTo>
                    <a:pt x="401764" y="251825"/>
                  </a:lnTo>
                  <a:lnTo>
                    <a:pt x="399237" y="242455"/>
                  </a:lnTo>
                  <a:lnTo>
                    <a:pt x="343979" y="130492"/>
                  </a:lnTo>
                  <a:lnTo>
                    <a:pt x="331778" y="91350"/>
                  </a:lnTo>
                  <a:lnTo>
                    <a:pt x="309506" y="57542"/>
                  </a:lnTo>
                  <a:lnTo>
                    <a:pt x="278861" y="30284"/>
                  </a:lnTo>
                  <a:lnTo>
                    <a:pt x="241546" y="10796"/>
                  </a:lnTo>
                  <a:lnTo>
                    <a:pt x="199262" y="295"/>
                  </a:lnTo>
                  <a:lnTo>
                    <a:pt x="153708" y="0"/>
                  </a:lnTo>
                  <a:close/>
                </a:path>
              </a:pathLst>
            </a:custGeom>
            <a:solidFill>
              <a:srgbClr val="F0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671638" y="2286868"/>
              <a:ext cx="379730" cy="456565"/>
            </a:xfrm>
            <a:custGeom>
              <a:avLst/>
              <a:gdLst/>
              <a:ahLst/>
              <a:cxnLst/>
              <a:rect l="l" t="t" r="r" b="b"/>
              <a:pathLst>
                <a:path w="379729" h="456564">
                  <a:moveTo>
                    <a:pt x="138710" y="455281"/>
                  </a:moveTo>
                  <a:lnTo>
                    <a:pt x="137766" y="455281"/>
                  </a:lnTo>
                  <a:lnTo>
                    <a:pt x="138782" y="456513"/>
                  </a:lnTo>
                  <a:lnTo>
                    <a:pt x="138710" y="455281"/>
                  </a:lnTo>
                  <a:close/>
                </a:path>
                <a:path w="379729" h="456564">
                  <a:moveTo>
                    <a:pt x="196617" y="0"/>
                  </a:moveTo>
                  <a:lnTo>
                    <a:pt x="140047" y="12479"/>
                  </a:lnTo>
                  <a:lnTo>
                    <a:pt x="73161" y="43585"/>
                  </a:lnTo>
                  <a:lnTo>
                    <a:pt x="24185" y="86925"/>
                  </a:lnTo>
                  <a:lnTo>
                    <a:pt x="0" y="160077"/>
                  </a:lnTo>
                  <a:lnTo>
                    <a:pt x="662" y="205259"/>
                  </a:lnTo>
                  <a:lnTo>
                    <a:pt x="11671" y="254806"/>
                  </a:lnTo>
                  <a:lnTo>
                    <a:pt x="34411" y="307688"/>
                  </a:lnTo>
                  <a:lnTo>
                    <a:pt x="70265" y="362876"/>
                  </a:lnTo>
                  <a:lnTo>
                    <a:pt x="88804" y="387881"/>
                  </a:lnTo>
                  <a:lnTo>
                    <a:pt x="124815" y="438135"/>
                  </a:lnTo>
                  <a:lnTo>
                    <a:pt x="137766" y="455294"/>
                  </a:lnTo>
                  <a:lnTo>
                    <a:pt x="138710" y="455281"/>
                  </a:lnTo>
                  <a:lnTo>
                    <a:pt x="138668" y="454544"/>
                  </a:lnTo>
                  <a:lnTo>
                    <a:pt x="137741" y="450353"/>
                  </a:lnTo>
                  <a:lnTo>
                    <a:pt x="136991" y="328611"/>
                  </a:lnTo>
                  <a:lnTo>
                    <a:pt x="182724" y="307047"/>
                  </a:lnTo>
                  <a:lnTo>
                    <a:pt x="215485" y="307047"/>
                  </a:lnTo>
                  <a:lnTo>
                    <a:pt x="214563" y="303071"/>
                  </a:lnTo>
                  <a:lnTo>
                    <a:pt x="202752" y="256615"/>
                  </a:lnTo>
                  <a:lnTo>
                    <a:pt x="188553" y="232637"/>
                  </a:lnTo>
                  <a:lnTo>
                    <a:pt x="215000" y="221448"/>
                  </a:lnTo>
                  <a:lnTo>
                    <a:pt x="261102" y="198101"/>
                  </a:lnTo>
                  <a:lnTo>
                    <a:pt x="310204" y="165070"/>
                  </a:lnTo>
                  <a:lnTo>
                    <a:pt x="345652" y="124827"/>
                  </a:lnTo>
                  <a:lnTo>
                    <a:pt x="364563" y="87279"/>
                  </a:lnTo>
                  <a:lnTo>
                    <a:pt x="379585" y="35809"/>
                  </a:lnTo>
                  <a:lnTo>
                    <a:pt x="369135" y="30707"/>
                  </a:lnTo>
                  <a:lnTo>
                    <a:pt x="345114" y="29893"/>
                  </a:lnTo>
                  <a:lnTo>
                    <a:pt x="317120" y="21093"/>
                  </a:lnTo>
                  <a:lnTo>
                    <a:pt x="283885" y="9629"/>
                  </a:lnTo>
                  <a:lnTo>
                    <a:pt x="244140" y="823"/>
                  </a:lnTo>
                  <a:lnTo>
                    <a:pt x="196617" y="0"/>
                  </a:lnTo>
                  <a:close/>
                </a:path>
                <a:path w="379729" h="456564">
                  <a:moveTo>
                    <a:pt x="215485" y="307047"/>
                  </a:moveTo>
                  <a:lnTo>
                    <a:pt x="182724" y="307047"/>
                  </a:lnTo>
                  <a:lnTo>
                    <a:pt x="205503" y="321379"/>
                  </a:lnTo>
                  <a:lnTo>
                    <a:pt x="216412" y="325742"/>
                  </a:lnTo>
                  <a:lnTo>
                    <a:pt x="218437" y="319764"/>
                  </a:lnTo>
                  <a:lnTo>
                    <a:pt x="215485" y="307047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86320" y="3946358"/>
              <a:ext cx="196106" cy="21028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3314" y="2548154"/>
              <a:ext cx="87480" cy="95236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944338" y="3363376"/>
              <a:ext cx="308610" cy="711835"/>
            </a:xfrm>
            <a:custGeom>
              <a:avLst/>
              <a:gdLst/>
              <a:ahLst/>
              <a:cxnLst/>
              <a:rect l="l" t="t" r="r" b="b"/>
              <a:pathLst>
                <a:path w="308609" h="711835">
                  <a:moveTo>
                    <a:pt x="117525" y="0"/>
                  </a:moveTo>
                  <a:lnTo>
                    <a:pt x="0" y="19608"/>
                  </a:lnTo>
                  <a:lnTo>
                    <a:pt x="88417" y="548906"/>
                  </a:lnTo>
                  <a:lnTo>
                    <a:pt x="172796" y="711314"/>
                  </a:lnTo>
                  <a:lnTo>
                    <a:pt x="247346" y="686490"/>
                  </a:lnTo>
                  <a:lnTo>
                    <a:pt x="282550" y="665778"/>
                  </a:lnTo>
                  <a:lnTo>
                    <a:pt x="307992" y="621277"/>
                  </a:lnTo>
                  <a:lnTo>
                    <a:pt x="298983" y="599916"/>
                  </a:lnTo>
                  <a:lnTo>
                    <a:pt x="285592" y="577526"/>
                  </a:lnTo>
                  <a:lnTo>
                    <a:pt x="275259" y="553758"/>
                  </a:lnTo>
                  <a:lnTo>
                    <a:pt x="117525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809637" y="4067261"/>
              <a:ext cx="262255" cy="1409700"/>
            </a:xfrm>
            <a:custGeom>
              <a:avLst/>
              <a:gdLst/>
              <a:ahLst/>
              <a:cxnLst/>
              <a:rect l="l" t="t" r="r" b="b"/>
              <a:pathLst>
                <a:path w="262254" h="1409700">
                  <a:moveTo>
                    <a:pt x="250558" y="0"/>
                  </a:moveTo>
                  <a:lnTo>
                    <a:pt x="0" y="467575"/>
                  </a:lnTo>
                  <a:lnTo>
                    <a:pt x="8470" y="1409382"/>
                  </a:lnTo>
                  <a:lnTo>
                    <a:pt x="261950" y="1407845"/>
                  </a:lnTo>
                  <a:lnTo>
                    <a:pt x="250558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409232" y="4055793"/>
              <a:ext cx="667385" cy="1364615"/>
            </a:xfrm>
            <a:custGeom>
              <a:avLst/>
              <a:gdLst/>
              <a:ahLst/>
              <a:cxnLst/>
              <a:rect l="l" t="t" r="r" b="b"/>
              <a:pathLst>
                <a:path w="667384" h="1364614">
                  <a:moveTo>
                    <a:pt x="667346" y="0"/>
                  </a:moveTo>
                  <a:lnTo>
                    <a:pt x="235927" y="0"/>
                  </a:lnTo>
                  <a:lnTo>
                    <a:pt x="233921" y="22631"/>
                  </a:lnTo>
                  <a:lnTo>
                    <a:pt x="231349" y="71169"/>
                  </a:lnTo>
                  <a:lnTo>
                    <a:pt x="232281" y="119644"/>
                  </a:lnTo>
                  <a:lnTo>
                    <a:pt x="236691" y="167865"/>
                  </a:lnTo>
                  <a:lnTo>
                    <a:pt x="244557" y="215644"/>
                  </a:lnTo>
                  <a:lnTo>
                    <a:pt x="255854" y="262791"/>
                  </a:lnTo>
                  <a:lnTo>
                    <a:pt x="270560" y="309118"/>
                  </a:lnTo>
                  <a:lnTo>
                    <a:pt x="308432" y="716076"/>
                  </a:lnTo>
                  <a:lnTo>
                    <a:pt x="0" y="1244422"/>
                  </a:lnTo>
                  <a:lnTo>
                    <a:pt x="220154" y="1364018"/>
                  </a:lnTo>
                  <a:lnTo>
                    <a:pt x="572388" y="721702"/>
                  </a:lnTo>
                  <a:lnTo>
                    <a:pt x="667346" y="0"/>
                  </a:lnTo>
                  <a:close/>
                </a:path>
              </a:pathLst>
            </a:custGeom>
            <a:solidFill>
              <a:srgbClr val="304C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585197" y="2824402"/>
              <a:ext cx="553720" cy="1231900"/>
            </a:xfrm>
            <a:custGeom>
              <a:avLst/>
              <a:gdLst/>
              <a:ahLst/>
              <a:cxnLst/>
              <a:rect l="l" t="t" r="r" b="b"/>
              <a:pathLst>
                <a:path w="553720" h="1231900">
                  <a:moveTo>
                    <a:pt x="206735" y="0"/>
                  </a:moveTo>
                  <a:lnTo>
                    <a:pt x="141586" y="15623"/>
                  </a:lnTo>
                  <a:lnTo>
                    <a:pt x="90476" y="56136"/>
                  </a:lnTo>
                  <a:lnTo>
                    <a:pt x="52128" y="118744"/>
                  </a:lnTo>
                  <a:lnTo>
                    <a:pt x="37341" y="157461"/>
                  </a:lnTo>
                  <a:lnTo>
                    <a:pt x="25267" y="200653"/>
                  </a:lnTo>
                  <a:lnTo>
                    <a:pt x="15745" y="247972"/>
                  </a:lnTo>
                  <a:lnTo>
                    <a:pt x="8617" y="299069"/>
                  </a:lnTo>
                  <a:lnTo>
                    <a:pt x="3723" y="353594"/>
                  </a:lnTo>
                  <a:lnTo>
                    <a:pt x="904" y="411199"/>
                  </a:lnTo>
                  <a:lnTo>
                    <a:pt x="0" y="471532"/>
                  </a:lnTo>
                  <a:lnTo>
                    <a:pt x="20218" y="1231386"/>
                  </a:lnTo>
                  <a:lnTo>
                    <a:pt x="553504" y="1231386"/>
                  </a:lnTo>
                  <a:lnTo>
                    <a:pt x="519887" y="334131"/>
                  </a:lnTo>
                  <a:lnTo>
                    <a:pt x="507988" y="258050"/>
                  </a:lnTo>
                  <a:lnTo>
                    <a:pt x="495719" y="197291"/>
                  </a:lnTo>
                  <a:lnTo>
                    <a:pt x="481742" y="149607"/>
                  </a:lnTo>
                  <a:lnTo>
                    <a:pt x="464722" y="112746"/>
                  </a:lnTo>
                  <a:lnTo>
                    <a:pt x="416206" y="62497"/>
                  </a:lnTo>
                  <a:lnTo>
                    <a:pt x="382037" y="44609"/>
                  </a:lnTo>
                  <a:lnTo>
                    <a:pt x="339480" y="28547"/>
                  </a:lnTo>
                  <a:lnTo>
                    <a:pt x="287197" y="12059"/>
                  </a:lnTo>
                  <a:lnTo>
                    <a:pt x="244972" y="2394"/>
                  </a:lnTo>
                  <a:lnTo>
                    <a:pt x="206735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800714" y="2740378"/>
              <a:ext cx="287655" cy="1327150"/>
            </a:xfrm>
            <a:custGeom>
              <a:avLst/>
              <a:gdLst/>
              <a:ahLst/>
              <a:cxnLst/>
              <a:rect l="l" t="t" r="r" b="b"/>
              <a:pathLst>
                <a:path w="287654" h="1327150">
                  <a:moveTo>
                    <a:pt x="5092" y="0"/>
                  </a:moveTo>
                  <a:lnTo>
                    <a:pt x="0" y="3962"/>
                  </a:lnTo>
                  <a:lnTo>
                    <a:pt x="0" y="37972"/>
                  </a:lnTo>
                  <a:lnTo>
                    <a:pt x="53428" y="1326883"/>
                  </a:lnTo>
                  <a:lnTo>
                    <a:pt x="259486" y="1326883"/>
                  </a:lnTo>
                  <a:lnTo>
                    <a:pt x="270378" y="1324660"/>
                  </a:lnTo>
                  <a:lnTo>
                    <a:pt x="279244" y="1318610"/>
                  </a:lnTo>
                  <a:lnTo>
                    <a:pt x="285171" y="1309657"/>
                  </a:lnTo>
                  <a:lnTo>
                    <a:pt x="287248" y="1298727"/>
                  </a:lnTo>
                  <a:lnTo>
                    <a:pt x="275081" y="421475"/>
                  </a:lnTo>
                  <a:lnTo>
                    <a:pt x="263431" y="343343"/>
                  </a:lnTo>
                  <a:lnTo>
                    <a:pt x="250619" y="292108"/>
                  </a:lnTo>
                  <a:lnTo>
                    <a:pt x="235369" y="242861"/>
                  </a:lnTo>
                  <a:lnTo>
                    <a:pt x="218625" y="196487"/>
                  </a:lnTo>
                  <a:lnTo>
                    <a:pt x="201333" y="153873"/>
                  </a:lnTo>
                  <a:lnTo>
                    <a:pt x="178101" y="111158"/>
                  </a:lnTo>
                  <a:lnTo>
                    <a:pt x="147665" y="74077"/>
                  </a:lnTo>
                  <a:lnTo>
                    <a:pt x="111012" y="43414"/>
                  </a:lnTo>
                  <a:lnTo>
                    <a:pt x="69128" y="19955"/>
                  </a:lnTo>
                  <a:lnTo>
                    <a:pt x="22999" y="4483"/>
                  </a:lnTo>
                  <a:lnTo>
                    <a:pt x="5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517023" y="3682814"/>
              <a:ext cx="260350" cy="422275"/>
            </a:xfrm>
            <a:custGeom>
              <a:avLst/>
              <a:gdLst/>
              <a:ahLst/>
              <a:cxnLst/>
              <a:rect l="l" t="t" r="r" b="b"/>
              <a:pathLst>
                <a:path w="260350" h="422275">
                  <a:moveTo>
                    <a:pt x="77959" y="0"/>
                  </a:moveTo>
                  <a:lnTo>
                    <a:pt x="70924" y="158038"/>
                  </a:lnTo>
                  <a:lnTo>
                    <a:pt x="62578" y="217758"/>
                  </a:lnTo>
                  <a:lnTo>
                    <a:pt x="43212" y="274840"/>
                  </a:lnTo>
                  <a:lnTo>
                    <a:pt x="3499" y="363512"/>
                  </a:lnTo>
                  <a:lnTo>
                    <a:pt x="0" y="384209"/>
                  </a:lnTo>
                  <a:lnTo>
                    <a:pt x="6543" y="403010"/>
                  </a:lnTo>
                  <a:lnTo>
                    <a:pt x="21032" y="416670"/>
                  </a:lnTo>
                  <a:lnTo>
                    <a:pt x="41371" y="421944"/>
                  </a:lnTo>
                  <a:lnTo>
                    <a:pt x="260281" y="421944"/>
                  </a:lnTo>
                  <a:lnTo>
                    <a:pt x="77959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772696" y="2756182"/>
              <a:ext cx="166370" cy="1339850"/>
            </a:xfrm>
            <a:custGeom>
              <a:avLst/>
              <a:gdLst/>
              <a:ahLst/>
              <a:cxnLst/>
              <a:rect l="l" t="t" r="r" b="b"/>
              <a:pathLst>
                <a:path w="166370" h="1339850">
                  <a:moveTo>
                    <a:pt x="28016" y="0"/>
                  </a:moveTo>
                  <a:lnTo>
                    <a:pt x="0" y="70015"/>
                  </a:lnTo>
                  <a:lnTo>
                    <a:pt x="22999" y="1339291"/>
                  </a:lnTo>
                  <a:lnTo>
                    <a:pt x="166357" y="1339291"/>
                  </a:lnTo>
                  <a:lnTo>
                    <a:pt x="166357" y="228168"/>
                  </a:lnTo>
                  <a:lnTo>
                    <a:pt x="162014" y="181053"/>
                  </a:lnTo>
                  <a:lnTo>
                    <a:pt x="149385" y="136253"/>
                  </a:lnTo>
                  <a:lnTo>
                    <a:pt x="129071" y="94757"/>
                  </a:lnTo>
                  <a:lnTo>
                    <a:pt x="101671" y="57557"/>
                  </a:lnTo>
                  <a:lnTo>
                    <a:pt x="67786" y="25641"/>
                  </a:lnTo>
                  <a:lnTo>
                    <a:pt x="28016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770328" y="3971398"/>
              <a:ext cx="203200" cy="273685"/>
            </a:xfrm>
            <a:custGeom>
              <a:avLst/>
              <a:gdLst/>
              <a:ahLst/>
              <a:cxnLst/>
              <a:rect l="l" t="t" r="r" b="b"/>
              <a:pathLst>
                <a:path w="203200" h="273685">
                  <a:moveTo>
                    <a:pt x="95846" y="0"/>
                  </a:moveTo>
                  <a:lnTo>
                    <a:pt x="0" y="73825"/>
                  </a:lnTo>
                  <a:lnTo>
                    <a:pt x="26974" y="133476"/>
                  </a:lnTo>
                  <a:lnTo>
                    <a:pt x="33238" y="148244"/>
                  </a:lnTo>
                  <a:lnTo>
                    <a:pt x="52235" y="192455"/>
                  </a:lnTo>
                  <a:lnTo>
                    <a:pt x="77985" y="235558"/>
                  </a:lnTo>
                  <a:lnTo>
                    <a:pt x="115138" y="268287"/>
                  </a:lnTo>
                  <a:lnTo>
                    <a:pt x="141817" y="273438"/>
                  </a:lnTo>
                  <a:lnTo>
                    <a:pt x="155257" y="271103"/>
                  </a:lnTo>
                  <a:lnTo>
                    <a:pt x="188617" y="243901"/>
                  </a:lnTo>
                  <a:lnTo>
                    <a:pt x="202971" y="181466"/>
                  </a:lnTo>
                  <a:lnTo>
                    <a:pt x="187401" y="149328"/>
                  </a:lnTo>
                  <a:lnTo>
                    <a:pt x="163725" y="119030"/>
                  </a:lnTo>
                  <a:lnTo>
                    <a:pt x="142138" y="90042"/>
                  </a:lnTo>
                  <a:lnTo>
                    <a:pt x="129824" y="67537"/>
                  </a:lnTo>
                  <a:lnTo>
                    <a:pt x="108168" y="22520"/>
                  </a:lnTo>
                  <a:lnTo>
                    <a:pt x="95846" y="0"/>
                  </a:lnTo>
                  <a:close/>
                </a:path>
              </a:pathLst>
            </a:custGeom>
            <a:solidFill>
              <a:srgbClr val="F0C9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510483" y="3034803"/>
              <a:ext cx="408305" cy="1105535"/>
            </a:xfrm>
            <a:custGeom>
              <a:avLst/>
              <a:gdLst/>
              <a:ahLst/>
              <a:cxnLst/>
              <a:rect l="l" t="t" r="r" b="b"/>
              <a:pathLst>
                <a:path w="408304" h="1105535">
                  <a:moveTo>
                    <a:pt x="97794" y="0"/>
                  </a:moveTo>
                  <a:lnTo>
                    <a:pt x="1858" y="484416"/>
                  </a:lnTo>
                  <a:lnTo>
                    <a:pt x="0" y="505194"/>
                  </a:lnTo>
                  <a:lnTo>
                    <a:pt x="2513" y="525681"/>
                  </a:lnTo>
                  <a:lnTo>
                    <a:pt x="9245" y="545202"/>
                  </a:lnTo>
                  <a:lnTo>
                    <a:pt x="20045" y="563079"/>
                  </a:lnTo>
                  <a:lnTo>
                    <a:pt x="258437" y="1105255"/>
                  </a:lnTo>
                  <a:lnTo>
                    <a:pt x="407865" y="1029017"/>
                  </a:lnTo>
                  <a:lnTo>
                    <a:pt x="204944" y="499033"/>
                  </a:lnTo>
                  <a:lnTo>
                    <a:pt x="311027" y="46126"/>
                  </a:lnTo>
                  <a:lnTo>
                    <a:pt x="97794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798692" y="4067267"/>
              <a:ext cx="261620" cy="282575"/>
            </a:xfrm>
            <a:custGeom>
              <a:avLst/>
              <a:gdLst/>
              <a:ahLst/>
              <a:cxnLst/>
              <a:rect l="l" t="t" r="r" b="b"/>
              <a:pathLst>
                <a:path w="261620" h="282575">
                  <a:moveTo>
                    <a:pt x="261493" y="0"/>
                  </a:moveTo>
                  <a:lnTo>
                    <a:pt x="140360" y="16256"/>
                  </a:lnTo>
                  <a:lnTo>
                    <a:pt x="96604" y="67331"/>
                  </a:lnTo>
                  <a:lnTo>
                    <a:pt x="67398" y="92724"/>
                  </a:lnTo>
                  <a:lnTo>
                    <a:pt x="39583" y="99964"/>
                  </a:lnTo>
                  <a:lnTo>
                    <a:pt x="0" y="96583"/>
                  </a:lnTo>
                  <a:lnTo>
                    <a:pt x="121780" y="282498"/>
                  </a:lnTo>
                  <a:lnTo>
                    <a:pt x="261493" y="0"/>
                  </a:lnTo>
                  <a:close/>
                </a:path>
              </a:pathLst>
            </a:custGeom>
            <a:solidFill>
              <a:srgbClr val="304C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873682" y="5648213"/>
              <a:ext cx="434340" cy="40005"/>
            </a:xfrm>
            <a:custGeom>
              <a:avLst/>
              <a:gdLst/>
              <a:ahLst/>
              <a:cxnLst/>
              <a:rect l="l" t="t" r="r" b="b"/>
              <a:pathLst>
                <a:path w="434340" h="40004">
                  <a:moveTo>
                    <a:pt x="433806" y="0"/>
                  </a:moveTo>
                  <a:lnTo>
                    <a:pt x="0" y="368"/>
                  </a:lnTo>
                  <a:lnTo>
                    <a:pt x="25" y="36093"/>
                  </a:lnTo>
                  <a:lnTo>
                    <a:pt x="3721" y="39776"/>
                  </a:lnTo>
                  <a:lnTo>
                    <a:pt x="431634" y="39573"/>
                  </a:lnTo>
                  <a:lnTo>
                    <a:pt x="433692" y="37515"/>
                  </a:lnTo>
                  <a:lnTo>
                    <a:pt x="43380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10873698" y="5533850"/>
              <a:ext cx="401320" cy="114935"/>
            </a:xfrm>
            <a:custGeom>
              <a:avLst/>
              <a:gdLst/>
              <a:ahLst/>
              <a:cxnLst/>
              <a:rect l="l" t="t" r="r" b="b"/>
              <a:pathLst>
                <a:path w="401320" h="114935">
                  <a:moveTo>
                    <a:pt x="249656" y="0"/>
                  </a:moveTo>
                  <a:lnTo>
                    <a:pt x="234518" y="4114"/>
                  </a:lnTo>
                  <a:lnTo>
                    <a:pt x="126992" y="45338"/>
                  </a:lnTo>
                  <a:lnTo>
                    <a:pt x="101971" y="54425"/>
                  </a:lnTo>
                  <a:lnTo>
                    <a:pt x="76707" y="62732"/>
                  </a:lnTo>
                  <a:lnTo>
                    <a:pt x="51104" y="69862"/>
                  </a:lnTo>
                  <a:lnTo>
                    <a:pt x="26992" y="79155"/>
                  </a:lnTo>
                  <a:lnTo>
                    <a:pt x="11217" y="91268"/>
                  </a:lnTo>
                  <a:lnTo>
                    <a:pt x="2609" y="103895"/>
                  </a:lnTo>
                  <a:lnTo>
                    <a:pt x="0" y="114731"/>
                  </a:lnTo>
                  <a:lnTo>
                    <a:pt x="400977" y="114553"/>
                  </a:lnTo>
                  <a:lnTo>
                    <a:pt x="396336" y="63646"/>
                  </a:lnTo>
                  <a:lnTo>
                    <a:pt x="384461" y="27789"/>
                  </a:lnTo>
                  <a:lnTo>
                    <a:pt x="321364" y="27789"/>
                  </a:lnTo>
                  <a:lnTo>
                    <a:pt x="306641" y="27304"/>
                  </a:lnTo>
                  <a:lnTo>
                    <a:pt x="292426" y="24504"/>
                  </a:lnTo>
                  <a:lnTo>
                    <a:pt x="278647" y="18838"/>
                  </a:lnTo>
                  <a:lnTo>
                    <a:pt x="266197" y="11751"/>
                  </a:lnTo>
                  <a:lnTo>
                    <a:pt x="255968" y="4686"/>
                  </a:lnTo>
                  <a:lnTo>
                    <a:pt x="249656" y="0"/>
                  </a:lnTo>
                  <a:close/>
                </a:path>
                <a:path w="401320" h="114935">
                  <a:moveTo>
                    <a:pt x="359576" y="14871"/>
                  </a:moveTo>
                  <a:lnTo>
                    <a:pt x="349046" y="18199"/>
                  </a:lnTo>
                  <a:lnTo>
                    <a:pt x="339209" y="23600"/>
                  </a:lnTo>
                  <a:lnTo>
                    <a:pt x="331101" y="26676"/>
                  </a:lnTo>
                  <a:lnTo>
                    <a:pt x="321364" y="27789"/>
                  </a:lnTo>
                  <a:lnTo>
                    <a:pt x="384461" y="27789"/>
                  </a:lnTo>
                  <a:lnTo>
                    <a:pt x="379459" y="21026"/>
                  </a:lnTo>
                  <a:lnTo>
                    <a:pt x="370190" y="15930"/>
                  </a:lnTo>
                  <a:lnTo>
                    <a:pt x="359576" y="14871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1106996" y="5648350"/>
              <a:ext cx="401320" cy="40005"/>
            </a:xfrm>
            <a:custGeom>
              <a:avLst/>
              <a:gdLst/>
              <a:ahLst/>
              <a:cxnLst/>
              <a:rect l="l" t="t" r="r" b="b"/>
              <a:pathLst>
                <a:path w="401320" h="40004">
                  <a:moveTo>
                    <a:pt x="400977" y="0"/>
                  </a:moveTo>
                  <a:lnTo>
                    <a:pt x="0" y="165"/>
                  </a:lnTo>
                  <a:lnTo>
                    <a:pt x="25" y="36004"/>
                  </a:lnTo>
                  <a:lnTo>
                    <a:pt x="3581" y="39573"/>
                  </a:lnTo>
                  <a:lnTo>
                    <a:pt x="398995" y="39420"/>
                  </a:lnTo>
                  <a:lnTo>
                    <a:pt x="400989" y="37401"/>
                  </a:lnTo>
                  <a:lnTo>
                    <a:pt x="4009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1106998" y="5533776"/>
              <a:ext cx="401320" cy="114935"/>
            </a:xfrm>
            <a:custGeom>
              <a:avLst/>
              <a:gdLst/>
              <a:ahLst/>
              <a:cxnLst/>
              <a:rect l="l" t="t" r="r" b="b"/>
              <a:pathLst>
                <a:path w="401320" h="114935">
                  <a:moveTo>
                    <a:pt x="249656" y="0"/>
                  </a:moveTo>
                  <a:lnTo>
                    <a:pt x="234518" y="4114"/>
                  </a:lnTo>
                  <a:lnTo>
                    <a:pt x="126992" y="45352"/>
                  </a:lnTo>
                  <a:lnTo>
                    <a:pt x="101971" y="54444"/>
                  </a:lnTo>
                  <a:lnTo>
                    <a:pt x="76707" y="62755"/>
                  </a:lnTo>
                  <a:lnTo>
                    <a:pt x="51104" y="69888"/>
                  </a:lnTo>
                  <a:lnTo>
                    <a:pt x="26992" y="79179"/>
                  </a:lnTo>
                  <a:lnTo>
                    <a:pt x="11217" y="91287"/>
                  </a:lnTo>
                  <a:lnTo>
                    <a:pt x="2609" y="103910"/>
                  </a:lnTo>
                  <a:lnTo>
                    <a:pt x="0" y="114744"/>
                  </a:lnTo>
                  <a:lnTo>
                    <a:pt x="400964" y="114592"/>
                  </a:lnTo>
                  <a:lnTo>
                    <a:pt x="396338" y="63684"/>
                  </a:lnTo>
                  <a:lnTo>
                    <a:pt x="384444" y="27820"/>
                  </a:lnTo>
                  <a:lnTo>
                    <a:pt x="321357" y="27820"/>
                  </a:lnTo>
                  <a:lnTo>
                    <a:pt x="306641" y="27343"/>
                  </a:lnTo>
                  <a:lnTo>
                    <a:pt x="292421" y="24532"/>
                  </a:lnTo>
                  <a:lnTo>
                    <a:pt x="278641" y="18856"/>
                  </a:lnTo>
                  <a:lnTo>
                    <a:pt x="266190" y="11766"/>
                  </a:lnTo>
                  <a:lnTo>
                    <a:pt x="255955" y="4711"/>
                  </a:lnTo>
                  <a:lnTo>
                    <a:pt x="249656" y="0"/>
                  </a:lnTo>
                  <a:close/>
                </a:path>
                <a:path w="401320" h="114935">
                  <a:moveTo>
                    <a:pt x="359569" y="14902"/>
                  </a:moveTo>
                  <a:lnTo>
                    <a:pt x="349046" y="18237"/>
                  </a:lnTo>
                  <a:lnTo>
                    <a:pt x="339202" y="23631"/>
                  </a:lnTo>
                  <a:lnTo>
                    <a:pt x="331092" y="26704"/>
                  </a:lnTo>
                  <a:lnTo>
                    <a:pt x="321357" y="27820"/>
                  </a:lnTo>
                  <a:lnTo>
                    <a:pt x="384444" y="27820"/>
                  </a:lnTo>
                  <a:lnTo>
                    <a:pt x="379447" y="21057"/>
                  </a:lnTo>
                  <a:lnTo>
                    <a:pt x="370179" y="15959"/>
                  </a:lnTo>
                  <a:lnTo>
                    <a:pt x="359569" y="14902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833698" y="2985000"/>
              <a:ext cx="903605" cy="1221740"/>
            </a:xfrm>
            <a:custGeom>
              <a:avLst/>
              <a:gdLst/>
              <a:ahLst/>
              <a:cxnLst/>
              <a:rect l="l" t="t" r="r" b="b"/>
              <a:pathLst>
                <a:path w="903604" h="1221739">
                  <a:moveTo>
                    <a:pt x="342519" y="0"/>
                  </a:moveTo>
                  <a:lnTo>
                    <a:pt x="303198" y="3918"/>
                  </a:lnTo>
                  <a:lnTo>
                    <a:pt x="235539" y="36300"/>
                  </a:lnTo>
                  <a:lnTo>
                    <a:pt x="206851" y="62876"/>
                  </a:lnTo>
                  <a:lnTo>
                    <a:pt x="181356" y="95114"/>
                  </a:lnTo>
                  <a:lnTo>
                    <a:pt x="158879" y="132072"/>
                  </a:lnTo>
                  <a:lnTo>
                    <a:pt x="139246" y="172804"/>
                  </a:lnTo>
                  <a:lnTo>
                    <a:pt x="122279" y="216366"/>
                  </a:lnTo>
                  <a:lnTo>
                    <a:pt x="107805" y="261814"/>
                  </a:lnTo>
                  <a:lnTo>
                    <a:pt x="95647" y="308203"/>
                  </a:lnTo>
                  <a:lnTo>
                    <a:pt x="85631" y="354588"/>
                  </a:lnTo>
                  <a:lnTo>
                    <a:pt x="77582" y="400026"/>
                  </a:lnTo>
                  <a:lnTo>
                    <a:pt x="71323" y="443572"/>
                  </a:lnTo>
                  <a:lnTo>
                    <a:pt x="64829" y="477096"/>
                  </a:lnTo>
                  <a:lnTo>
                    <a:pt x="54070" y="518155"/>
                  </a:lnTo>
                  <a:lnTo>
                    <a:pt x="40868" y="565297"/>
                  </a:lnTo>
                  <a:lnTo>
                    <a:pt x="27040" y="617067"/>
                  </a:lnTo>
                  <a:lnTo>
                    <a:pt x="14406" y="672013"/>
                  </a:lnTo>
                  <a:lnTo>
                    <a:pt x="4786" y="728683"/>
                  </a:lnTo>
                  <a:lnTo>
                    <a:pt x="0" y="785622"/>
                  </a:lnTo>
                  <a:lnTo>
                    <a:pt x="2037" y="848402"/>
                  </a:lnTo>
                  <a:lnTo>
                    <a:pt x="10242" y="908425"/>
                  </a:lnTo>
                  <a:lnTo>
                    <a:pt x="21753" y="964534"/>
                  </a:lnTo>
                  <a:lnTo>
                    <a:pt x="33707" y="1015573"/>
                  </a:lnTo>
                  <a:lnTo>
                    <a:pt x="43243" y="1060385"/>
                  </a:lnTo>
                  <a:lnTo>
                    <a:pt x="47498" y="1097813"/>
                  </a:lnTo>
                  <a:lnTo>
                    <a:pt x="43567" y="1118047"/>
                  </a:lnTo>
                  <a:lnTo>
                    <a:pt x="37606" y="1158216"/>
                  </a:lnTo>
                  <a:lnTo>
                    <a:pt x="38562" y="1197549"/>
                  </a:lnTo>
                  <a:lnTo>
                    <a:pt x="55384" y="1215275"/>
                  </a:lnTo>
                  <a:lnTo>
                    <a:pt x="798537" y="1221359"/>
                  </a:lnTo>
                  <a:lnTo>
                    <a:pt x="823340" y="1167908"/>
                  </a:lnTo>
                  <a:lnTo>
                    <a:pt x="844241" y="1112933"/>
                  </a:lnTo>
                  <a:lnTo>
                    <a:pt x="861502" y="1056793"/>
                  </a:lnTo>
                  <a:lnTo>
                    <a:pt x="875387" y="999852"/>
                  </a:lnTo>
                  <a:lnTo>
                    <a:pt x="886157" y="942470"/>
                  </a:lnTo>
                  <a:lnTo>
                    <a:pt x="894075" y="885010"/>
                  </a:lnTo>
                  <a:lnTo>
                    <a:pt x="899405" y="827833"/>
                  </a:lnTo>
                  <a:lnTo>
                    <a:pt x="902408" y="771301"/>
                  </a:lnTo>
                  <a:lnTo>
                    <a:pt x="903347" y="715776"/>
                  </a:lnTo>
                  <a:lnTo>
                    <a:pt x="902485" y="661620"/>
                  </a:lnTo>
                  <a:lnTo>
                    <a:pt x="900085" y="609195"/>
                  </a:lnTo>
                  <a:lnTo>
                    <a:pt x="896408" y="558862"/>
                  </a:lnTo>
                  <a:lnTo>
                    <a:pt x="891719" y="510983"/>
                  </a:lnTo>
                  <a:lnTo>
                    <a:pt x="886278" y="465921"/>
                  </a:lnTo>
                  <a:lnTo>
                    <a:pt x="880349" y="424036"/>
                  </a:lnTo>
                  <a:lnTo>
                    <a:pt x="874195" y="385690"/>
                  </a:lnTo>
                  <a:lnTo>
                    <a:pt x="862261" y="321066"/>
                  </a:lnTo>
                  <a:lnTo>
                    <a:pt x="852576" y="274942"/>
                  </a:lnTo>
                  <a:lnTo>
                    <a:pt x="840913" y="229615"/>
                  </a:lnTo>
                  <a:lnTo>
                    <a:pt x="825197" y="182937"/>
                  </a:lnTo>
                  <a:lnTo>
                    <a:pt x="805508" y="137161"/>
                  </a:lnTo>
                  <a:lnTo>
                    <a:pt x="781926" y="94541"/>
                  </a:lnTo>
                  <a:lnTo>
                    <a:pt x="754528" y="57331"/>
                  </a:lnTo>
                  <a:lnTo>
                    <a:pt x="723395" y="27782"/>
                  </a:lnTo>
                  <a:lnTo>
                    <a:pt x="688606" y="8149"/>
                  </a:lnTo>
                  <a:lnTo>
                    <a:pt x="650240" y="685"/>
                  </a:lnTo>
                  <a:lnTo>
                    <a:pt x="342519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1087570" y="2462047"/>
              <a:ext cx="468630" cy="638175"/>
            </a:xfrm>
            <a:custGeom>
              <a:avLst/>
              <a:gdLst/>
              <a:ahLst/>
              <a:cxnLst/>
              <a:rect l="l" t="t" r="r" b="b"/>
              <a:pathLst>
                <a:path w="468629" h="638175">
                  <a:moveTo>
                    <a:pt x="468147" y="421665"/>
                  </a:moveTo>
                  <a:lnTo>
                    <a:pt x="462356" y="378637"/>
                  </a:lnTo>
                  <a:lnTo>
                    <a:pt x="446049" y="339979"/>
                  </a:lnTo>
                  <a:lnTo>
                    <a:pt x="420738" y="307225"/>
                  </a:lnTo>
                  <a:lnTo>
                    <a:pt x="387985" y="281914"/>
                  </a:lnTo>
                  <a:lnTo>
                    <a:pt x="349338" y="265607"/>
                  </a:lnTo>
                  <a:lnTo>
                    <a:pt x="321589" y="261886"/>
                  </a:lnTo>
                  <a:lnTo>
                    <a:pt x="326999" y="254889"/>
                  </a:lnTo>
                  <a:lnTo>
                    <a:pt x="343916" y="214795"/>
                  </a:lnTo>
                  <a:lnTo>
                    <a:pt x="349910" y="170180"/>
                  </a:lnTo>
                  <a:lnTo>
                    <a:pt x="356019" y="128092"/>
                  </a:lnTo>
                  <a:lnTo>
                    <a:pt x="365899" y="90093"/>
                  </a:lnTo>
                  <a:lnTo>
                    <a:pt x="366826" y="58242"/>
                  </a:lnTo>
                  <a:lnTo>
                    <a:pt x="346113" y="34620"/>
                  </a:lnTo>
                  <a:lnTo>
                    <a:pt x="294017" y="12319"/>
                  </a:lnTo>
                  <a:lnTo>
                    <a:pt x="249694" y="2044"/>
                  </a:lnTo>
                  <a:lnTo>
                    <a:pt x="212585" y="0"/>
                  </a:lnTo>
                  <a:lnTo>
                    <a:pt x="182092" y="2362"/>
                  </a:lnTo>
                  <a:lnTo>
                    <a:pt x="137731" y="12242"/>
                  </a:lnTo>
                  <a:lnTo>
                    <a:pt x="97713" y="30238"/>
                  </a:lnTo>
                  <a:lnTo>
                    <a:pt x="63703" y="55702"/>
                  </a:lnTo>
                  <a:lnTo>
                    <a:pt x="37350" y="87960"/>
                  </a:lnTo>
                  <a:lnTo>
                    <a:pt x="20332" y="126339"/>
                  </a:lnTo>
                  <a:lnTo>
                    <a:pt x="14287" y="170180"/>
                  </a:lnTo>
                  <a:lnTo>
                    <a:pt x="20281" y="214795"/>
                  </a:lnTo>
                  <a:lnTo>
                    <a:pt x="37198" y="254889"/>
                  </a:lnTo>
                  <a:lnTo>
                    <a:pt x="63436" y="288848"/>
                  </a:lnTo>
                  <a:lnTo>
                    <a:pt x="97396" y="315087"/>
                  </a:lnTo>
                  <a:lnTo>
                    <a:pt x="102044" y="317055"/>
                  </a:lnTo>
                  <a:lnTo>
                    <a:pt x="83108" y="325043"/>
                  </a:lnTo>
                  <a:lnTo>
                    <a:pt x="49136" y="351282"/>
                  </a:lnTo>
                  <a:lnTo>
                    <a:pt x="22910" y="385241"/>
                  </a:lnTo>
                  <a:lnTo>
                    <a:pt x="5994" y="425335"/>
                  </a:lnTo>
                  <a:lnTo>
                    <a:pt x="0" y="469950"/>
                  </a:lnTo>
                  <a:lnTo>
                    <a:pt x="5994" y="514553"/>
                  </a:lnTo>
                  <a:lnTo>
                    <a:pt x="22910" y="554647"/>
                  </a:lnTo>
                  <a:lnTo>
                    <a:pt x="49136" y="588606"/>
                  </a:lnTo>
                  <a:lnTo>
                    <a:pt x="83108" y="614857"/>
                  </a:lnTo>
                  <a:lnTo>
                    <a:pt x="123190" y="631774"/>
                  </a:lnTo>
                  <a:lnTo>
                    <a:pt x="167805" y="637768"/>
                  </a:lnTo>
                  <a:lnTo>
                    <a:pt x="203606" y="633907"/>
                  </a:lnTo>
                  <a:lnTo>
                    <a:pt x="236728" y="622909"/>
                  </a:lnTo>
                  <a:lnTo>
                    <a:pt x="266382" y="605574"/>
                  </a:lnTo>
                  <a:lnTo>
                    <a:pt x="291795" y="582752"/>
                  </a:lnTo>
                  <a:lnTo>
                    <a:pt x="301421" y="583488"/>
                  </a:lnTo>
                  <a:lnTo>
                    <a:pt x="306324" y="583488"/>
                  </a:lnTo>
                  <a:lnTo>
                    <a:pt x="349338" y="577710"/>
                  </a:lnTo>
                  <a:lnTo>
                    <a:pt x="387985" y="561390"/>
                  </a:lnTo>
                  <a:lnTo>
                    <a:pt x="420738" y="536092"/>
                  </a:lnTo>
                  <a:lnTo>
                    <a:pt x="446049" y="503339"/>
                  </a:lnTo>
                  <a:lnTo>
                    <a:pt x="462356" y="464680"/>
                  </a:lnTo>
                  <a:lnTo>
                    <a:pt x="468147" y="421665"/>
                  </a:lnTo>
                  <a:close/>
                </a:path>
              </a:pathLst>
            </a:custGeom>
            <a:solidFill>
              <a:srgbClr val="B5B0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1007511" y="3978967"/>
              <a:ext cx="349885" cy="1513205"/>
            </a:xfrm>
            <a:custGeom>
              <a:avLst/>
              <a:gdLst/>
              <a:ahLst/>
              <a:cxnLst/>
              <a:rect l="l" t="t" r="r" b="b"/>
              <a:pathLst>
                <a:path w="349884" h="1513204">
                  <a:moveTo>
                    <a:pt x="38836" y="0"/>
                  </a:moveTo>
                  <a:lnTo>
                    <a:pt x="23392" y="2981"/>
                  </a:lnTo>
                  <a:lnTo>
                    <a:pt x="10874" y="11520"/>
                  </a:lnTo>
                  <a:lnTo>
                    <a:pt x="2628" y="24233"/>
                  </a:lnTo>
                  <a:lnTo>
                    <a:pt x="0" y="39738"/>
                  </a:lnTo>
                  <a:lnTo>
                    <a:pt x="14605" y="909078"/>
                  </a:lnTo>
                  <a:lnTo>
                    <a:pt x="55613" y="1473568"/>
                  </a:lnTo>
                  <a:lnTo>
                    <a:pt x="78882" y="1507311"/>
                  </a:lnTo>
                  <a:lnTo>
                    <a:pt x="254038" y="1512938"/>
                  </a:lnTo>
                  <a:lnTo>
                    <a:pt x="268755" y="1510265"/>
                  </a:lnTo>
                  <a:lnTo>
                    <a:pt x="280938" y="1502494"/>
                  </a:lnTo>
                  <a:lnTo>
                    <a:pt x="289380" y="1490762"/>
                  </a:lnTo>
                  <a:lnTo>
                    <a:pt x="292874" y="1476209"/>
                  </a:lnTo>
                  <a:lnTo>
                    <a:pt x="349859" y="44005"/>
                  </a:lnTo>
                  <a:lnTo>
                    <a:pt x="347347" y="28784"/>
                  </a:lnTo>
                  <a:lnTo>
                    <a:pt x="339405" y="16198"/>
                  </a:lnTo>
                  <a:lnTo>
                    <a:pt x="327279" y="7575"/>
                  </a:lnTo>
                  <a:lnTo>
                    <a:pt x="312216" y="4241"/>
                  </a:lnTo>
                  <a:lnTo>
                    <a:pt x="38836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1221603" y="3978965"/>
              <a:ext cx="349885" cy="1515745"/>
            </a:xfrm>
            <a:custGeom>
              <a:avLst/>
              <a:gdLst/>
              <a:ahLst/>
              <a:cxnLst/>
              <a:rect l="l" t="t" r="r" b="b"/>
              <a:pathLst>
                <a:path w="349884" h="1515745">
                  <a:moveTo>
                    <a:pt x="38785" y="0"/>
                  </a:moveTo>
                  <a:lnTo>
                    <a:pt x="23358" y="2981"/>
                  </a:lnTo>
                  <a:lnTo>
                    <a:pt x="10853" y="11518"/>
                  </a:lnTo>
                  <a:lnTo>
                    <a:pt x="2618" y="24228"/>
                  </a:lnTo>
                  <a:lnTo>
                    <a:pt x="0" y="39725"/>
                  </a:lnTo>
                  <a:lnTo>
                    <a:pt x="20040" y="938453"/>
                  </a:lnTo>
                  <a:lnTo>
                    <a:pt x="55549" y="1475765"/>
                  </a:lnTo>
                  <a:lnTo>
                    <a:pt x="78825" y="1509498"/>
                  </a:lnTo>
                  <a:lnTo>
                    <a:pt x="253974" y="1515122"/>
                  </a:lnTo>
                  <a:lnTo>
                    <a:pt x="268693" y="1512450"/>
                  </a:lnTo>
                  <a:lnTo>
                    <a:pt x="280879" y="1504680"/>
                  </a:lnTo>
                  <a:lnTo>
                    <a:pt x="289321" y="1492952"/>
                  </a:lnTo>
                  <a:lnTo>
                    <a:pt x="292811" y="1478407"/>
                  </a:lnTo>
                  <a:lnTo>
                    <a:pt x="276161" y="935558"/>
                  </a:lnTo>
                  <a:lnTo>
                    <a:pt x="349834" y="43992"/>
                  </a:lnTo>
                  <a:lnTo>
                    <a:pt x="347326" y="28784"/>
                  </a:lnTo>
                  <a:lnTo>
                    <a:pt x="339382" y="16202"/>
                  </a:lnTo>
                  <a:lnTo>
                    <a:pt x="327256" y="7577"/>
                  </a:lnTo>
                  <a:lnTo>
                    <a:pt x="312204" y="4241"/>
                  </a:lnTo>
                  <a:lnTo>
                    <a:pt x="38785" y="0"/>
                  </a:lnTo>
                  <a:close/>
                </a:path>
              </a:pathLst>
            </a:custGeom>
            <a:solidFill>
              <a:srgbClr val="ED73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987291" y="2986938"/>
              <a:ext cx="661035" cy="1219200"/>
            </a:xfrm>
            <a:custGeom>
              <a:avLst/>
              <a:gdLst/>
              <a:ahLst/>
              <a:cxnLst/>
              <a:rect l="l" t="t" r="r" b="b"/>
              <a:pathLst>
                <a:path w="661034" h="1219200">
                  <a:moveTo>
                    <a:pt x="660920" y="1059116"/>
                  </a:moveTo>
                  <a:lnTo>
                    <a:pt x="647877" y="706348"/>
                  </a:lnTo>
                  <a:lnTo>
                    <a:pt x="626402" y="353441"/>
                  </a:lnTo>
                  <a:lnTo>
                    <a:pt x="615111" y="193014"/>
                  </a:lnTo>
                  <a:lnTo>
                    <a:pt x="610031" y="150787"/>
                  </a:lnTo>
                  <a:lnTo>
                    <a:pt x="594321" y="111760"/>
                  </a:lnTo>
                  <a:lnTo>
                    <a:pt x="569201" y="77012"/>
                  </a:lnTo>
                  <a:lnTo>
                    <a:pt x="535940" y="47663"/>
                  </a:lnTo>
                  <a:lnTo>
                    <a:pt x="495795" y="24815"/>
                  </a:lnTo>
                  <a:lnTo>
                    <a:pt x="449999" y="9563"/>
                  </a:lnTo>
                  <a:lnTo>
                    <a:pt x="399808" y="3022"/>
                  </a:lnTo>
                  <a:lnTo>
                    <a:pt x="314375" y="0"/>
                  </a:lnTo>
                  <a:lnTo>
                    <a:pt x="312928" y="93256"/>
                  </a:lnTo>
                  <a:lnTo>
                    <a:pt x="283591" y="67957"/>
                  </a:lnTo>
                  <a:lnTo>
                    <a:pt x="243433" y="45631"/>
                  </a:lnTo>
                  <a:lnTo>
                    <a:pt x="197624" y="30721"/>
                  </a:lnTo>
                  <a:lnTo>
                    <a:pt x="147421" y="24307"/>
                  </a:lnTo>
                  <a:lnTo>
                    <a:pt x="114236" y="28676"/>
                  </a:lnTo>
                  <a:lnTo>
                    <a:pt x="68097" y="64287"/>
                  </a:lnTo>
                  <a:lnTo>
                    <a:pt x="17678" y="737831"/>
                  </a:lnTo>
                  <a:lnTo>
                    <a:pt x="0" y="1070013"/>
                  </a:lnTo>
                  <a:lnTo>
                    <a:pt x="4978" y="1192593"/>
                  </a:lnTo>
                  <a:lnTo>
                    <a:pt x="29654" y="1210487"/>
                  </a:lnTo>
                  <a:lnTo>
                    <a:pt x="347192" y="1215161"/>
                  </a:lnTo>
                  <a:lnTo>
                    <a:pt x="646899" y="1219161"/>
                  </a:lnTo>
                  <a:lnTo>
                    <a:pt x="660920" y="1059116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1185475" y="2985132"/>
              <a:ext cx="238125" cy="849630"/>
            </a:xfrm>
            <a:custGeom>
              <a:avLst/>
              <a:gdLst/>
              <a:ahLst/>
              <a:cxnLst/>
              <a:rect l="l" t="t" r="r" b="b"/>
              <a:pathLst>
                <a:path w="238125" h="849629">
                  <a:moveTo>
                    <a:pt x="0" y="0"/>
                  </a:moveTo>
                  <a:lnTo>
                    <a:pt x="67259" y="849249"/>
                  </a:lnTo>
                  <a:lnTo>
                    <a:pt x="114472" y="686780"/>
                  </a:lnTo>
                  <a:lnTo>
                    <a:pt x="142120" y="581580"/>
                  </a:lnTo>
                  <a:lnTo>
                    <a:pt x="160922" y="487710"/>
                  </a:lnTo>
                  <a:lnTo>
                    <a:pt x="181597" y="359232"/>
                  </a:lnTo>
                  <a:lnTo>
                    <a:pt x="237718" y="2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62748" y="3890333"/>
              <a:ext cx="194425" cy="246002"/>
            </a:xfrm>
            <a:prstGeom prst="rect">
              <a:avLst/>
            </a:prstGeom>
          </p:spPr>
        </p:pic>
        <p:sp>
          <p:nvSpPr>
            <p:cNvPr id="53" name="object 53" descr=""/>
            <p:cNvSpPr/>
            <p:nvPr/>
          </p:nvSpPr>
          <p:spPr>
            <a:xfrm>
              <a:off x="11095726" y="2897904"/>
              <a:ext cx="424815" cy="149860"/>
            </a:xfrm>
            <a:custGeom>
              <a:avLst/>
              <a:gdLst/>
              <a:ahLst/>
              <a:cxnLst/>
              <a:rect l="l" t="t" r="r" b="b"/>
              <a:pathLst>
                <a:path w="424815" h="149860">
                  <a:moveTo>
                    <a:pt x="200847" y="0"/>
                  </a:moveTo>
                  <a:lnTo>
                    <a:pt x="152707" y="3196"/>
                  </a:lnTo>
                  <a:lnTo>
                    <a:pt x="105179" y="12709"/>
                  </a:lnTo>
                  <a:lnTo>
                    <a:pt x="60266" y="29283"/>
                  </a:lnTo>
                  <a:lnTo>
                    <a:pt x="19973" y="53667"/>
                  </a:lnTo>
                  <a:lnTo>
                    <a:pt x="0" y="92551"/>
                  </a:lnTo>
                  <a:lnTo>
                    <a:pt x="24370" y="94840"/>
                  </a:lnTo>
                  <a:lnTo>
                    <a:pt x="79028" y="90268"/>
                  </a:lnTo>
                  <a:lnTo>
                    <a:pt x="349145" y="94459"/>
                  </a:lnTo>
                  <a:lnTo>
                    <a:pt x="384806" y="124164"/>
                  </a:lnTo>
                  <a:lnTo>
                    <a:pt x="401150" y="138636"/>
                  </a:lnTo>
                  <a:lnTo>
                    <a:pt x="410154" y="145313"/>
                  </a:lnTo>
                  <a:lnTo>
                    <a:pt x="419046" y="149298"/>
                  </a:lnTo>
                  <a:lnTo>
                    <a:pt x="424136" y="123292"/>
                  </a:lnTo>
                  <a:lnTo>
                    <a:pt x="424775" y="94138"/>
                  </a:lnTo>
                  <a:lnTo>
                    <a:pt x="418501" y="66752"/>
                  </a:lnTo>
                  <a:lnTo>
                    <a:pt x="386454" y="36546"/>
                  </a:lnTo>
                  <a:lnTo>
                    <a:pt x="310861" y="13925"/>
                  </a:lnTo>
                  <a:lnTo>
                    <a:pt x="268866" y="5205"/>
                  </a:lnTo>
                  <a:lnTo>
                    <a:pt x="247596" y="2371"/>
                  </a:lnTo>
                  <a:lnTo>
                    <a:pt x="200847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1087643" y="2496973"/>
              <a:ext cx="372745" cy="579755"/>
            </a:xfrm>
            <a:custGeom>
              <a:avLst/>
              <a:gdLst/>
              <a:ahLst/>
              <a:cxnLst/>
              <a:rect l="l" t="t" r="r" b="b"/>
              <a:pathLst>
                <a:path w="372745" h="579755">
                  <a:moveTo>
                    <a:pt x="302210" y="422399"/>
                  </a:moveTo>
                  <a:lnTo>
                    <a:pt x="112344" y="422399"/>
                  </a:lnTo>
                  <a:lnTo>
                    <a:pt x="137540" y="423240"/>
                  </a:lnTo>
                  <a:lnTo>
                    <a:pt x="148245" y="433778"/>
                  </a:lnTo>
                  <a:lnTo>
                    <a:pt x="149901" y="454961"/>
                  </a:lnTo>
                  <a:lnTo>
                    <a:pt x="146427" y="478339"/>
                  </a:lnTo>
                  <a:lnTo>
                    <a:pt x="141744" y="495465"/>
                  </a:lnTo>
                  <a:lnTo>
                    <a:pt x="141969" y="517687"/>
                  </a:lnTo>
                  <a:lnTo>
                    <a:pt x="154827" y="544744"/>
                  </a:lnTo>
                  <a:lnTo>
                    <a:pt x="180479" y="568138"/>
                  </a:lnTo>
                  <a:lnTo>
                    <a:pt x="219087" y="579373"/>
                  </a:lnTo>
                  <a:lnTo>
                    <a:pt x="265048" y="571079"/>
                  </a:lnTo>
                  <a:lnTo>
                    <a:pt x="295754" y="549019"/>
                  </a:lnTo>
                  <a:lnTo>
                    <a:pt x="312749" y="525776"/>
                  </a:lnTo>
                  <a:lnTo>
                    <a:pt x="317576" y="513930"/>
                  </a:lnTo>
                  <a:lnTo>
                    <a:pt x="311412" y="493482"/>
                  </a:lnTo>
                  <a:lnTo>
                    <a:pt x="307625" y="472414"/>
                  </a:lnTo>
                  <a:lnTo>
                    <a:pt x="305096" y="451023"/>
                  </a:lnTo>
                  <a:lnTo>
                    <a:pt x="302704" y="429602"/>
                  </a:lnTo>
                  <a:lnTo>
                    <a:pt x="302210" y="422399"/>
                  </a:lnTo>
                  <a:close/>
                </a:path>
                <a:path w="372745" h="579755">
                  <a:moveTo>
                    <a:pt x="211556" y="0"/>
                  </a:moveTo>
                  <a:lnTo>
                    <a:pt x="139453" y="15128"/>
                  </a:lnTo>
                  <a:lnTo>
                    <a:pt x="81724" y="61213"/>
                  </a:lnTo>
                  <a:lnTo>
                    <a:pt x="60079" y="96525"/>
                  </a:lnTo>
                  <a:lnTo>
                    <a:pt x="47471" y="132659"/>
                  </a:lnTo>
                  <a:lnTo>
                    <a:pt x="37574" y="169872"/>
                  </a:lnTo>
                  <a:lnTo>
                    <a:pt x="24066" y="208419"/>
                  </a:lnTo>
                  <a:lnTo>
                    <a:pt x="17902" y="219828"/>
                  </a:lnTo>
                  <a:lnTo>
                    <a:pt x="10490" y="231774"/>
                  </a:lnTo>
                  <a:lnTo>
                    <a:pt x="3849" y="243902"/>
                  </a:lnTo>
                  <a:lnTo>
                    <a:pt x="29679" y="274777"/>
                  </a:lnTo>
                  <a:lnTo>
                    <a:pt x="29323" y="296816"/>
                  </a:lnTo>
                  <a:lnTo>
                    <a:pt x="30724" y="334922"/>
                  </a:lnTo>
                  <a:lnTo>
                    <a:pt x="35559" y="375112"/>
                  </a:lnTo>
                  <a:lnTo>
                    <a:pt x="64742" y="418709"/>
                  </a:lnTo>
                  <a:lnTo>
                    <a:pt x="87550" y="422965"/>
                  </a:lnTo>
                  <a:lnTo>
                    <a:pt x="112344" y="422399"/>
                  </a:lnTo>
                  <a:lnTo>
                    <a:pt x="302210" y="422399"/>
                  </a:lnTo>
                  <a:lnTo>
                    <a:pt x="300812" y="401993"/>
                  </a:lnTo>
                  <a:lnTo>
                    <a:pt x="305485" y="390639"/>
                  </a:lnTo>
                  <a:lnTo>
                    <a:pt x="307492" y="381457"/>
                  </a:lnTo>
                  <a:lnTo>
                    <a:pt x="325140" y="322153"/>
                  </a:lnTo>
                  <a:lnTo>
                    <a:pt x="345293" y="273226"/>
                  </a:lnTo>
                  <a:lnTo>
                    <a:pt x="362627" y="229497"/>
                  </a:lnTo>
                  <a:lnTo>
                    <a:pt x="371817" y="185788"/>
                  </a:lnTo>
                  <a:lnTo>
                    <a:pt x="372402" y="178003"/>
                  </a:lnTo>
                  <a:lnTo>
                    <a:pt x="369684" y="133875"/>
                  </a:lnTo>
                  <a:lnTo>
                    <a:pt x="355795" y="93301"/>
                  </a:lnTo>
                  <a:lnTo>
                    <a:pt x="332209" y="57973"/>
                  </a:lnTo>
                  <a:lnTo>
                    <a:pt x="300400" y="29588"/>
                  </a:lnTo>
                  <a:lnTo>
                    <a:pt x="261842" y="9838"/>
                  </a:lnTo>
                  <a:lnTo>
                    <a:pt x="218008" y="419"/>
                  </a:lnTo>
                  <a:lnTo>
                    <a:pt x="213715" y="101"/>
                  </a:lnTo>
                  <a:lnTo>
                    <a:pt x="211556" y="0"/>
                  </a:lnTo>
                  <a:close/>
                </a:path>
              </a:pathLst>
            </a:custGeom>
            <a:solidFill>
              <a:srgbClr val="875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1092780" y="2945095"/>
              <a:ext cx="92710" cy="233679"/>
            </a:xfrm>
            <a:custGeom>
              <a:avLst/>
              <a:gdLst/>
              <a:ahLst/>
              <a:cxnLst/>
              <a:rect l="l" t="t" r="r" b="b"/>
              <a:pathLst>
                <a:path w="92709" h="233680">
                  <a:moveTo>
                    <a:pt x="36121" y="0"/>
                  </a:moveTo>
                  <a:lnTo>
                    <a:pt x="5588" y="29536"/>
                  </a:lnTo>
                  <a:lnTo>
                    <a:pt x="0" y="65424"/>
                  </a:lnTo>
                  <a:lnTo>
                    <a:pt x="3009" y="83498"/>
                  </a:lnTo>
                  <a:lnTo>
                    <a:pt x="24277" y="129963"/>
                  </a:lnTo>
                  <a:lnTo>
                    <a:pt x="43283" y="164257"/>
                  </a:lnTo>
                  <a:lnTo>
                    <a:pt x="65558" y="199971"/>
                  </a:lnTo>
                  <a:lnTo>
                    <a:pt x="90144" y="233383"/>
                  </a:lnTo>
                  <a:lnTo>
                    <a:pt x="92633" y="43226"/>
                  </a:lnTo>
                  <a:lnTo>
                    <a:pt x="84007" y="16057"/>
                  </a:lnTo>
                  <a:lnTo>
                    <a:pt x="62530" y="770"/>
                  </a:lnTo>
                  <a:lnTo>
                    <a:pt x="36121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97974" y="2958818"/>
              <a:ext cx="79333" cy="203661"/>
            </a:xfrm>
            <a:prstGeom prst="rect">
              <a:avLst/>
            </a:prstGeom>
          </p:spPr>
        </p:pic>
        <p:sp>
          <p:nvSpPr>
            <p:cNvPr id="57" name="object 57" descr=""/>
            <p:cNvSpPr/>
            <p:nvPr/>
          </p:nvSpPr>
          <p:spPr>
            <a:xfrm>
              <a:off x="11156764" y="2984487"/>
              <a:ext cx="74295" cy="61594"/>
            </a:xfrm>
            <a:custGeom>
              <a:avLst/>
              <a:gdLst/>
              <a:ahLst/>
              <a:cxnLst/>
              <a:rect l="l" t="t" r="r" b="b"/>
              <a:pathLst>
                <a:path w="74295" h="61594">
                  <a:moveTo>
                    <a:pt x="0" y="0"/>
                  </a:moveTo>
                  <a:lnTo>
                    <a:pt x="27508" y="61061"/>
                  </a:lnTo>
                  <a:lnTo>
                    <a:pt x="31065" y="41290"/>
                  </a:lnTo>
                  <a:lnTo>
                    <a:pt x="40581" y="24363"/>
                  </a:lnTo>
                  <a:lnTo>
                    <a:pt x="55124" y="11653"/>
                  </a:lnTo>
                  <a:lnTo>
                    <a:pt x="73761" y="45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1170046" y="2430457"/>
              <a:ext cx="355600" cy="464820"/>
            </a:xfrm>
            <a:custGeom>
              <a:avLst/>
              <a:gdLst/>
              <a:ahLst/>
              <a:cxnLst/>
              <a:rect l="l" t="t" r="r" b="b"/>
              <a:pathLst>
                <a:path w="355600" h="464819">
                  <a:moveTo>
                    <a:pt x="81502" y="0"/>
                  </a:moveTo>
                  <a:lnTo>
                    <a:pt x="40530" y="35872"/>
                  </a:lnTo>
                  <a:lnTo>
                    <a:pt x="0" y="125082"/>
                  </a:lnTo>
                  <a:lnTo>
                    <a:pt x="16018" y="151199"/>
                  </a:lnTo>
                  <a:lnTo>
                    <a:pt x="27554" y="208660"/>
                  </a:lnTo>
                  <a:lnTo>
                    <a:pt x="40692" y="269018"/>
                  </a:lnTo>
                  <a:lnTo>
                    <a:pt x="61518" y="303822"/>
                  </a:lnTo>
                  <a:lnTo>
                    <a:pt x="96189" y="308936"/>
                  </a:lnTo>
                  <a:lnTo>
                    <a:pt x="133542" y="302138"/>
                  </a:lnTo>
                  <a:lnTo>
                    <a:pt x="166534" y="293854"/>
                  </a:lnTo>
                  <a:lnTo>
                    <a:pt x="188126" y="294508"/>
                  </a:lnTo>
                  <a:lnTo>
                    <a:pt x="191274" y="314528"/>
                  </a:lnTo>
                  <a:lnTo>
                    <a:pt x="183561" y="329259"/>
                  </a:lnTo>
                  <a:lnTo>
                    <a:pt x="173067" y="337705"/>
                  </a:lnTo>
                  <a:lnTo>
                    <a:pt x="164105" y="344028"/>
                  </a:lnTo>
                  <a:lnTo>
                    <a:pt x="160985" y="352386"/>
                  </a:lnTo>
                  <a:lnTo>
                    <a:pt x="172694" y="398665"/>
                  </a:lnTo>
                  <a:lnTo>
                    <a:pt x="191474" y="435624"/>
                  </a:lnTo>
                  <a:lnTo>
                    <a:pt x="209830" y="458984"/>
                  </a:lnTo>
                  <a:lnTo>
                    <a:pt x="220268" y="464464"/>
                  </a:lnTo>
                  <a:lnTo>
                    <a:pt x="271548" y="401245"/>
                  </a:lnTo>
                  <a:lnTo>
                    <a:pt x="290880" y="376504"/>
                  </a:lnTo>
                  <a:lnTo>
                    <a:pt x="327014" y="320231"/>
                  </a:lnTo>
                  <a:lnTo>
                    <a:pt x="347738" y="268031"/>
                  </a:lnTo>
                  <a:lnTo>
                    <a:pt x="355109" y="220365"/>
                  </a:lnTo>
                  <a:lnTo>
                    <a:pt x="351181" y="177693"/>
                  </a:lnTo>
                  <a:lnTo>
                    <a:pt x="338013" y="140478"/>
                  </a:lnTo>
                  <a:lnTo>
                    <a:pt x="292179" y="84259"/>
                  </a:lnTo>
                  <a:lnTo>
                    <a:pt x="147629" y="11943"/>
                  </a:lnTo>
                  <a:lnTo>
                    <a:pt x="81502" y="0"/>
                  </a:lnTo>
                  <a:close/>
                </a:path>
              </a:pathLst>
            </a:custGeom>
            <a:solidFill>
              <a:srgbClr val="B5B0C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303834" y="2722071"/>
              <a:ext cx="90858" cy="98914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09700" y="2267"/>
            <a:ext cx="6581775" cy="6731000"/>
            <a:chOff x="5609700" y="2267"/>
            <a:chExt cx="6581775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5609700" y="2267"/>
              <a:ext cx="6581775" cy="6731000"/>
            </a:xfrm>
            <a:custGeom>
              <a:avLst/>
              <a:gdLst/>
              <a:ahLst/>
              <a:cxnLst/>
              <a:rect l="l" t="t" r="r" b="b"/>
              <a:pathLst>
                <a:path w="6581775" h="6731000">
                  <a:moveTo>
                    <a:pt x="1022913" y="0"/>
                  </a:moveTo>
                  <a:lnTo>
                    <a:pt x="1422" y="0"/>
                  </a:lnTo>
                  <a:lnTo>
                    <a:pt x="883" y="25400"/>
                  </a:lnTo>
                  <a:lnTo>
                    <a:pt x="221" y="88900"/>
                  </a:lnTo>
                  <a:lnTo>
                    <a:pt x="0" y="139700"/>
                  </a:lnTo>
                  <a:lnTo>
                    <a:pt x="221" y="190500"/>
                  </a:lnTo>
                  <a:lnTo>
                    <a:pt x="883" y="254000"/>
                  </a:lnTo>
                  <a:lnTo>
                    <a:pt x="1986" y="304800"/>
                  </a:lnTo>
                  <a:lnTo>
                    <a:pt x="3526" y="355600"/>
                  </a:lnTo>
                  <a:lnTo>
                    <a:pt x="5503" y="406400"/>
                  </a:lnTo>
                  <a:lnTo>
                    <a:pt x="7914" y="469900"/>
                  </a:lnTo>
                  <a:lnTo>
                    <a:pt x="10758" y="520700"/>
                  </a:lnTo>
                  <a:lnTo>
                    <a:pt x="14033" y="571500"/>
                  </a:lnTo>
                  <a:lnTo>
                    <a:pt x="17738" y="622300"/>
                  </a:lnTo>
                  <a:lnTo>
                    <a:pt x="21871" y="685800"/>
                  </a:lnTo>
                  <a:lnTo>
                    <a:pt x="26429" y="736600"/>
                  </a:lnTo>
                  <a:lnTo>
                    <a:pt x="31412" y="787400"/>
                  </a:lnTo>
                  <a:lnTo>
                    <a:pt x="36818" y="838200"/>
                  </a:lnTo>
                  <a:lnTo>
                    <a:pt x="42645" y="889000"/>
                  </a:lnTo>
                  <a:lnTo>
                    <a:pt x="48891" y="952500"/>
                  </a:lnTo>
                  <a:lnTo>
                    <a:pt x="55555" y="1003300"/>
                  </a:lnTo>
                  <a:lnTo>
                    <a:pt x="62634" y="1054100"/>
                  </a:lnTo>
                  <a:lnTo>
                    <a:pt x="70128" y="1104900"/>
                  </a:lnTo>
                  <a:lnTo>
                    <a:pt x="78034" y="1155700"/>
                  </a:lnTo>
                  <a:lnTo>
                    <a:pt x="86352" y="1206500"/>
                  </a:lnTo>
                  <a:lnTo>
                    <a:pt x="95078" y="1257300"/>
                  </a:lnTo>
                  <a:lnTo>
                    <a:pt x="104212" y="1308100"/>
                  </a:lnTo>
                  <a:lnTo>
                    <a:pt x="113751" y="1371600"/>
                  </a:lnTo>
                  <a:lnTo>
                    <a:pt x="123694" y="1422400"/>
                  </a:lnTo>
                  <a:lnTo>
                    <a:pt x="134040" y="1473200"/>
                  </a:lnTo>
                  <a:lnTo>
                    <a:pt x="144787" y="1524000"/>
                  </a:lnTo>
                  <a:lnTo>
                    <a:pt x="155932" y="1574800"/>
                  </a:lnTo>
                  <a:lnTo>
                    <a:pt x="167475" y="1625600"/>
                  </a:lnTo>
                  <a:lnTo>
                    <a:pt x="179413" y="1676400"/>
                  </a:lnTo>
                  <a:lnTo>
                    <a:pt x="191745" y="1727200"/>
                  </a:lnTo>
                  <a:lnTo>
                    <a:pt x="204469" y="1778000"/>
                  </a:lnTo>
                  <a:lnTo>
                    <a:pt x="217583" y="1828800"/>
                  </a:lnTo>
                  <a:lnTo>
                    <a:pt x="231087" y="1879600"/>
                  </a:lnTo>
                  <a:lnTo>
                    <a:pt x="244977" y="1930400"/>
                  </a:lnTo>
                  <a:lnTo>
                    <a:pt x="259253" y="1981200"/>
                  </a:lnTo>
                  <a:lnTo>
                    <a:pt x="273912" y="2032000"/>
                  </a:lnTo>
                  <a:lnTo>
                    <a:pt x="288953" y="2082800"/>
                  </a:lnTo>
                  <a:lnTo>
                    <a:pt x="304375" y="2120900"/>
                  </a:lnTo>
                  <a:lnTo>
                    <a:pt x="320175" y="2171700"/>
                  </a:lnTo>
                  <a:lnTo>
                    <a:pt x="336352" y="2222500"/>
                  </a:lnTo>
                  <a:lnTo>
                    <a:pt x="352904" y="2273300"/>
                  </a:lnTo>
                  <a:lnTo>
                    <a:pt x="369830" y="2324100"/>
                  </a:lnTo>
                  <a:lnTo>
                    <a:pt x="387127" y="2374900"/>
                  </a:lnTo>
                  <a:lnTo>
                    <a:pt x="404795" y="2425700"/>
                  </a:lnTo>
                  <a:lnTo>
                    <a:pt x="422830" y="2463800"/>
                  </a:lnTo>
                  <a:lnTo>
                    <a:pt x="441233" y="2514600"/>
                  </a:lnTo>
                  <a:lnTo>
                    <a:pt x="460000" y="2565400"/>
                  </a:lnTo>
                  <a:lnTo>
                    <a:pt x="479131" y="2616200"/>
                  </a:lnTo>
                  <a:lnTo>
                    <a:pt x="498623" y="2654300"/>
                  </a:lnTo>
                  <a:lnTo>
                    <a:pt x="518475" y="2705100"/>
                  </a:lnTo>
                  <a:lnTo>
                    <a:pt x="538686" y="2755900"/>
                  </a:lnTo>
                  <a:lnTo>
                    <a:pt x="559253" y="2806700"/>
                  </a:lnTo>
                  <a:lnTo>
                    <a:pt x="580174" y="2844800"/>
                  </a:lnTo>
                  <a:lnTo>
                    <a:pt x="601449" y="2895600"/>
                  </a:lnTo>
                  <a:lnTo>
                    <a:pt x="623075" y="2946400"/>
                  </a:lnTo>
                  <a:lnTo>
                    <a:pt x="645051" y="2984500"/>
                  </a:lnTo>
                  <a:lnTo>
                    <a:pt x="667375" y="3035300"/>
                  </a:lnTo>
                  <a:lnTo>
                    <a:pt x="690045" y="3086100"/>
                  </a:lnTo>
                  <a:lnTo>
                    <a:pt x="713059" y="3124200"/>
                  </a:lnTo>
                  <a:lnTo>
                    <a:pt x="736417" y="3175000"/>
                  </a:lnTo>
                  <a:lnTo>
                    <a:pt x="760116" y="3213100"/>
                  </a:lnTo>
                  <a:lnTo>
                    <a:pt x="784154" y="3263900"/>
                  </a:lnTo>
                  <a:lnTo>
                    <a:pt x="808530" y="3302000"/>
                  </a:lnTo>
                  <a:lnTo>
                    <a:pt x="833242" y="3352800"/>
                  </a:lnTo>
                  <a:lnTo>
                    <a:pt x="858289" y="3390900"/>
                  </a:lnTo>
                  <a:lnTo>
                    <a:pt x="883668" y="3441700"/>
                  </a:lnTo>
                  <a:lnTo>
                    <a:pt x="909379" y="3479800"/>
                  </a:lnTo>
                  <a:lnTo>
                    <a:pt x="935418" y="3530600"/>
                  </a:lnTo>
                  <a:lnTo>
                    <a:pt x="961786" y="3568700"/>
                  </a:lnTo>
                  <a:lnTo>
                    <a:pt x="988479" y="3619500"/>
                  </a:lnTo>
                  <a:lnTo>
                    <a:pt x="1015496" y="3657600"/>
                  </a:lnTo>
                  <a:lnTo>
                    <a:pt x="1042836" y="3695700"/>
                  </a:lnTo>
                  <a:lnTo>
                    <a:pt x="1070497" y="3746500"/>
                  </a:lnTo>
                  <a:lnTo>
                    <a:pt x="1098477" y="3784600"/>
                  </a:lnTo>
                  <a:lnTo>
                    <a:pt x="1126774" y="3822700"/>
                  </a:lnTo>
                  <a:lnTo>
                    <a:pt x="1155387" y="3873500"/>
                  </a:lnTo>
                  <a:lnTo>
                    <a:pt x="1184314" y="3911600"/>
                  </a:lnTo>
                  <a:lnTo>
                    <a:pt x="1213554" y="3949700"/>
                  </a:lnTo>
                  <a:lnTo>
                    <a:pt x="1243104" y="4000500"/>
                  </a:lnTo>
                  <a:lnTo>
                    <a:pt x="1272963" y="4038600"/>
                  </a:lnTo>
                  <a:lnTo>
                    <a:pt x="1303129" y="4076700"/>
                  </a:lnTo>
                  <a:lnTo>
                    <a:pt x="1333601" y="4114800"/>
                  </a:lnTo>
                  <a:lnTo>
                    <a:pt x="1364377" y="4152900"/>
                  </a:lnTo>
                  <a:lnTo>
                    <a:pt x="1395454" y="4203700"/>
                  </a:lnTo>
                  <a:lnTo>
                    <a:pt x="1426833" y="4241800"/>
                  </a:lnTo>
                  <a:lnTo>
                    <a:pt x="1458510" y="4279900"/>
                  </a:lnTo>
                  <a:lnTo>
                    <a:pt x="1490484" y="4318000"/>
                  </a:lnTo>
                  <a:lnTo>
                    <a:pt x="1522753" y="4356100"/>
                  </a:lnTo>
                  <a:lnTo>
                    <a:pt x="1555316" y="4394200"/>
                  </a:lnTo>
                  <a:lnTo>
                    <a:pt x="1588171" y="4432300"/>
                  </a:lnTo>
                  <a:lnTo>
                    <a:pt x="1621317" y="4470400"/>
                  </a:lnTo>
                  <a:lnTo>
                    <a:pt x="1688471" y="4546600"/>
                  </a:lnTo>
                  <a:lnTo>
                    <a:pt x="1756767" y="4622800"/>
                  </a:lnTo>
                  <a:lnTo>
                    <a:pt x="1826189" y="4699000"/>
                  </a:lnTo>
                  <a:lnTo>
                    <a:pt x="1896725" y="4775200"/>
                  </a:lnTo>
                  <a:lnTo>
                    <a:pt x="1932406" y="4800600"/>
                  </a:lnTo>
                  <a:lnTo>
                    <a:pt x="1968361" y="4838700"/>
                  </a:lnTo>
                  <a:lnTo>
                    <a:pt x="2041083" y="4914900"/>
                  </a:lnTo>
                  <a:lnTo>
                    <a:pt x="2077847" y="4940300"/>
                  </a:lnTo>
                  <a:lnTo>
                    <a:pt x="2114878" y="4978400"/>
                  </a:lnTo>
                  <a:lnTo>
                    <a:pt x="2189732" y="5054600"/>
                  </a:lnTo>
                  <a:lnTo>
                    <a:pt x="2227552" y="5080000"/>
                  </a:lnTo>
                  <a:lnTo>
                    <a:pt x="2265632" y="5118100"/>
                  </a:lnTo>
                  <a:lnTo>
                    <a:pt x="2303969" y="5143500"/>
                  </a:lnTo>
                  <a:lnTo>
                    <a:pt x="2381412" y="5219700"/>
                  </a:lnTo>
                  <a:lnTo>
                    <a:pt x="2420513" y="5245100"/>
                  </a:lnTo>
                  <a:lnTo>
                    <a:pt x="2459866" y="5283200"/>
                  </a:lnTo>
                  <a:lnTo>
                    <a:pt x="2499468" y="5308600"/>
                  </a:lnTo>
                  <a:lnTo>
                    <a:pt x="2539318" y="5346700"/>
                  </a:lnTo>
                  <a:lnTo>
                    <a:pt x="2619755" y="5397500"/>
                  </a:lnTo>
                  <a:lnTo>
                    <a:pt x="2660338" y="5435600"/>
                  </a:lnTo>
                  <a:lnTo>
                    <a:pt x="2701163" y="5461000"/>
                  </a:lnTo>
                  <a:lnTo>
                    <a:pt x="2742226" y="5499100"/>
                  </a:lnTo>
                  <a:lnTo>
                    <a:pt x="2825065" y="5549900"/>
                  </a:lnTo>
                  <a:lnTo>
                    <a:pt x="2866836" y="5588000"/>
                  </a:lnTo>
                  <a:lnTo>
                    <a:pt x="3036230" y="5689600"/>
                  </a:lnTo>
                  <a:lnTo>
                    <a:pt x="3079147" y="5727700"/>
                  </a:lnTo>
                  <a:lnTo>
                    <a:pt x="3253039" y="5829300"/>
                  </a:lnTo>
                  <a:lnTo>
                    <a:pt x="3565649" y="6007100"/>
                  </a:lnTo>
                  <a:lnTo>
                    <a:pt x="3611143" y="6019800"/>
                  </a:lnTo>
                  <a:lnTo>
                    <a:pt x="3748839" y="6096000"/>
                  </a:lnTo>
                  <a:lnTo>
                    <a:pt x="3795137" y="6108700"/>
                  </a:lnTo>
                  <a:lnTo>
                    <a:pt x="3888322" y="6159500"/>
                  </a:lnTo>
                  <a:lnTo>
                    <a:pt x="3935205" y="6172200"/>
                  </a:lnTo>
                  <a:lnTo>
                    <a:pt x="4029546" y="6223000"/>
                  </a:lnTo>
                  <a:lnTo>
                    <a:pt x="4077000" y="6235700"/>
                  </a:lnTo>
                  <a:lnTo>
                    <a:pt x="4124640" y="6261100"/>
                  </a:lnTo>
                  <a:lnTo>
                    <a:pt x="4172466" y="6273800"/>
                  </a:lnTo>
                  <a:lnTo>
                    <a:pt x="4220475" y="6299200"/>
                  </a:lnTo>
                  <a:lnTo>
                    <a:pt x="4268665" y="6311900"/>
                  </a:lnTo>
                  <a:lnTo>
                    <a:pt x="4317035" y="6337300"/>
                  </a:lnTo>
                  <a:lnTo>
                    <a:pt x="4414309" y="6362700"/>
                  </a:lnTo>
                  <a:lnTo>
                    <a:pt x="4463209" y="6388100"/>
                  </a:lnTo>
                  <a:lnTo>
                    <a:pt x="4561526" y="6413500"/>
                  </a:lnTo>
                  <a:lnTo>
                    <a:pt x="4610940" y="6438900"/>
                  </a:lnTo>
                  <a:lnTo>
                    <a:pt x="5371360" y="6629400"/>
                  </a:lnTo>
                  <a:lnTo>
                    <a:pt x="5423259" y="6629400"/>
                  </a:lnTo>
                  <a:lnTo>
                    <a:pt x="5527476" y="6654800"/>
                  </a:lnTo>
                  <a:lnTo>
                    <a:pt x="5579792" y="6654800"/>
                  </a:lnTo>
                  <a:lnTo>
                    <a:pt x="5684829" y="6680200"/>
                  </a:lnTo>
                  <a:lnTo>
                    <a:pt x="5737547" y="6680200"/>
                  </a:lnTo>
                  <a:lnTo>
                    <a:pt x="5790396" y="6692900"/>
                  </a:lnTo>
                  <a:lnTo>
                    <a:pt x="5843373" y="6692900"/>
                  </a:lnTo>
                  <a:lnTo>
                    <a:pt x="5896478" y="6705600"/>
                  </a:lnTo>
                  <a:lnTo>
                    <a:pt x="6003063" y="6705600"/>
                  </a:lnTo>
                  <a:lnTo>
                    <a:pt x="6056539" y="6718300"/>
                  </a:lnTo>
                  <a:lnTo>
                    <a:pt x="6163852" y="6718300"/>
                  </a:lnTo>
                  <a:lnTo>
                    <a:pt x="6217685" y="6731000"/>
                  </a:lnTo>
                  <a:lnTo>
                    <a:pt x="6581702" y="6731000"/>
                  </a:lnTo>
                  <a:lnTo>
                    <a:pt x="6581702" y="5702300"/>
                  </a:lnTo>
                  <a:lnTo>
                    <a:pt x="6262615" y="5702300"/>
                  </a:lnTo>
                  <a:lnTo>
                    <a:pt x="6214997" y="5689600"/>
                  </a:lnTo>
                  <a:lnTo>
                    <a:pt x="6120091" y="5689600"/>
                  </a:lnTo>
                  <a:lnTo>
                    <a:pt x="6072805" y="5676900"/>
                  </a:lnTo>
                  <a:lnTo>
                    <a:pt x="5978578" y="5676900"/>
                  </a:lnTo>
                  <a:lnTo>
                    <a:pt x="5931640" y="5664200"/>
                  </a:lnTo>
                  <a:lnTo>
                    <a:pt x="5884821" y="5664200"/>
                  </a:lnTo>
                  <a:lnTo>
                    <a:pt x="5838122" y="5651500"/>
                  </a:lnTo>
                  <a:lnTo>
                    <a:pt x="5791545" y="5651500"/>
                  </a:lnTo>
                  <a:lnTo>
                    <a:pt x="5745093" y="5638800"/>
                  </a:lnTo>
                  <a:lnTo>
                    <a:pt x="5698766" y="5638800"/>
                  </a:lnTo>
                  <a:lnTo>
                    <a:pt x="5606496" y="5613400"/>
                  </a:lnTo>
                  <a:lnTo>
                    <a:pt x="5560556" y="5613400"/>
                  </a:lnTo>
                  <a:lnTo>
                    <a:pt x="5469073" y="5588000"/>
                  </a:lnTo>
                  <a:lnTo>
                    <a:pt x="5423535" y="5588000"/>
                  </a:lnTo>
                  <a:lnTo>
                    <a:pt x="5197931" y="5524500"/>
                  </a:lnTo>
                  <a:lnTo>
                    <a:pt x="5153240" y="5524500"/>
                  </a:lnTo>
                  <a:lnTo>
                    <a:pt x="4975961" y="5473700"/>
                  </a:lnTo>
                  <a:lnTo>
                    <a:pt x="4932022" y="5448300"/>
                  </a:lnTo>
                  <a:lnTo>
                    <a:pt x="4671702" y="5372100"/>
                  </a:lnTo>
                  <a:lnTo>
                    <a:pt x="4628884" y="5346700"/>
                  </a:lnTo>
                  <a:lnTo>
                    <a:pt x="4543749" y="5321300"/>
                  </a:lnTo>
                  <a:lnTo>
                    <a:pt x="4501436" y="5295900"/>
                  </a:lnTo>
                  <a:lnTo>
                    <a:pt x="4417327" y="5270500"/>
                  </a:lnTo>
                  <a:lnTo>
                    <a:pt x="4375534" y="5245100"/>
                  </a:lnTo>
                  <a:lnTo>
                    <a:pt x="4333918" y="5232400"/>
                  </a:lnTo>
                  <a:lnTo>
                    <a:pt x="4292480" y="5207000"/>
                  </a:lnTo>
                  <a:lnTo>
                    <a:pt x="4251223" y="5194300"/>
                  </a:lnTo>
                  <a:lnTo>
                    <a:pt x="4210147" y="5168900"/>
                  </a:lnTo>
                  <a:lnTo>
                    <a:pt x="4169254" y="5156200"/>
                  </a:lnTo>
                  <a:lnTo>
                    <a:pt x="4128546" y="5130800"/>
                  </a:lnTo>
                  <a:lnTo>
                    <a:pt x="4088024" y="5118100"/>
                  </a:lnTo>
                  <a:lnTo>
                    <a:pt x="4007548" y="5067300"/>
                  </a:lnTo>
                  <a:lnTo>
                    <a:pt x="3967596" y="5054600"/>
                  </a:lnTo>
                  <a:lnTo>
                    <a:pt x="3848906" y="4978400"/>
                  </a:lnTo>
                  <a:lnTo>
                    <a:pt x="3809737" y="4965700"/>
                  </a:lnTo>
                  <a:lnTo>
                    <a:pt x="3655074" y="4864100"/>
                  </a:lnTo>
                  <a:lnTo>
                    <a:pt x="3616920" y="4851400"/>
                  </a:lnTo>
                  <a:lnTo>
                    <a:pt x="3429303" y="4724400"/>
                  </a:lnTo>
                  <a:lnTo>
                    <a:pt x="3283091" y="4622800"/>
                  </a:lnTo>
                  <a:lnTo>
                    <a:pt x="3247092" y="4584700"/>
                  </a:lnTo>
                  <a:lnTo>
                    <a:pt x="3105353" y="4483100"/>
                  </a:lnTo>
                  <a:lnTo>
                    <a:pt x="3070492" y="4457700"/>
                  </a:lnTo>
                  <a:lnTo>
                    <a:pt x="3035864" y="4419600"/>
                  </a:lnTo>
                  <a:lnTo>
                    <a:pt x="2967312" y="4368800"/>
                  </a:lnTo>
                  <a:lnTo>
                    <a:pt x="2933392" y="4330700"/>
                  </a:lnTo>
                  <a:lnTo>
                    <a:pt x="2866271" y="4279900"/>
                  </a:lnTo>
                  <a:lnTo>
                    <a:pt x="2833073" y="4241800"/>
                  </a:lnTo>
                  <a:lnTo>
                    <a:pt x="2767413" y="4191000"/>
                  </a:lnTo>
                  <a:lnTo>
                    <a:pt x="2734953" y="4152900"/>
                  </a:lnTo>
                  <a:lnTo>
                    <a:pt x="2702743" y="4127500"/>
                  </a:lnTo>
                  <a:lnTo>
                    <a:pt x="2670783" y="4089400"/>
                  </a:lnTo>
                  <a:lnTo>
                    <a:pt x="2639076" y="4064000"/>
                  </a:lnTo>
                  <a:lnTo>
                    <a:pt x="2607623" y="4025900"/>
                  </a:lnTo>
                  <a:lnTo>
                    <a:pt x="2576426" y="4000500"/>
                  </a:lnTo>
                  <a:lnTo>
                    <a:pt x="2545486" y="3962400"/>
                  </a:lnTo>
                  <a:lnTo>
                    <a:pt x="2514805" y="3937000"/>
                  </a:lnTo>
                  <a:lnTo>
                    <a:pt x="2484385" y="3898900"/>
                  </a:lnTo>
                  <a:lnTo>
                    <a:pt x="2454228" y="3860800"/>
                  </a:lnTo>
                  <a:lnTo>
                    <a:pt x="2424334" y="3835400"/>
                  </a:lnTo>
                  <a:lnTo>
                    <a:pt x="2394706" y="3797300"/>
                  </a:lnTo>
                  <a:lnTo>
                    <a:pt x="2365346" y="3759200"/>
                  </a:lnTo>
                  <a:lnTo>
                    <a:pt x="2336254" y="3733800"/>
                  </a:lnTo>
                  <a:lnTo>
                    <a:pt x="2307433" y="3695700"/>
                  </a:lnTo>
                  <a:lnTo>
                    <a:pt x="2278885" y="3657600"/>
                  </a:lnTo>
                  <a:lnTo>
                    <a:pt x="2250610" y="3632200"/>
                  </a:lnTo>
                  <a:lnTo>
                    <a:pt x="2222611" y="3594100"/>
                  </a:lnTo>
                  <a:lnTo>
                    <a:pt x="2194889" y="3556000"/>
                  </a:lnTo>
                  <a:lnTo>
                    <a:pt x="2167445" y="3517900"/>
                  </a:lnTo>
                  <a:lnTo>
                    <a:pt x="2140283" y="3479800"/>
                  </a:lnTo>
                  <a:lnTo>
                    <a:pt x="2113402" y="3454400"/>
                  </a:lnTo>
                  <a:lnTo>
                    <a:pt x="2086806" y="3416300"/>
                  </a:lnTo>
                  <a:lnTo>
                    <a:pt x="2060494" y="3378200"/>
                  </a:lnTo>
                  <a:lnTo>
                    <a:pt x="2034470" y="3340100"/>
                  </a:lnTo>
                  <a:lnTo>
                    <a:pt x="2008735" y="3302000"/>
                  </a:lnTo>
                  <a:lnTo>
                    <a:pt x="1983290" y="3263900"/>
                  </a:lnTo>
                  <a:lnTo>
                    <a:pt x="1958137" y="3225800"/>
                  </a:lnTo>
                  <a:lnTo>
                    <a:pt x="1933278" y="3187700"/>
                  </a:lnTo>
                  <a:lnTo>
                    <a:pt x="1908714" y="3149600"/>
                  </a:lnTo>
                  <a:lnTo>
                    <a:pt x="1884447" y="3111500"/>
                  </a:lnTo>
                  <a:lnTo>
                    <a:pt x="1860479" y="3073400"/>
                  </a:lnTo>
                  <a:lnTo>
                    <a:pt x="1836811" y="3035300"/>
                  </a:lnTo>
                  <a:lnTo>
                    <a:pt x="1813445" y="2997200"/>
                  </a:lnTo>
                  <a:lnTo>
                    <a:pt x="1790383" y="2959100"/>
                  </a:lnTo>
                  <a:lnTo>
                    <a:pt x="1767625" y="2921000"/>
                  </a:lnTo>
                  <a:lnTo>
                    <a:pt x="1745175" y="2882900"/>
                  </a:lnTo>
                  <a:lnTo>
                    <a:pt x="1723033" y="2844800"/>
                  </a:lnTo>
                  <a:lnTo>
                    <a:pt x="1701202" y="2806700"/>
                  </a:lnTo>
                  <a:lnTo>
                    <a:pt x="1679682" y="2768600"/>
                  </a:lnTo>
                  <a:lnTo>
                    <a:pt x="1658476" y="2730500"/>
                  </a:lnTo>
                  <a:lnTo>
                    <a:pt x="1637584" y="2692400"/>
                  </a:lnTo>
                  <a:lnTo>
                    <a:pt x="1617010" y="2641600"/>
                  </a:lnTo>
                  <a:lnTo>
                    <a:pt x="1596754" y="2603500"/>
                  </a:lnTo>
                  <a:lnTo>
                    <a:pt x="1576818" y="2565400"/>
                  </a:lnTo>
                  <a:lnTo>
                    <a:pt x="1557204" y="2527300"/>
                  </a:lnTo>
                  <a:lnTo>
                    <a:pt x="1537913" y="2489200"/>
                  </a:lnTo>
                  <a:lnTo>
                    <a:pt x="1518947" y="2438400"/>
                  </a:lnTo>
                  <a:lnTo>
                    <a:pt x="1500308" y="2400300"/>
                  </a:lnTo>
                  <a:lnTo>
                    <a:pt x="1481997" y="2362200"/>
                  </a:lnTo>
                  <a:lnTo>
                    <a:pt x="1464016" y="2311400"/>
                  </a:lnTo>
                  <a:lnTo>
                    <a:pt x="1446367" y="2273300"/>
                  </a:lnTo>
                  <a:lnTo>
                    <a:pt x="1429051" y="2235200"/>
                  </a:lnTo>
                  <a:lnTo>
                    <a:pt x="1412069" y="2197100"/>
                  </a:lnTo>
                  <a:lnTo>
                    <a:pt x="1395425" y="2146300"/>
                  </a:lnTo>
                  <a:lnTo>
                    <a:pt x="1379118" y="2108200"/>
                  </a:lnTo>
                  <a:lnTo>
                    <a:pt x="1363152" y="2057400"/>
                  </a:lnTo>
                  <a:lnTo>
                    <a:pt x="1347527" y="2019300"/>
                  </a:lnTo>
                  <a:lnTo>
                    <a:pt x="1332245" y="1981200"/>
                  </a:lnTo>
                  <a:lnTo>
                    <a:pt x="1317307" y="1930400"/>
                  </a:lnTo>
                  <a:lnTo>
                    <a:pt x="1302717" y="1892300"/>
                  </a:lnTo>
                  <a:lnTo>
                    <a:pt x="1288474" y="1841500"/>
                  </a:lnTo>
                  <a:lnTo>
                    <a:pt x="1274581" y="1803400"/>
                  </a:lnTo>
                  <a:lnTo>
                    <a:pt x="1261039" y="1765300"/>
                  </a:lnTo>
                  <a:lnTo>
                    <a:pt x="1247851" y="1714500"/>
                  </a:lnTo>
                  <a:lnTo>
                    <a:pt x="1235017" y="1676400"/>
                  </a:lnTo>
                  <a:lnTo>
                    <a:pt x="1222539" y="1625600"/>
                  </a:lnTo>
                  <a:lnTo>
                    <a:pt x="1210420" y="1587500"/>
                  </a:lnTo>
                  <a:lnTo>
                    <a:pt x="1198660" y="1536700"/>
                  </a:lnTo>
                  <a:lnTo>
                    <a:pt x="1187261" y="1498600"/>
                  </a:lnTo>
                  <a:lnTo>
                    <a:pt x="1176225" y="1447800"/>
                  </a:lnTo>
                  <a:lnTo>
                    <a:pt x="1165554" y="1409700"/>
                  </a:lnTo>
                  <a:lnTo>
                    <a:pt x="1155249" y="1358900"/>
                  </a:lnTo>
                  <a:lnTo>
                    <a:pt x="1145312" y="1308100"/>
                  </a:lnTo>
                  <a:lnTo>
                    <a:pt x="1135744" y="1270000"/>
                  </a:lnTo>
                  <a:lnTo>
                    <a:pt x="1126548" y="1219200"/>
                  </a:lnTo>
                  <a:lnTo>
                    <a:pt x="1117724" y="1181100"/>
                  </a:lnTo>
                  <a:lnTo>
                    <a:pt x="1109275" y="1130300"/>
                  </a:lnTo>
                  <a:lnTo>
                    <a:pt x="1101202" y="1079500"/>
                  </a:lnTo>
                  <a:lnTo>
                    <a:pt x="1093506" y="1041400"/>
                  </a:lnTo>
                  <a:lnTo>
                    <a:pt x="1086190" y="990600"/>
                  </a:lnTo>
                  <a:lnTo>
                    <a:pt x="1079255" y="939800"/>
                  </a:lnTo>
                  <a:lnTo>
                    <a:pt x="1072703" y="901700"/>
                  </a:lnTo>
                  <a:lnTo>
                    <a:pt x="1066535" y="850900"/>
                  </a:lnTo>
                  <a:lnTo>
                    <a:pt x="1060753" y="800100"/>
                  </a:lnTo>
                  <a:lnTo>
                    <a:pt x="1055359" y="762000"/>
                  </a:lnTo>
                  <a:lnTo>
                    <a:pt x="1050354" y="711200"/>
                  </a:lnTo>
                  <a:lnTo>
                    <a:pt x="1045740" y="660400"/>
                  </a:lnTo>
                  <a:lnTo>
                    <a:pt x="1041518" y="622300"/>
                  </a:lnTo>
                  <a:lnTo>
                    <a:pt x="1037691" y="571500"/>
                  </a:lnTo>
                  <a:lnTo>
                    <a:pt x="1034259" y="520700"/>
                  </a:lnTo>
                  <a:lnTo>
                    <a:pt x="1031225" y="469900"/>
                  </a:lnTo>
                  <a:lnTo>
                    <a:pt x="1028591" y="431800"/>
                  </a:lnTo>
                  <a:lnTo>
                    <a:pt x="1026357" y="381000"/>
                  </a:lnTo>
                  <a:lnTo>
                    <a:pt x="1024525" y="330200"/>
                  </a:lnTo>
                  <a:lnTo>
                    <a:pt x="1023098" y="279400"/>
                  </a:lnTo>
                  <a:lnTo>
                    <a:pt x="1022077" y="241300"/>
                  </a:lnTo>
                  <a:lnTo>
                    <a:pt x="1021462" y="190500"/>
                  </a:lnTo>
                  <a:lnTo>
                    <a:pt x="1021257" y="139700"/>
                  </a:lnTo>
                  <a:lnTo>
                    <a:pt x="1021462" y="88900"/>
                  </a:lnTo>
                  <a:lnTo>
                    <a:pt x="1022077" y="38100"/>
                  </a:lnTo>
                  <a:lnTo>
                    <a:pt x="1022913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26924" y="4977"/>
              <a:ext cx="5862955" cy="6108700"/>
            </a:xfrm>
            <a:custGeom>
              <a:avLst/>
              <a:gdLst/>
              <a:ahLst/>
              <a:cxnLst/>
              <a:rect l="l" t="t" r="r" b="b"/>
              <a:pathLst>
                <a:path w="5862955" h="6108700">
                  <a:moveTo>
                    <a:pt x="697846" y="0"/>
                  </a:moveTo>
                  <a:lnTo>
                    <a:pt x="1567" y="0"/>
                  </a:lnTo>
                  <a:lnTo>
                    <a:pt x="877" y="38100"/>
                  </a:lnTo>
                  <a:lnTo>
                    <a:pt x="219" y="88900"/>
                  </a:lnTo>
                  <a:lnTo>
                    <a:pt x="0" y="139700"/>
                  </a:lnTo>
                  <a:lnTo>
                    <a:pt x="196" y="190500"/>
                  </a:lnTo>
                  <a:lnTo>
                    <a:pt x="783" y="228600"/>
                  </a:lnTo>
                  <a:lnTo>
                    <a:pt x="1761" y="279400"/>
                  </a:lnTo>
                  <a:lnTo>
                    <a:pt x="3127" y="330200"/>
                  </a:lnTo>
                  <a:lnTo>
                    <a:pt x="4880" y="381000"/>
                  </a:lnTo>
                  <a:lnTo>
                    <a:pt x="7018" y="431800"/>
                  </a:lnTo>
                  <a:lnTo>
                    <a:pt x="9540" y="482600"/>
                  </a:lnTo>
                  <a:lnTo>
                    <a:pt x="12445" y="520700"/>
                  </a:lnTo>
                  <a:lnTo>
                    <a:pt x="15731" y="571500"/>
                  </a:lnTo>
                  <a:lnTo>
                    <a:pt x="19396" y="622300"/>
                  </a:lnTo>
                  <a:lnTo>
                    <a:pt x="23439" y="673100"/>
                  </a:lnTo>
                  <a:lnTo>
                    <a:pt x="27858" y="711200"/>
                  </a:lnTo>
                  <a:lnTo>
                    <a:pt x="32653" y="762000"/>
                  </a:lnTo>
                  <a:lnTo>
                    <a:pt x="37821" y="812800"/>
                  </a:lnTo>
                  <a:lnTo>
                    <a:pt x="43360" y="863600"/>
                  </a:lnTo>
                  <a:lnTo>
                    <a:pt x="49271" y="901700"/>
                  </a:lnTo>
                  <a:lnTo>
                    <a:pt x="55550" y="952500"/>
                  </a:lnTo>
                  <a:lnTo>
                    <a:pt x="62197" y="1003300"/>
                  </a:lnTo>
                  <a:lnTo>
                    <a:pt x="69210" y="1041400"/>
                  </a:lnTo>
                  <a:lnTo>
                    <a:pt x="76587" y="1092200"/>
                  </a:lnTo>
                  <a:lnTo>
                    <a:pt x="84327" y="1143000"/>
                  </a:lnTo>
                  <a:lnTo>
                    <a:pt x="92429" y="1193800"/>
                  </a:lnTo>
                  <a:lnTo>
                    <a:pt x="100890" y="1231900"/>
                  </a:lnTo>
                  <a:lnTo>
                    <a:pt x="109710" y="1282700"/>
                  </a:lnTo>
                  <a:lnTo>
                    <a:pt x="118888" y="1320800"/>
                  </a:lnTo>
                  <a:lnTo>
                    <a:pt x="128420" y="1371600"/>
                  </a:lnTo>
                  <a:lnTo>
                    <a:pt x="138307" y="1422400"/>
                  </a:lnTo>
                  <a:lnTo>
                    <a:pt x="148546" y="1460500"/>
                  </a:lnTo>
                  <a:lnTo>
                    <a:pt x="159136" y="1511300"/>
                  </a:lnTo>
                  <a:lnTo>
                    <a:pt x="170076" y="1562100"/>
                  </a:lnTo>
                  <a:lnTo>
                    <a:pt x="181363" y="1600200"/>
                  </a:lnTo>
                  <a:lnTo>
                    <a:pt x="192998" y="1651000"/>
                  </a:lnTo>
                  <a:lnTo>
                    <a:pt x="204977" y="1689100"/>
                  </a:lnTo>
                  <a:lnTo>
                    <a:pt x="217300" y="1739900"/>
                  </a:lnTo>
                  <a:lnTo>
                    <a:pt x="229964" y="1778000"/>
                  </a:lnTo>
                  <a:lnTo>
                    <a:pt x="242970" y="1828800"/>
                  </a:lnTo>
                  <a:lnTo>
                    <a:pt x="256314" y="1866900"/>
                  </a:lnTo>
                  <a:lnTo>
                    <a:pt x="269996" y="1917700"/>
                  </a:lnTo>
                  <a:lnTo>
                    <a:pt x="284014" y="1955800"/>
                  </a:lnTo>
                  <a:lnTo>
                    <a:pt x="298366" y="2006600"/>
                  </a:lnTo>
                  <a:lnTo>
                    <a:pt x="313052" y="2044700"/>
                  </a:lnTo>
                  <a:lnTo>
                    <a:pt x="328069" y="2095500"/>
                  </a:lnTo>
                  <a:lnTo>
                    <a:pt x="343416" y="2133600"/>
                  </a:lnTo>
                  <a:lnTo>
                    <a:pt x="359092" y="2184400"/>
                  </a:lnTo>
                  <a:lnTo>
                    <a:pt x="375094" y="2222500"/>
                  </a:lnTo>
                  <a:lnTo>
                    <a:pt x="391423" y="2260600"/>
                  </a:lnTo>
                  <a:lnTo>
                    <a:pt x="408075" y="2311400"/>
                  </a:lnTo>
                  <a:lnTo>
                    <a:pt x="425050" y="2349500"/>
                  </a:lnTo>
                  <a:lnTo>
                    <a:pt x="442346" y="2400300"/>
                  </a:lnTo>
                  <a:lnTo>
                    <a:pt x="459962" y="2438400"/>
                  </a:lnTo>
                  <a:lnTo>
                    <a:pt x="477895" y="2476500"/>
                  </a:lnTo>
                  <a:lnTo>
                    <a:pt x="496145" y="2527300"/>
                  </a:lnTo>
                  <a:lnTo>
                    <a:pt x="514711" y="2565400"/>
                  </a:lnTo>
                  <a:lnTo>
                    <a:pt x="533590" y="2603500"/>
                  </a:lnTo>
                  <a:lnTo>
                    <a:pt x="552781" y="2641600"/>
                  </a:lnTo>
                  <a:lnTo>
                    <a:pt x="572282" y="2692400"/>
                  </a:lnTo>
                  <a:lnTo>
                    <a:pt x="592093" y="2730500"/>
                  </a:lnTo>
                  <a:lnTo>
                    <a:pt x="612211" y="2768600"/>
                  </a:lnTo>
                  <a:lnTo>
                    <a:pt x="632636" y="2806700"/>
                  </a:lnTo>
                  <a:lnTo>
                    <a:pt x="653365" y="2857500"/>
                  </a:lnTo>
                  <a:lnTo>
                    <a:pt x="674397" y="2895600"/>
                  </a:lnTo>
                  <a:lnTo>
                    <a:pt x="695731" y="2933700"/>
                  </a:lnTo>
                  <a:lnTo>
                    <a:pt x="717365" y="2971800"/>
                  </a:lnTo>
                  <a:lnTo>
                    <a:pt x="739297" y="3009900"/>
                  </a:lnTo>
                  <a:lnTo>
                    <a:pt x="761527" y="3060700"/>
                  </a:lnTo>
                  <a:lnTo>
                    <a:pt x="784052" y="3098800"/>
                  </a:lnTo>
                  <a:lnTo>
                    <a:pt x="806872" y="3136900"/>
                  </a:lnTo>
                  <a:lnTo>
                    <a:pt x="829984" y="3175000"/>
                  </a:lnTo>
                  <a:lnTo>
                    <a:pt x="853387" y="3213100"/>
                  </a:lnTo>
                  <a:lnTo>
                    <a:pt x="877080" y="3251200"/>
                  </a:lnTo>
                  <a:lnTo>
                    <a:pt x="901061" y="3289300"/>
                  </a:lnTo>
                  <a:lnTo>
                    <a:pt x="925328" y="3327400"/>
                  </a:lnTo>
                  <a:lnTo>
                    <a:pt x="949881" y="3365500"/>
                  </a:lnTo>
                  <a:lnTo>
                    <a:pt x="974718" y="3403600"/>
                  </a:lnTo>
                  <a:lnTo>
                    <a:pt x="999836" y="3441700"/>
                  </a:lnTo>
                  <a:lnTo>
                    <a:pt x="1025236" y="3479800"/>
                  </a:lnTo>
                  <a:lnTo>
                    <a:pt x="1050914" y="3517900"/>
                  </a:lnTo>
                  <a:lnTo>
                    <a:pt x="1076870" y="3556000"/>
                  </a:lnTo>
                  <a:lnTo>
                    <a:pt x="1103102" y="3594100"/>
                  </a:lnTo>
                  <a:lnTo>
                    <a:pt x="1129609" y="3632200"/>
                  </a:lnTo>
                  <a:lnTo>
                    <a:pt x="1156390" y="3670300"/>
                  </a:lnTo>
                  <a:lnTo>
                    <a:pt x="1183441" y="3708400"/>
                  </a:lnTo>
                  <a:lnTo>
                    <a:pt x="1210763" y="3746500"/>
                  </a:lnTo>
                  <a:lnTo>
                    <a:pt x="1238354" y="3771900"/>
                  </a:lnTo>
                  <a:lnTo>
                    <a:pt x="1266212" y="3810000"/>
                  </a:lnTo>
                  <a:lnTo>
                    <a:pt x="1294336" y="3848100"/>
                  </a:lnTo>
                  <a:lnTo>
                    <a:pt x="1322724" y="3886200"/>
                  </a:lnTo>
                  <a:lnTo>
                    <a:pt x="1351374" y="3924300"/>
                  </a:lnTo>
                  <a:lnTo>
                    <a:pt x="1380286" y="3949700"/>
                  </a:lnTo>
                  <a:lnTo>
                    <a:pt x="1409457" y="3987800"/>
                  </a:lnTo>
                  <a:lnTo>
                    <a:pt x="1438887" y="4025900"/>
                  </a:lnTo>
                  <a:lnTo>
                    <a:pt x="1468573" y="4064000"/>
                  </a:lnTo>
                  <a:lnTo>
                    <a:pt x="1498515" y="4089400"/>
                  </a:lnTo>
                  <a:lnTo>
                    <a:pt x="1528710" y="4127500"/>
                  </a:lnTo>
                  <a:lnTo>
                    <a:pt x="1559158" y="4165600"/>
                  </a:lnTo>
                  <a:lnTo>
                    <a:pt x="1589856" y="4191000"/>
                  </a:lnTo>
                  <a:lnTo>
                    <a:pt x="1620804" y="4229100"/>
                  </a:lnTo>
                  <a:lnTo>
                    <a:pt x="1651999" y="4254500"/>
                  </a:lnTo>
                  <a:lnTo>
                    <a:pt x="1683440" y="4292600"/>
                  </a:lnTo>
                  <a:lnTo>
                    <a:pt x="1715127" y="4318000"/>
                  </a:lnTo>
                  <a:lnTo>
                    <a:pt x="1779227" y="4394200"/>
                  </a:lnTo>
                  <a:lnTo>
                    <a:pt x="1811639" y="4419600"/>
                  </a:lnTo>
                  <a:lnTo>
                    <a:pt x="1844289" y="4457700"/>
                  </a:lnTo>
                  <a:lnTo>
                    <a:pt x="1910300" y="4508500"/>
                  </a:lnTo>
                  <a:lnTo>
                    <a:pt x="1943657" y="4546600"/>
                  </a:lnTo>
                  <a:lnTo>
                    <a:pt x="1977248" y="4572000"/>
                  </a:lnTo>
                  <a:lnTo>
                    <a:pt x="2011069" y="4610100"/>
                  </a:lnTo>
                  <a:lnTo>
                    <a:pt x="2079400" y="4660900"/>
                  </a:lnTo>
                  <a:lnTo>
                    <a:pt x="2113907" y="4699000"/>
                  </a:lnTo>
                  <a:lnTo>
                    <a:pt x="2183594" y="4749800"/>
                  </a:lnTo>
                  <a:lnTo>
                    <a:pt x="2218772" y="4787900"/>
                  </a:lnTo>
                  <a:lnTo>
                    <a:pt x="2361676" y="4889500"/>
                  </a:lnTo>
                  <a:lnTo>
                    <a:pt x="2397943" y="4927600"/>
                  </a:lnTo>
                  <a:lnTo>
                    <a:pt x="2545129" y="5029200"/>
                  </a:lnTo>
                  <a:lnTo>
                    <a:pt x="2733764" y="5156200"/>
                  </a:lnTo>
                  <a:lnTo>
                    <a:pt x="2927396" y="5283200"/>
                  </a:lnTo>
                  <a:lnTo>
                    <a:pt x="2966706" y="5295900"/>
                  </a:lnTo>
                  <a:lnTo>
                    <a:pt x="3085773" y="5372100"/>
                  </a:lnTo>
                  <a:lnTo>
                    <a:pt x="3125837" y="5384800"/>
                  </a:lnTo>
                  <a:lnTo>
                    <a:pt x="3206518" y="5435600"/>
                  </a:lnTo>
                  <a:lnTo>
                    <a:pt x="3247132" y="5448300"/>
                  </a:lnTo>
                  <a:lnTo>
                    <a:pt x="3328900" y="5499100"/>
                  </a:lnTo>
                  <a:lnTo>
                    <a:pt x="3370051" y="5511800"/>
                  </a:lnTo>
                  <a:lnTo>
                    <a:pt x="3411377" y="5537200"/>
                  </a:lnTo>
                  <a:lnTo>
                    <a:pt x="3452878" y="5549900"/>
                  </a:lnTo>
                  <a:lnTo>
                    <a:pt x="3494552" y="5575300"/>
                  </a:lnTo>
                  <a:lnTo>
                    <a:pt x="3536398" y="5588000"/>
                  </a:lnTo>
                  <a:lnTo>
                    <a:pt x="3578413" y="5613400"/>
                  </a:lnTo>
                  <a:lnTo>
                    <a:pt x="3620597" y="5626100"/>
                  </a:lnTo>
                  <a:lnTo>
                    <a:pt x="3662947" y="5651500"/>
                  </a:lnTo>
                  <a:lnTo>
                    <a:pt x="3705463" y="5664200"/>
                  </a:lnTo>
                  <a:lnTo>
                    <a:pt x="3748143" y="5689600"/>
                  </a:lnTo>
                  <a:lnTo>
                    <a:pt x="3833989" y="5715000"/>
                  </a:lnTo>
                  <a:lnTo>
                    <a:pt x="3877152" y="5740400"/>
                  </a:lnTo>
                  <a:lnTo>
                    <a:pt x="4051367" y="5791200"/>
                  </a:lnTo>
                  <a:lnTo>
                    <a:pt x="4095304" y="5816600"/>
                  </a:lnTo>
                  <a:lnTo>
                    <a:pt x="4633862" y="5969000"/>
                  </a:lnTo>
                  <a:lnTo>
                    <a:pt x="4679638" y="5969000"/>
                  </a:lnTo>
                  <a:lnTo>
                    <a:pt x="4817748" y="6007100"/>
                  </a:lnTo>
                  <a:lnTo>
                    <a:pt x="4864040" y="6007100"/>
                  </a:lnTo>
                  <a:lnTo>
                    <a:pt x="4956997" y="6032500"/>
                  </a:lnTo>
                  <a:lnTo>
                    <a:pt x="5003659" y="6032500"/>
                  </a:lnTo>
                  <a:lnTo>
                    <a:pt x="5050442" y="6045200"/>
                  </a:lnTo>
                  <a:lnTo>
                    <a:pt x="5097344" y="6045200"/>
                  </a:lnTo>
                  <a:lnTo>
                    <a:pt x="5191498" y="6070600"/>
                  </a:lnTo>
                  <a:lnTo>
                    <a:pt x="5286111" y="6070600"/>
                  </a:lnTo>
                  <a:lnTo>
                    <a:pt x="5333586" y="6083300"/>
                  </a:lnTo>
                  <a:lnTo>
                    <a:pt x="5381170" y="6083300"/>
                  </a:lnTo>
                  <a:lnTo>
                    <a:pt x="5428863" y="6096000"/>
                  </a:lnTo>
                  <a:lnTo>
                    <a:pt x="5524569" y="6096000"/>
                  </a:lnTo>
                  <a:lnTo>
                    <a:pt x="5572579" y="6108700"/>
                  </a:lnTo>
                  <a:lnTo>
                    <a:pt x="5862739" y="6108700"/>
                  </a:lnTo>
                  <a:lnTo>
                    <a:pt x="5862739" y="5422900"/>
                  </a:lnTo>
                  <a:lnTo>
                    <a:pt x="5814597" y="5422900"/>
                  </a:lnTo>
                  <a:lnTo>
                    <a:pt x="5766563" y="5410200"/>
                  </a:lnTo>
                  <a:lnTo>
                    <a:pt x="5575526" y="5410200"/>
                  </a:lnTo>
                  <a:lnTo>
                    <a:pt x="5528052" y="5397500"/>
                  </a:lnTo>
                  <a:lnTo>
                    <a:pt x="5433458" y="5397500"/>
                  </a:lnTo>
                  <a:lnTo>
                    <a:pt x="5386342" y="5384800"/>
                  </a:lnTo>
                  <a:lnTo>
                    <a:pt x="5339350" y="5384800"/>
                  </a:lnTo>
                  <a:lnTo>
                    <a:pt x="5292482" y="5372100"/>
                  </a:lnTo>
                  <a:lnTo>
                    <a:pt x="5245742" y="5372100"/>
                  </a:lnTo>
                  <a:lnTo>
                    <a:pt x="5199131" y="5359400"/>
                  </a:lnTo>
                  <a:lnTo>
                    <a:pt x="5152650" y="5359400"/>
                  </a:lnTo>
                  <a:lnTo>
                    <a:pt x="5060088" y="5334000"/>
                  </a:lnTo>
                  <a:lnTo>
                    <a:pt x="5014010" y="5334000"/>
                  </a:lnTo>
                  <a:lnTo>
                    <a:pt x="4922272" y="5308600"/>
                  </a:lnTo>
                  <a:lnTo>
                    <a:pt x="4876615" y="5308600"/>
                  </a:lnTo>
                  <a:lnTo>
                    <a:pt x="4650523" y="5245100"/>
                  </a:lnTo>
                  <a:lnTo>
                    <a:pt x="4605757" y="5245100"/>
                  </a:lnTo>
                  <a:lnTo>
                    <a:pt x="4472395" y="5207000"/>
                  </a:lnTo>
                  <a:lnTo>
                    <a:pt x="4428260" y="5181600"/>
                  </a:lnTo>
                  <a:lnTo>
                    <a:pt x="4166926" y="5105400"/>
                  </a:lnTo>
                  <a:lnTo>
                    <a:pt x="4123968" y="5080000"/>
                  </a:lnTo>
                  <a:lnTo>
                    <a:pt x="4038579" y="5054600"/>
                  </a:lnTo>
                  <a:lnTo>
                    <a:pt x="3996152" y="5029200"/>
                  </a:lnTo>
                  <a:lnTo>
                    <a:pt x="3911845" y="5003800"/>
                  </a:lnTo>
                  <a:lnTo>
                    <a:pt x="3869967" y="4978400"/>
                  </a:lnTo>
                  <a:lnTo>
                    <a:pt x="3828276" y="4965700"/>
                  </a:lnTo>
                  <a:lnTo>
                    <a:pt x="3786774" y="4940300"/>
                  </a:lnTo>
                  <a:lnTo>
                    <a:pt x="3745463" y="4927600"/>
                  </a:lnTo>
                  <a:lnTo>
                    <a:pt x="3704343" y="4902200"/>
                  </a:lnTo>
                  <a:lnTo>
                    <a:pt x="3663418" y="4889500"/>
                  </a:lnTo>
                  <a:lnTo>
                    <a:pt x="3582158" y="4838700"/>
                  </a:lnTo>
                  <a:lnTo>
                    <a:pt x="3541827" y="4826000"/>
                  </a:lnTo>
                  <a:lnTo>
                    <a:pt x="3461771" y="4775200"/>
                  </a:lnTo>
                  <a:lnTo>
                    <a:pt x="3422050" y="4762500"/>
                  </a:lnTo>
                  <a:lnTo>
                    <a:pt x="3304140" y="4686300"/>
                  </a:lnTo>
                  <a:lnTo>
                    <a:pt x="3265259" y="4673600"/>
                  </a:lnTo>
                  <a:lnTo>
                    <a:pt x="3074116" y="4546600"/>
                  </a:lnTo>
                  <a:lnTo>
                    <a:pt x="2925224" y="4445000"/>
                  </a:lnTo>
                  <a:lnTo>
                    <a:pt x="2780036" y="4343400"/>
                  </a:lnTo>
                  <a:lnTo>
                    <a:pt x="2744332" y="4305300"/>
                  </a:lnTo>
                  <a:lnTo>
                    <a:pt x="2638672" y="4229100"/>
                  </a:lnTo>
                  <a:lnTo>
                    <a:pt x="2603943" y="4203700"/>
                  </a:lnTo>
                  <a:lnTo>
                    <a:pt x="2569462" y="4165600"/>
                  </a:lnTo>
                  <a:lnTo>
                    <a:pt x="2501253" y="4114800"/>
                  </a:lnTo>
                  <a:lnTo>
                    <a:pt x="2467528" y="4076700"/>
                  </a:lnTo>
                  <a:lnTo>
                    <a:pt x="2400848" y="4025900"/>
                  </a:lnTo>
                  <a:lnTo>
                    <a:pt x="2367896" y="3987800"/>
                  </a:lnTo>
                  <a:lnTo>
                    <a:pt x="2335206" y="3962400"/>
                  </a:lnTo>
                  <a:lnTo>
                    <a:pt x="2302779" y="3924300"/>
                  </a:lnTo>
                  <a:lnTo>
                    <a:pt x="2270617" y="3898900"/>
                  </a:lnTo>
                  <a:lnTo>
                    <a:pt x="2238722" y="3860800"/>
                  </a:lnTo>
                  <a:lnTo>
                    <a:pt x="2207096" y="3835400"/>
                  </a:lnTo>
                  <a:lnTo>
                    <a:pt x="2175741" y="3797300"/>
                  </a:lnTo>
                  <a:lnTo>
                    <a:pt x="2144658" y="3771900"/>
                  </a:lnTo>
                  <a:lnTo>
                    <a:pt x="2113850" y="3733800"/>
                  </a:lnTo>
                  <a:lnTo>
                    <a:pt x="2083318" y="3695700"/>
                  </a:lnTo>
                  <a:lnTo>
                    <a:pt x="2053065" y="3670300"/>
                  </a:lnTo>
                  <a:lnTo>
                    <a:pt x="2023091" y="3632200"/>
                  </a:lnTo>
                  <a:lnTo>
                    <a:pt x="1993400" y="3606800"/>
                  </a:lnTo>
                  <a:lnTo>
                    <a:pt x="1963992" y="3568700"/>
                  </a:lnTo>
                  <a:lnTo>
                    <a:pt x="1934870" y="3530600"/>
                  </a:lnTo>
                  <a:lnTo>
                    <a:pt x="1906036" y="3492500"/>
                  </a:lnTo>
                  <a:lnTo>
                    <a:pt x="1877491" y="3467100"/>
                  </a:lnTo>
                  <a:lnTo>
                    <a:pt x="1849237" y="3429000"/>
                  </a:lnTo>
                  <a:lnTo>
                    <a:pt x="1821277" y="3390900"/>
                  </a:lnTo>
                  <a:lnTo>
                    <a:pt x="1793611" y="3352800"/>
                  </a:lnTo>
                  <a:lnTo>
                    <a:pt x="1766242" y="3327400"/>
                  </a:lnTo>
                  <a:lnTo>
                    <a:pt x="1739173" y="3289300"/>
                  </a:lnTo>
                  <a:lnTo>
                    <a:pt x="1712403" y="3251200"/>
                  </a:lnTo>
                  <a:lnTo>
                    <a:pt x="1685936" y="3213100"/>
                  </a:lnTo>
                  <a:lnTo>
                    <a:pt x="1659774" y="3175000"/>
                  </a:lnTo>
                  <a:lnTo>
                    <a:pt x="1633918" y="3136900"/>
                  </a:lnTo>
                  <a:lnTo>
                    <a:pt x="1608370" y="3098800"/>
                  </a:lnTo>
                  <a:lnTo>
                    <a:pt x="1583132" y="3060700"/>
                  </a:lnTo>
                  <a:lnTo>
                    <a:pt x="1558205" y="3022600"/>
                  </a:lnTo>
                  <a:lnTo>
                    <a:pt x="1533593" y="2984500"/>
                  </a:lnTo>
                  <a:lnTo>
                    <a:pt x="1509296" y="2946400"/>
                  </a:lnTo>
                  <a:lnTo>
                    <a:pt x="1485316" y="2908300"/>
                  </a:lnTo>
                  <a:lnTo>
                    <a:pt x="1461656" y="2870200"/>
                  </a:lnTo>
                  <a:lnTo>
                    <a:pt x="1438316" y="2832100"/>
                  </a:lnTo>
                  <a:lnTo>
                    <a:pt x="1415300" y="2794000"/>
                  </a:lnTo>
                  <a:lnTo>
                    <a:pt x="1392609" y="2755900"/>
                  </a:lnTo>
                  <a:lnTo>
                    <a:pt x="1370244" y="2717800"/>
                  </a:lnTo>
                  <a:lnTo>
                    <a:pt x="1348208" y="2679700"/>
                  </a:lnTo>
                  <a:lnTo>
                    <a:pt x="1326503" y="2641600"/>
                  </a:lnTo>
                  <a:lnTo>
                    <a:pt x="1305130" y="2603500"/>
                  </a:lnTo>
                  <a:lnTo>
                    <a:pt x="1284091" y="2552700"/>
                  </a:lnTo>
                  <a:lnTo>
                    <a:pt x="1263388" y="2514600"/>
                  </a:lnTo>
                  <a:lnTo>
                    <a:pt x="1243024" y="2476500"/>
                  </a:lnTo>
                  <a:lnTo>
                    <a:pt x="1222999" y="2438400"/>
                  </a:lnTo>
                  <a:lnTo>
                    <a:pt x="1203315" y="2400300"/>
                  </a:lnTo>
                  <a:lnTo>
                    <a:pt x="1183976" y="2349500"/>
                  </a:lnTo>
                  <a:lnTo>
                    <a:pt x="1164982" y="2311400"/>
                  </a:lnTo>
                  <a:lnTo>
                    <a:pt x="1146335" y="2273300"/>
                  </a:lnTo>
                  <a:lnTo>
                    <a:pt x="1128037" y="2235200"/>
                  </a:lnTo>
                  <a:lnTo>
                    <a:pt x="1110090" y="2184400"/>
                  </a:lnTo>
                  <a:lnTo>
                    <a:pt x="1092496" y="2146300"/>
                  </a:lnTo>
                  <a:lnTo>
                    <a:pt x="1075257" y="2108200"/>
                  </a:lnTo>
                  <a:lnTo>
                    <a:pt x="1058375" y="2057400"/>
                  </a:lnTo>
                  <a:lnTo>
                    <a:pt x="1041851" y="2019300"/>
                  </a:lnTo>
                  <a:lnTo>
                    <a:pt x="1025687" y="1968500"/>
                  </a:lnTo>
                  <a:lnTo>
                    <a:pt x="1009886" y="1930400"/>
                  </a:lnTo>
                  <a:lnTo>
                    <a:pt x="994448" y="1892300"/>
                  </a:lnTo>
                  <a:lnTo>
                    <a:pt x="979377" y="1841500"/>
                  </a:lnTo>
                  <a:lnTo>
                    <a:pt x="964674" y="1803400"/>
                  </a:lnTo>
                  <a:lnTo>
                    <a:pt x="950340" y="1752600"/>
                  </a:lnTo>
                  <a:lnTo>
                    <a:pt x="936378" y="1714500"/>
                  </a:lnTo>
                  <a:lnTo>
                    <a:pt x="922789" y="1663700"/>
                  </a:lnTo>
                  <a:lnTo>
                    <a:pt x="909575" y="1625600"/>
                  </a:lnTo>
                  <a:lnTo>
                    <a:pt x="896739" y="1587500"/>
                  </a:lnTo>
                  <a:lnTo>
                    <a:pt x="884282" y="1536700"/>
                  </a:lnTo>
                  <a:lnTo>
                    <a:pt x="872205" y="1485900"/>
                  </a:lnTo>
                  <a:lnTo>
                    <a:pt x="860512" y="1447800"/>
                  </a:lnTo>
                  <a:lnTo>
                    <a:pt x="849203" y="1397000"/>
                  </a:lnTo>
                  <a:lnTo>
                    <a:pt x="838280" y="1358900"/>
                  </a:lnTo>
                  <a:lnTo>
                    <a:pt x="827746" y="1308100"/>
                  </a:lnTo>
                  <a:lnTo>
                    <a:pt x="817602" y="1270000"/>
                  </a:lnTo>
                  <a:lnTo>
                    <a:pt x="807850" y="1219200"/>
                  </a:lnTo>
                  <a:lnTo>
                    <a:pt x="798493" y="1181100"/>
                  </a:lnTo>
                  <a:lnTo>
                    <a:pt x="789531" y="1130300"/>
                  </a:lnTo>
                  <a:lnTo>
                    <a:pt x="780966" y="1079500"/>
                  </a:lnTo>
                  <a:lnTo>
                    <a:pt x="772802" y="1041400"/>
                  </a:lnTo>
                  <a:lnTo>
                    <a:pt x="765038" y="990600"/>
                  </a:lnTo>
                  <a:lnTo>
                    <a:pt x="757678" y="939800"/>
                  </a:lnTo>
                  <a:lnTo>
                    <a:pt x="750724" y="901700"/>
                  </a:lnTo>
                  <a:lnTo>
                    <a:pt x="744176" y="850900"/>
                  </a:lnTo>
                  <a:lnTo>
                    <a:pt x="738037" y="800100"/>
                  </a:lnTo>
                  <a:lnTo>
                    <a:pt x="732309" y="762000"/>
                  </a:lnTo>
                  <a:lnTo>
                    <a:pt x="726994" y="711200"/>
                  </a:lnTo>
                  <a:lnTo>
                    <a:pt x="722093" y="660400"/>
                  </a:lnTo>
                  <a:lnTo>
                    <a:pt x="717608" y="622300"/>
                  </a:lnTo>
                  <a:lnTo>
                    <a:pt x="713542" y="571500"/>
                  </a:lnTo>
                  <a:lnTo>
                    <a:pt x="709896" y="520700"/>
                  </a:lnTo>
                  <a:lnTo>
                    <a:pt x="706671" y="469900"/>
                  </a:lnTo>
                  <a:lnTo>
                    <a:pt x="703871" y="431800"/>
                  </a:lnTo>
                  <a:lnTo>
                    <a:pt x="701496" y="381000"/>
                  </a:lnTo>
                  <a:lnTo>
                    <a:pt x="699549" y="330200"/>
                  </a:lnTo>
                  <a:lnTo>
                    <a:pt x="698031" y="279400"/>
                  </a:lnTo>
                  <a:lnTo>
                    <a:pt x="696945" y="228600"/>
                  </a:lnTo>
                  <a:lnTo>
                    <a:pt x="696292" y="190500"/>
                  </a:lnTo>
                  <a:lnTo>
                    <a:pt x="696074" y="139700"/>
                  </a:lnTo>
                  <a:lnTo>
                    <a:pt x="696320" y="88900"/>
                  </a:lnTo>
                  <a:lnTo>
                    <a:pt x="697059" y="38100"/>
                  </a:lnTo>
                  <a:lnTo>
                    <a:pt x="697846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EC2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57399" y="160728"/>
            <a:ext cx="109918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45">
                <a:solidFill>
                  <a:srgbClr val="FFFFFF"/>
                </a:solidFill>
                <a:latin typeface="Arial Black"/>
                <a:cs typeface="Arial Black"/>
              </a:rPr>
              <a:t>Society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5033010" cy="53238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1322070">
              <a:lnSpc>
                <a:spcPts val="4400"/>
              </a:lnSpc>
              <a:spcBef>
                <a:spcPts val="680"/>
              </a:spcBef>
            </a:pP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As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they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age,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men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are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50">
                <a:solidFill>
                  <a:srgbClr val="40276F"/>
                </a:solidFill>
                <a:latin typeface="Arial Black"/>
                <a:cs typeface="Arial Black"/>
              </a:rPr>
              <a:t>less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likely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than 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women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84">
                <a:solidFill>
                  <a:srgbClr val="40276F"/>
                </a:solidFill>
                <a:latin typeface="Arial Black"/>
                <a:cs typeface="Arial Black"/>
              </a:rPr>
              <a:t>say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that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they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25">
                <a:solidFill>
                  <a:srgbClr val="40276F"/>
                </a:solidFill>
                <a:latin typeface="Arial Black"/>
                <a:cs typeface="Arial Black"/>
              </a:rPr>
              <a:t>have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rely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on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05">
                <a:solidFill>
                  <a:srgbClr val="40276F"/>
                </a:solidFill>
                <a:latin typeface="Arial Black"/>
                <a:cs typeface="Arial Black"/>
              </a:rPr>
              <a:t>if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they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need </a:t>
            </a:r>
            <a:r>
              <a:rPr dirty="0" sz="4100" spc="-290">
                <a:solidFill>
                  <a:srgbClr val="40276F"/>
                </a:solidFill>
                <a:latin typeface="Arial Black"/>
                <a:cs typeface="Arial Black"/>
              </a:rPr>
              <a:t>help.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55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 spc="-45">
                <a:latin typeface="Arial"/>
                <a:cs typeface="Arial"/>
              </a:rPr>
              <a:t>7.10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better.org.uk/society-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664044" y="901766"/>
            <a:ext cx="5897245" cy="5524500"/>
            <a:chOff x="5664044" y="901766"/>
            <a:chExt cx="5897245" cy="5524500"/>
          </a:xfrm>
        </p:grpSpPr>
        <p:sp>
          <p:nvSpPr>
            <p:cNvPr id="9" name="object 9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4044" y="901766"/>
              <a:ext cx="5897185" cy="1974746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947362" y="5517299"/>
              <a:ext cx="403225" cy="144145"/>
            </a:xfrm>
            <a:custGeom>
              <a:avLst/>
              <a:gdLst/>
              <a:ahLst/>
              <a:cxnLst/>
              <a:rect l="l" t="t" r="r" b="b"/>
              <a:pathLst>
                <a:path w="403225" h="144145">
                  <a:moveTo>
                    <a:pt x="216369" y="990"/>
                  </a:moveTo>
                  <a:lnTo>
                    <a:pt x="153162" y="0"/>
                  </a:lnTo>
                  <a:lnTo>
                    <a:pt x="152031" y="73545"/>
                  </a:lnTo>
                  <a:lnTo>
                    <a:pt x="215239" y="74536"/>
                  </a:lnTo>
                  <a:lnTo>
                    <a:pt x="216369" y="990"/>
                  </a:lnTo>
                  <a:close/>
                </a:path>
                <a:path w="403225" h="144145">
                  <a:moveTo>
                    <a:pt x="257924" y="128460"/>
                  </a:moveTo>
                  <a:lnTo>
                    <a:pt x="0" y="128460"/>
                  </a:lnTo>
                  <a:lnTo>
                    <a:pt x="0" y="141160"/>
                  </a:lnTo>
                  <a:lnTo>
                    <a:pt x="393" y="141160"/>
                  </a:lnTo>
                  <a:lnTo>
                    <a:pt x="393" y="142430"/>
                  </a:lnTo>
                  <a:lnTo>
                    <a:pt x="1663" y="142430"/>
                  </a:lnTo>
                  <a:lnTo>
                    <a:pt x="1663" y="143700"/>
                  </a:lnTo>
                  <a:lnTo>
                    <a:pt x="257327" y="143700"/>
                  </a:lnTo>
                  <a:lnTo>
                    <a:pt x="257327" y="142430"/>
                  </a:lnTo>
                  <a:lnTo>
                    <a:pt x="257924" y="142430"/>
                  </a:lnTo>
                  <a:lnTo>
                    <a:pt x="257924" y="141160"/>
                  </a:lnTo>
                  <a:lnTo>
                    <a:pt x="257924" y="128460"/>
                  </a:lnTo>
                  <a:close/>
                </a:path>
                <a:path w="403225" h="144145">
                  <a:moveTo>
                    <a:pt x="403021" y="2247"/>
                  </a:moveTo>
                  <a:lnTo>
                    <a:pt x="334530" y="1168"/>
                  </a:lnTo>
                  <a:lnTo>
                    <a:pt x="333248" y="83426"/>
                  </a:lnTo>
                  <a:lnTo>
                    <a:pt x="401739" y="84480"/>
                  </a:lnTo>
                  <a:lnTo>
                    <a:pt x="403021" y="224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947365" y="5569342"/>
              <a:ext cx="423266" cy="91867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1019285" y="4159218"/>
              <a:ext cx="100965" cy="579755"/>
            </a:xfrm>
            <a:custGeom>
              <a:avLst/>
              <a:gdLst/>
              <a:ahLst/>
              <a:cxnLst/>
              <a:rect l="l" t="t" r="r" b="b"/>
              <a:pathLst>
                <a:path w="100965" h="579754">
                  <a:moveTo>
                    <a:pt x="16052" y="0"/>
                  </a:moveTo>
                  <a:lnTo>
                    <a:pt x="0" y="558850"/>
                  </a:lnTo>
                  <a:lnTo>
                    <a:pt x="3593" y="571289"/>
                  </a:lnTo>
                  <a:lnTo>
                    <a:pt x="11926" y="577400"/>
                  </a:lnTo>
                  <a:lnTo>
                    <a:pt x="24101" y="579208"/>
                  </a:lnTo>
                  <a:lnTo>
                    <a:pt x="39217" y="578739"/>
                  </a:lnTo>
                  <a:lnTo>
                    <a:pt x="100622" y="575513"/>
                  </a:lnTo>
                  <a:lnTo>
                    <a:pt x="99428" y="1790"/>
                  </a:lnTo>
                  <a:lnTo>
                    <a:pt x="16052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30459" y="4736039"/>
              <a:ext cx="64109" cy="75158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1074362" y="4048607"/>
              <a:ext cx="382905" cy="1515745"/>
            </a:xfrm>
            <a:custGeom>
              <a:avLst/>
              <a:gdLst/>
              <a:ahLst/>
              <a:cxnLst/>
              <a:rect l="l" t="t" r="r" b="b"/>
              <a:pathLst>
                <a:path w="382904" h="1515745">
                  <a:moveTo>
                    <a:pt x="382714" y="645299"/>
                  </a:moveTo>
                  <a:lnTo>
                    <a:pt x="371754" y="97015"/>
                  </a:lnTo>
                  <a:lnTo>
                    <a:pt x="289966" y="98056"/>
                  </a:lnTo>
                  <a:lnTo>
                    <a:pt x="285534" y="507707"/>
                  </a:lnTo>
                  <a:lnTo>
                    <a:pt x="267373" y="508038"/>
                  </a:lnTo>
                  <a:lnTo>
                    <a:pt x="267373" y="26733"/>
                  </a:lnTo>
                  <a:lnTo>
                    <a:pt x="98933" y="0"/>
                  </a:lnTo>
                  <a:lnTo>
                    <a:pt x="98933" y="511048"/>
                  </a:lnTo>
                  <a:lnTo>
                    <a:pt x="0" y="512800"/>
                  </a:lnTo>
                  <a:lnTo>
                    <a:pt x="0" y="1034872"/>
                  </a:lnTo>
                  <a:lnTo>
                    <a:pt x="8559" y="1515249"/>
                  </a:lnTo>
                  <a:lnTo>
                    <a:pt x="121970" y="1515249"/>
                  </a:lnTo>
                  <a:lnTo>
                    <a:pt x="162369" y="845845"/>
                  </a:lnTo>
                  <a:lnTo>
                    <a:pt x="166878" y="912126"/>
                  </a:lnTo>
                  <a:lnTo>
                    <a:pt x="170116" y="1509979"/>
                  </a:lnTo>
                  <a:lnTo>
                    <a:pt x="287642" y="1515249"/>
                  </a:lnTo>
                  <a:lnTo>
                    <a:pt x="306882" y="1044371"/>
                  </a:lnTo>
                  <a:lnTo>
                    <a:pt x="322694" y="731545"/>
                  </a:lnTo>
                  <a:lnTo>
                    <a:pt x="358851" y="708431"/>
                  </a:lnTo>
                  <a:lnTo>
                    <a:pt x="367550" y="663879"/>
                  </a:lnTo>
                  <a:lnTo>
                    <a:pt x="370865" y="663409"/>
                  </a:lnTo>
                  <a:lnTo>
                    <a:pt x="379082" y="657479"/>
                  </a:lnTo>
                  <a:lnTo>
                    <a:pt x="382714" y="645299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83817" y="3915898"/>
              <a:ext cx="114996" cy="24745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775874" y="3756329"/>
              <a:ext cx="674370" cy="1012825"/>
            </a:xfrm>
            <a:custGeom>
              <a:avLst/>
              <a:gdLst/>
              <a:ahLst/>
              <a:cxnLst/>
              <a:rect l="l" t="t" r="r" b="b"/>
              <a:pathLst>
                <a:path w="674370" h="1012825">
                  <a:moveTo>
                    <a:pt x="232117" y="195313"/>
                  </a:moveTo>
                  <a:lnTo>
                    <a:pt x="229222" y="187185"/>
                  </a:lnTo>
                  <a:lnTo>
                    <a:pt x="207441" y="108470"/>
                  </a:lnTo>
                  <a:lnTo>
                    <a:pt x="202641" y="77978"/>
                  </a:lnTo>
                  <a:lnTo>
                    <a:pt x="182181" y="45897"/>
                  </a:lnTo>
                  <a:lnTo>
                    <a:pt x="150418" y="23253"/>
                  </a:lnTo>
                  <a:lnTo>
                    <a:pt x="110502" y="13347"/>
                  </a:lnTo>
                  <a:lnTo>
                    <a:pt x="69684" y="18643"/>
                  </a:lnTo>
                  <a:lnTo>
                    <a:pt x="35534" y="37541"/>
                  </a:lnTo>
                  <a:lnTo>
                    <a:pt x="11557" y="67094"/>
                  </a:lnTo>
                  <a:lnTo>
                    <a:pt x="1270" y="104381"/>
                  </a:lnTo>
                  <a:lnTo>
                    <a:pt x="0" y="120497"/>
                  </a:lnTo>
                  <a:lnTo>
                    <a:pt x="2209" y="146786"/>
                  </a:lnTo>
                  <a:lnTo>
                    <a:pt x="9423" y="173774"/>
                  </a:lnTo>
                  <a:lnTo>
                    <a:pt x="14986" y="193509"/>
                  </a:lnTo>
                  <a:lnTo>
                    <a:pt x="8318" y="199567"/>
                  </a:lnTo>
                  <a:lnTo>
                    <a:pt x="7416" y="210197"/>
                  </a:lnTo>
                  <a:lnTo>
                    <a:pt x="19177" y="211239"/>
                  </a:lnTo>
                  <a:lnTo>
                    <a:pt x="24130" y="240131"/>
                  </a:lnTo>
                  <a:lnTo>
                    <a:pt x="24650" y="245694"/>
                  </a:lnTo>
                  <a:lnTo>
                    <a:pt x="28397" y="236778"/>
                  </a:lnTo>
                  <a:lnTo>
                    <a:pt x="28105" y="242366"/>
                  </a:lnTo>
                  <a:lnTo>
                    <a:pt x="17018" y="298500"/>
                  </a:lnTo>
                  <a:lnTo>
                    <a:pt x="15278" y="310959"/>
                  </a:lnTo>
                  <a:lnTo>
                    <a:pt x="16103" y="323392"/>
                  </a:lnTo>
                  <a:lnTo>
                    <a:pt x="19380" y="335419"/>
                  </a:lnTo>
                  <a:lnTo>
                    <a:pt x="25057" y="346671"/>
                  </a:lnTo>
                  <a:lnTo>
                    <a:pt x="29362" y="353491"/>
                  </a:lnTo>
                  <a:lnTo>
                    <a:pt x="31521" y="359664"/>
                  </a:lnTo>
                  <a:lnTo>
                    <a:pt x="35077" y="362597"/>
                  </a:lnTo>
                  <a:lnTo>
                    <a:pt x="35712" y="363143"/>
                  </a:lnTo>
                  <a:lnTo>
                    <a:pt x="38849" y="363880"/>
                  </a:lnTo>
                  <a:lnTo>
                    <a:pt x="39484" y="364401"/>
                  </a:lnTo>
                  <a:lnTo>
                    <a:pt x="55295" y="373265"/>
                  </a:lnTo>
                  <a:lnTo>
                    <a:pt x="72224" y="376186"/>
                  </a:lnTo>
                  <a:lnTo>
                    <a:pt x="89090" y="373138"/>
                  </a:lnTo>
                  <a:lnTo>
                    <a:pt x="119380" y="348348"/>
                  </a:lnTo>
                  <a:lnTo>
                    <a:pt x="123101" y="314401"/>
                  </a:lnTo>
                  <a:lnTo>
                    <a:pt x="125539" y="304660"/>
                  </a:lnTo>
                  <a:lnTo>
                    <a:pt x="131241" y="299173"/>
                  </a:lnTo>
                  <a:lnTo>
                    <a:pt x="139801" y="296075"/>
                  </a:lnTo>
                  <a:lnTo>
                    <a:pt x="159296" y="291553"/>
                  </a:lnTo>
                  <a:lnTo>
                    <a:pt x="167005" y="289623"/>
                  </a:lnTo>
                  <a:lnTo>
                    <a:pt x="198488" y="252564"/>
                  </a:lnTo>
                  <a:lnTo>
                    <a:pt x="188493" y="247599"/>
                  </a:lnTo>
                  <a:lnTo>
                    <a:pt x="181521" y="241363"/>
                  </a:lnTo>
                  <a:lnTo>
                    <a:pt x="178333" y="236778"/>
                  </a:lnTo>
                  <a:lnTo>
                    <a:pt x="177076" y="234975"/>
                  </a:lnTo>
                  <a:lnTo>
                    <a:pt x="174625" y="229565"/>
                  </a:lnTo>
                  <a:lnTo>
                    <a:pt x="174104" y="228104"/>
                  </a:lnTo>
                  <a:lnTo>
                    <a:pt x="177177" y="227304"/>
                  </a:lnTo>
                  <a:lnTo>
                    <a:pt x="202031" y="226618"/>
                  </a:lnTo>
                  <a:lnTo>
                    <a:pt x="202501" y="219722"/>
                  </a:lnTo>
                  <a:lnTo>
                    <a:pt x="202780" y="212572"/>
                  </a:lnTo>
                  <a:lnTo>
                    <a:pt x="203263" y="204025"/>
                  </a:lnTo>
                  <a:lnTo>
                    <a:pt x="203339" y="202679"/>
                  </a:lnTo>
                  <a:lnTo>
                    <a:pt x="225425" y="203606"/>
                  </a:lnTo>
                  <a:lnTo>
                    <a:pt x="232117" y="195313"/>
                  </a:lnTo>
                  <a:close/>
                </a:path>
                <a:path w="674370" h="1012825">
                  <a:moveTo>
                    <a:pt x="673849" y="485800"/>
                  </a:moveTo>
                  <a:lnTo>
                    <a:pt x="673049" y="437870"/>
                  </a:lnTo>
                  <a:lnTo>
                    <a:pt x="670458" y="393179"/>
                  </a:lnTo>
                  <a:lnTo>
                    <a:pt x="656894" y="353034"/>
                  </a:lnTo>
                  <a:lnTo>
                    <a:pt x="626287" y="323723"/>
                  </a:lnTo>
                  <a:lnTo>
                    <a:pt x="578599" y="298094"/>
                  </a:lnTo>
                  <a:lnTo>
                    <a:pt x="549719" y="284200"/>
                  </a:lnTo>
                  <a:lnTo>
                    <a:pt x="563803" y="264185"/>
                  </a:lnTo>
                  <a:lnTo>
                    <a:pt x="570992" y="230047"/>
                  </a:lnTo>
                  <a:lnTo>
                    <a:pt x="569302" y="198983"/>
                  </a:lnTo>
                  <a:lnTo>
                    <a:pt x="568629" y="186778"/>
                  </a:lnTo>
                  <a:lnTo>
                    <a:pt x="571119" y="186677"/>
                  </a:lnTo>
                  <a:lnTo>
                    <a:pt x="576554" y="178130"/>
                  </a:lnTo>
                  <a:lnTo>
                    <a:pt x="580148" y="152717"/>
                  </a:lnTo>
                  <a:lnTo>
                    <a:pt x="581977" y="141643"/>
                  </a:lnTo>
                  <a:lnTo>
                    <a:pt x="581329" y="132130"/>
                  </a:lnTo>
                  <a:lnTo>
                    <a:pt x="578421" y="125183"/>
                  </a:lnTo>
                  <a:lnTo>
                    <a:pt x="573455" y="121793"/>
                  </a:lnTo>
                  <a:lnTo>
                    <a:pt x="568490" y="120738"/>
                  </a:lnTo>
                  <a:lnTo>
                    <a:pt x="565162" y="123063"/>
                  </a:lnTo>
                  <a:lnTo>
                    <a:pt x="564210" y="105435"/>
                  </a:lnTo>
                  <a:lnTo>
                    <a:pt x="564045" y="105435"/>
                  </a:lnTo>
                  <a:lnTo>
                    <a:pt x="564159" y="99441"/>
                  </a:lnTo>
                  <a:lnTo>
                    <a:pt x="564273" y="78168"/>
                  </a:lnTo>
                  <a:lnTo>
                    <a:pt x="550570" y="36639"/>
                  </a:lnTo>
                  <a:lnTo>
                    <a:pt x="511098" y="5461"/>
                  </a:lnTo>
                  <a:lnTo>
                    <a:pt x="477227" y="0"/>
                  </a:lnTo>
                  <a:lnTo>
                    <a:pt x="437629" y="6616"/>
                  </a:lnTo>
                  <a:lnTo>
                    <a:pt x="405282" y="25387"/>
                  </a:lnTo>
                  <a:lnTo>
                    <a:pt x="383476" y="54698"/>
                  </a:lnTo>
                  <a:lnTo>
                    <a:pt x="375488" y="92925"/>
                  </a:lnTo>
                  <a:lnTo>
                    <a:pt x="377837" y="123710"/>
                  </a:lnTo>
                  <a:lnTo>
                    <a:pt x="375513" y="122135"/>
                  </a:lnTo>
                  <a:lnTo>
                    <a:pt x="372795" y="121259"/>
                  </a:lnTo>
                  <a:lnTo>
                    <a:pt x="370255" y="121793"/>
                  </a:lnTo>
                  <a:lnTo>
                    <a:pt x="365290" y="125183"/>
                  </a:lnTo>
                  <a:lnTo>
                    <a:pt x="362381" y="132130"/>
                  </a:lnTo>
                  <a:lnTo>
                    <a:pt x="361734" y="141643"/>
                  </a:lnTo>
                  <a:lnTo>
                    <a:pt x="365328" y="164541"/>
                  </a:lnTo>
                  <a:lnTo>
                    <a:pt x="366788" y="176479"/>
                  </a:lnTo>
                  <a:lnTo>
                    <a:pt x="370967" y="185369"/>
                  </a:lnTo>
                  <a:lnTo>
                    <a:pt x="375983" y="186728"/>
                  </a:lnTo>
                  <a:lnTo>
                    <a:pt x="373837" y="229819"/>
                  </a:lnTo>
                  <a:lnTo>
                    <a:pt x="380949" y="264033"/>
                  </a:lnTo>
                  <a:lnTo>
                    <a:pt x="391960" y="279742"/>
                  </a:lnTo>
                  <a:lnTo>
                    <a:pt x="381101" y="284124"/>
                  </a:lnTo>
                  <a:lnTo>
                    <a:pt x="324624" y="312470"/>
                  </a:lnTo>
                  <a:lnTo>
                    <a:pt x="287210" y="336651"/>
                  </a:lnTo>
                  <a:lnTo>
                    <a:pt x="264617" y="372135"/>
                  </a:lnTo>
                  <a:lnTo>
                    <a:pt x="257517" y="445503"/>
                  </a:lnTo>
                  <a:lnTo>
                    <a:pt x="257733" y="497700"/>
                  </a:lnTo>
                  <a:lnTo>
                    <a:pt x="260146" y="549592"/>
                  </a:lnTo>
                  <a:lnTo>
                    <a:pt x="264007" y="601002"/>
                  </a:lnTo>
                  <a:lnTo>
                    <a:pt x="273164" y="701611"/>
                  </a:lnTo>
                  <a:lnTo>
                    <a:pt x="277012" y="750430"/>
                  </a:lnTo>
                  <a:lnTo>
                    <a:pt x="279374" y="798017"/>
                  </a:lnTo>
                  <a:lnTo>
                    <a:pt x="279527" y="844181"/>
                  </a:lnTo>
                  <a:lnTo>
                    <a:pt x="280631" y="876719"/>
                  </a:lnTo>
                  <a:lnTo>
                    <a:pt x="285432" y="923048"/>
                  </a:lnTo>
                  <a:lnTo>
                    <a:pt x="294589" y="967143"/>
                  </a:lnTo>
                  <a:lnTo>
                    <a:pt x="330720" y="1006767"/>
                  </a:lnTo>
                  <a:lnTo>
                    <a:pt x="350888" y="1012685"/>
                  </a:lnTo>
                  <a:lnTo>
                    <a:pt x="380771" y="1011936"/>
                  </a:lnTo>
                  <a:lnTo>
                    <a:pt x="431914" y="1005713"/>
                  </a:lnTo>
                  <a:lnTo>
                    <a:pt x="416077" y="302044"/>
                  </a:lnTo>
                  <a:lnTo>
                    <a:pt x="429666" y="310832"/>
                  </a:lnTo>
                  <a:lnTo>
                    <a:pt x="465340" y="317741"/>
                  </a:lnTo>
                  <a:lnTo>
                    <a:pt x="479475" y="317741"/>
                  </a:lnTo>
                  <a:lnTo>
                    <a:pt x="514388" y="310997"/>
                  </a:lnTo>
                  <a:lnTo>
                    <a:pt x="498767" y="1005713"/>
                  </a:lnTo>
                  <a:lnTo>
                    <a:pt x="559384" y="1011936"/>
                  </a:lnTo>
                  <a:lnTo>
                    <a:pt x="594131" y="1012685"/>
                  </a:lnTo>
                  <a:lnTo>
                    <a:pt x="616102" y="1006767"/>
                  </a:lnTo>
                  <a:lnTo>
                    <a:pt x="638378" y="992987"/>
                  </a:lnTo>
                  <a:lnTo>
                    <a:pt x="650900" y="979792"/>
                  </a:lnTo>
                  <a:lnTo>
                    <a:pt x="656526" y="963523"/>
                  </a:lnTo>
                  <a:lnTo>
                    <a:pt x="657821" y="945032"/>
                  </a:lnTo>
                  <a:lnTo>
                    <a:pt x="657326" y="925144"/>
                  </a:lnTo>
                  <a:lnTo>
                    <a:pt x="657123" y="885596"/>
                  </a:lnTo>
                  <a:lnTo>
                    <a:pt x="658241" y="841794"/>
                  </a:lnTo>
                  <a:lnTo>
                    <a:pt x="660323" y="794575"/>
                  </a:lnTo>
                  <a:lnTo>
                    <a:pt x="668947" y="640626"/>
                  </a:lnTo>
                  <a:lnTo>
                    <a:pt x="671449" y="588010"/>
                  </a:lnTo>
                  <a:lnTo>
                    <a:pt x="673201" y="536117"/>
                  </a:lnTo>
                  <a:lnTo>
                    <a:pt x="673849" y="48580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64341" y="3810567"/>
              <a:ext cx="215871" cy="24709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0648937" y="4052861"/>
              <a:ext cx="334010" cy="1604010"/>
            </a:xfrm>
            <a:custGeom>
              <a:avLst/>
              <a:gdLst/>
              <a:ahLst/>
              <a:cxnLst/>
              <a:rect l="l" t="t" r="r" b="b"/>
              <a:pathLst>
                <a:path w="334009" h="1604010">
                  <a:moveTo>
                    <a:pt x="333502" y="1579384"/>
                  </a:moveTo>
                  <a:lnTo>
                    <a:pt x="331749" y="1572145"/>
                  </a:lnTo>
                  <a:lnTo>
                    <a:pt x="325983" y="1563700"/>
                  </a:lnTo>
                  <a:lnTo>
                    <a:pt x="315429" y="1555610"/>
                  </a:lnTo>
                  <a:lnTo>
                    <a:pt x="299288" y="1549400"/>
                  </a:lnTo>
                  <a:lnTo>
                    <a:pt x="282168" y="1544637"/>
                  </a:lnTo>
                  <a:lnTo>
                    <a:pt x="265277" y="1539087"/>
                  </a:lnTo>
                  <a:lnTo>
                    <a:pt x="248539" y="1533017"/>
                  </a:lnTo>
                  <a:lnTo>
                    <a:pt x="217957" y="1521333"/>
                  </a:lnTo>
                  <a:lnTo>
                    <a:pt x="176606" y="1505483"/>
                  </a:lnTo>
                  <a:lnTo>
                    <a:pt x="176606" y="1476781"/>
                  </a:lnTo>
                  <a:lnTo>
                    <a:pt x="216217" y="1476781"/>
                  </a:lnTo>
                  <a:lnTo>
                    <a:pt x="280416" y="733628"/>
                  </a:lnTo>
                  <a:lnTo>
                    <a:pt x="324561" y="733628"/>
                  </a:lnTo>
                  <a:lnTo>
                    <a:pt x="283146" y="213715"/>
                  </a:lnTo>
                  <a:lnTo>
                    <a:pt x="275424" y="146443"/>
                  </a:lnTo>
                  <a:lnTo>
                    <a:pt x="270497" y="93535"/>
                  </a:lnTo>
                  <a:lnTo>
                    <a:pt x="263436" y="53721"/>
                  </a:lnTo>
                  <a:lnTo>
                    <a:pt x="249301" y="25717"/>
                  </a:lnTo>
                  <a:lnTo>
                    <a:pt x="223164" y="8242"/>
                  </a:lnTo>
                  <a:lnTo>
                    <a:pt x="180086" y="0"/>
                  </a:lnTo>
                  <a:lnTo>
                    <a:pt x="147154" y="3657"/>
                  </a:lnTo>
                  <a:lnTo>
                    <a:pt x="90576" y="44183"/>
                  </a:lnTo>
                  <a:lnTo>
                    <a:pt x="67106" y="78143"/>
                  </a:lnTo>
                  <a:lnTo>
                    <a:pt x="47002" y="119278"/>
                  </a:lnTo>
                  <a:lnTo>
                    <a:pt x="30340" y="166141"/>
                  </a:lnTo>
                  <a:lnTo>
                    <a:pt x="17208" y="217271"/>
                  </a:lnTo>
                  <a:lnTo>
                    <a:pt x="7708" y="271195"/>
                  </a:lnTo>
                  <a:lnTo>
                    <a:pt x="1943" y="326453"/>
                  </a:lnTo>
                  <a:lnTo>
                    <a:pt x="0" y="381596"/>
                  </a:lnTo>
                  <a:lnTo>
                    <a:pt x="9359" y="733628"/>
                  </a:lnTo>
                  <a:lnTo>
                    <a:pt x="45542" y="733628"/>
                  </a:lnTo>
                  <a:lnTo>
                    <a:pt x="86766" y="1140828"/>
                  </a:lnTo>
                  <a:lnTo>
                    <a:pt x="62572" y="1476781"/>
                  </a:lnTo>
                  <a:lnTo>
                    <a:pt x="97586" y="1476781"/>
                  </a:lnTo>
                  <a:lnTo>
                    <a:pt x="97586" y="1514157"/>
                  </a:lnTo>
                  <a:lnTo>
                    <a:pt x="92976" y="1512697"/>
                  </a:lnTo>
                  <a:lnTo>
                    <a:pt x="85877" y="1513408"/>
                  </a:lnTo>
                  <a:lnTo>
                    <a:pt x="79679" y="1516824"/>
                  </a:lnTo>
                  <a:lnTo>
                    <a:pt x="75336" y="1522679"/>
                  </a:lnTo>
                  <a:lnTo>
                    <a:pt x="73152" y="1528546"/>
                  </a:lnTo>
                  <a:lnTo>
                    <a:pt x="72605" y="1530007"/>
                  </a:lnTo>
                  <a:lnTo>
                    <a:pt x="71602" y="1532699"/>
                  </a:lnTo>
                  <a:lnTo>
                    <a:pt x="70866" y="1535569"/>
                  </a:lnTo>
                  <a:lnTo>
                    <a:pt x="70078" y="1538135"/>
                  </a:lnTo>
                  <a:lnTo>
                    <a:pt x="69291" y="1541805"/>
                  </a:lnTo>
                  <a:lnTo>
                    <a:pt x="68402" y="1545348"/>
                  </a:lnTo>
                  <a:lnTo>
                    <a:pt x="68084" y="1547482"/>
                  </a:lnTo>
                  <a:lnTo>
                    <a:pt x="67614" y="1549730"/>
                  </a:lnTo>
                  <a:lnTo>
                    <a:pt x="66751" y="1556689"/>
                  </a:lnTo>
                  <a:lnTo>
                    <a:pt x="66154" y="1560842"/>
                  </a:lnTo>
                  <a:lnTo>
                    <a:pt x="66090" y="1562023"/>
                  </a:lnTo>
                  <a:lnTo>
                    <a:pt x="65925" y="1563433"/>
                  </a:lnTo>
                  <a:lnTo>
                    <a:pt x="65379" y="1577682"/>
                  </a:lnTo>
                  <a:lnTo>
                    <a:pt x="65303" y="1579384"/>
                  </a:lnTo>
                  <a:lnTo>
                    <a:pt x="65316" y="1587868"/>
                  </a:lnTo>
                  <a:lnTo>
                    <a:pt x="65316" y="1600873"/>
                  </a:lnTo>
                  <a:lnTo>
                    <a:pt x="68414" y="1603971"/>
                  </a:lnTo>
                  <a:lnTo>
                    <a:pt x="72237" y="1603971"/>
                  </a:lnTo>
                  <a:lnTo>
                    <a:pt x="327990" y="1603971"/>
                  </a:lnTo>
                  <a:lnTo>
                    <a:pt x="333502" y="1598434"/>
                  </a:lnTo>
                  <a:lnTo>
                    <a:pt x="333502" y="1587868"/>
                  </a:lnTo>
                  <a:lnTo>
                    <a:pt x="333502" y="157938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05957" y="4770134"/>
              <a:ext cx="76660" cy="14505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791360" y="4064242"/>
              <a:ext cx="98425" cy="788670"/>
            </a:xfrm>
            <a:custGeom>
              <a:avLst/>
              <a:gdLst/>
              <a:ahLst/>
              <a:cxnLst/>
              <a:rect l="l" t="t" r="r" b="b"/>
              <a:pathLst>
                <a:path w="98425" h="788670">
                  <a:moveTo>
                    <a:pt x="18364" y="0"/>
                  </a:moveTo>
                  <a:lnTo>
                    <a:pt x="0" y="38354"/>
                  </a:lnTo>
                  <a:lnTo>
                    <a:pt x="13601" y="788543"/>
                  </a:lnTo>
                  <a:lnTo>
                    <a:pt x="98323" y="788543"/>
                  </a:lnTo>
                  <a:lnTo>
                    <a:pt x="98323" y="39624"/>
                  </a:lnTo>
                  <a:lnTo>
                    <a:pt x="1836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98643" y="3672263"/>
              <a:ext cx="4822002" cy="2006530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6455106" y="2842748"/>
            <a:ext cx="4294505" cy="54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spc="-355">
                <a:solidFill>
                  <a:srgbClr val="F0667F"/>
                </a:solidFill>
                <a:latin typeface="Arial Black"/>
                <a:cs typeface="Arial Black"/>
              </a:rPr>
              <a:t>78%</a:t>
            </a:r>
            <a:r>
              <a:rPr dirty="0" sz="3400" spc="-770">
                <a:solidFill>
                  <a:srgbClr val="F0667F"/>
                </a:solidFill>
                <a:latin typeface="Arial Black"/>
                <a:cs typeface="Arial Black"/>
              </a:rPr>
              <a:t> </a:t>
            </a:r>
            <a:r>
              <a:rPr dirty="0" sz="1500" spc="-45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1500" spc="-1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140">
                <a:solidFill>
                  <a:srgbClr val="412468"/>
                </a:solidFill>
                <a:latin typeface="Arial Black"/>
                <a:cs typeface="Arial Black"/>
              </a:rPr>
              <a:t>women</a:t>
            </a:r>
            <a:r>
              <a:rPr dirty="0" sz="1500" spc="-1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114">
                <a:solidFill>
                  <a:srgbClr val="412468"/>
                </a:solidFill>
                <a:latin typeface="Arial Black"/>
                <a:cs typeface="Arial Black"/>
              </a:rPr>
              <a:t>and</a:t>
            </a:r>
            <a:r>
              <a:rPr dirty="0" sz="1500" spc="-13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95">
                <a:solidFill>
                  <a:srgbClr val="412468"/>
                </a:solidFill>
                <a:latin typeface="Arial Black"/>
                <a:cs typeface="Arial Black"/>
              </a:rPr>
              <a:t>only</a:t>
            </a:r>
            <a:r>
              <a:rPr dirty="0" sz="1500" spc="-135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3400" spc="-305">
                <a:solidFill>
                  <a:srgbClr val="F0667F"/>
                </a:solidFill>
                <a:latin typeface="Arial Black"/>
                <a:cs typeface="Arial Black"/>
              </a:rPr>
              <a:t>66%</a:t>
            </a:r>
            <a:r>
              <a:rPr dirty="0" sz="3400" spc="-770">
                <a:solidFill>
                  <a:srgbClr val="F0667F"/>
                </a:solidFill>
                <a:latin typeface="Arial Black"/>
                <a:cs typeface="Arial Black"/>
              </a:rPr>
              <a:t> </a:t>
            </a:r>
            <a:r>
              <a:rPr dirty="0" sz="1500" spc="-45">
                <a:solidFill>
                  <a:srgbClr val="412468"/>
                </a:solidFill>
                <a:latin typeface="Arial Black"/>
                <a:cs typeface="Arial Black"/>
              </a:rPr>
              <a:t>of</a:t>
            </a:r>
            <a:r>
              <a:rPr dirty="0" sz="1500" spc="-13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65">
                <a:solidFill>
                  <a:srgbClr val="412468"/>
                </a:solidFill>
                <a:latin typeface="Arial Black"/>
                <a:cs typeface="Arial Black"/>
              </a:rPr>
              <a:t>men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435444" y="3347573"/>
            <a:ext cx="43338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10">
                <a:solidFill>
                  <a:srgbClr val="412468"/>
                </a:solidFill>
                <a:latin typeface="Arial Black"/>
                <a:cs typeface="Arial Black"/>
              </a:rPr>
              <a:t>aged</a:t>
            </a:r>
            <a:r>
              <a:rPr dirty="0" sz="1500" spc="-1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20">
                <a:solidFill>
                  <a:srgbClr val="412468"/>
                </a:solidFill>
                <a:latin typeface="Arial Black"/>
                <a:cs typeface="Arial Black"/>
              </a:rPr>
              <a:t>65-</a:t>
            </a:r>
            <a:r>
              <a:rPr dirty="0" sz="1500" spc="-110">
                <a:solidFill>
                  <a:srgbClr val="412468"/>
                </a:solidFill>
                <a:latin typeface="Arial Black"/>
                <a:cs typeface="Arial Black"/>
              </a:rPr>
              <a:t>74</a:t>
            </a:r>
            <a:r>
              <a:rPr dirty="0" sz="1500" spc="-11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105">
                <a:solidFill>
                  <a:srgbClr val="412468"/>
                </a:solidFill>
                <a:latin typeface="Arial Black"/>
                <a:cs typeface="Arial Black"/>
              </a:rPr>
              <a:t>in</a:t>
            </a:r>
            <a:r>
              <a:rPr dirty="0" sz="1500" spc="-114">
                <a:solidFill>
                  <a:srgbClr val="412468"/>
                </a:solidFill>
                <a:latin typeface="Arial Black"/>
                <a:cs typeface="Arial Black"/>
              </a:rPr>
              <a:t> England </a:t>
            </a:r>
            <a:r>
              <a:rPr dirty="0" sz="1500" spc="-145">
                <a:solidFill>
                  <a:srgbClr val="412468"/>
                </a:solidFill>
                <a:latin typeface="Arial Black"/>
                <a:cs typeface="Arial Black"/>
              </a:rPr>
              <a:t>have</a:t>
            </a:r>
            <a:r>
              <a:rPr dirty="0" sz="1500" spc="-12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135">
                <a:solidFill>
                  <a:srgbClr val="412468"/>
                </a:solidFill>
                <a:latin typeface="Arial Black"/>
                <a:cs typeface="Arial Black"/>
              </a:rPr>
              <a:t>someone</a:t>
            </a:r>
            <a:r>
              <a:rPr dirty="0" sz="1500" spc="-11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70">
                <a:solidFill>
                  <a:srgbClr val="412468"/>
                </a:solidFill>
                <a:latin typeface="Arial Black"/>
                <a:cs typeface="Arial Black"/>
              </a:rPr>
              <a:t>to</a:t>
            </a:r>
            <a:r>
              <a:rPr dirty="0" sz="1500" spc="-11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100">
                <a:solidFill>
                  <a:srgbClr val="412468"/>
                </a:solidFill>
                <a:latin typeface="Arial Black"/>
                <a:cs typeface="Arial Black"/>
              </a:rPr>
              <a:t>rely</a:t>
            </a:r>
            <a:r>
              <a:rPr dirty="0" sz="1500" spc="-114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1500" spc="-25">
                <a:solidFill>
                  <a:srgbClr val="412468"/>
                </a:solidFill>
                <a:latin typeface="Arial Black"/>
                <a:cs typeface="Arial Black"/>
              </a:rPr>
              <a:t>on</a:t>
            </a:r>
            <a:endParaRPr sz="1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09700" y="2267"/>
            <a:ext cx="6581775" cy="6731000"/>
            <a:chOff x="5609700" y="2267"/>
            <a:chExt cx="6581775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5609700" y="2267"/>
              <a:ext cx="6581775" cy="6731000"/>
            </a:xfrm>
            <a:custGeom>
              <a:avLst/>
              <a:gdLst/>
              <a:ahLst/>
              <a:cxnLst/>
              <a:rect l="l" t="t" r="r" b="b"/>
              <a:pathLst>
                <a:path w="6581775" h="6731000">
                  <a:moveTo>
                    <a:pt x="1022913" y="0"/>
                  </a:moveTo>
                  <a:lnTo>
                    <a:pt x="1422" y="0"/>
                  </a:lnTo>
                  <a:lnTo>
                    <a:pt x="883" y="25400"/>
                  </a:lnTo>
                  <a:lnTo>
                    <a:pt x="221" y="88900"/>
                  </a:lnTo>
                  <a:lnTo>
                    <a:pt x="0" y="139700"/>
                  </a:lnTo>
                  <a:lnTo>
                    <a:pt x="221" y="190500"/>
                  </a:lnTo>
                  <a:lnTo>
                    <a:pt x="883" y="254000"/>
                  </a:lnTo>
                  <a:lnTo>
                    <a:pt x="1986" y="304800"/>
                  </a:lnTo>
                  <a:lnTo>
                    <a:pt x="3526" y="355600"/>
                  </a:lnTo>
                  <a:lnTo>
                    <a:pt x="5503" y="406400"/>
                  </a:lnTo>
                  <a:lnTo>
                    <a:pt x="7914" y="469900"/>
                  </a:lnTo>
                  <a:lnTo>
                    <a:pt x="10758" y="520700"/>
                  </a:lnTo>
                  <a:lnTo>
                    <a:pt x="14033" y="571500"/>
                  </a:lnTo>
                  <a:lnTo>
                    <a:pt x="17738" y="622300"/>
                  </a:lnTo>
                  <a:lnTo>
                    <a:pt x="21871" y="685800"/>
                  </a:lnTo>
                  <a:lnTo>
                    <a:pt x="26429" y="736600"/>
                  </a:lnTo>
                  <a:lnTo>
                    <a:pt x="31412" y="787400"/>
                  </a:lnTo>
                  <a:lnTo>
                    <a:pt x="36818" y="838200"/>
                  </a:lnTo>
                  <a:lnTo>
                    <a:pt x="42645" y="889000"/>
                  </a:lnTo>
                  <a:lnTo>
                    <a:pt x="48891" y="952500"/>
                  </a:lnTo>
                  <a:lnTo>
                    <a:pt x="55555" y="1003300"/>
                  </a:lnTo>
                  <a:lnTo>
                    <a:pt x="62634" y="1054100"/>
                  </a:lnTo>
                  <a:lnTo>
                    <a:pt x="70128" y="1104900"/>
                  </a:lnTo>
                  <a:lnTo>
                    <a:pt x="78034" y="1155700"/>
                  </a:lnTo>
                  <a:lnTo>
                    <a:pt x="86352" y="1206500"/>
                  </a:lnTo>
                  <a:lnTo>
                    <a:pt x="95078" y="1257300"/>
                  </a:lnTo>
                  <a:lnTo>
                    <a:pt x="104212" y="1308100"/>
                  </a:lnTo>
                  <a:lnTo>
                    <a:pt x="113751" y="1371600"/>
                  </a:lnTo>
                  <a:lnTo>
                    <a:pt x="123694" y="1422400"/>
                  </a:lnTo>
                  <a:lnTo>
                    <a:pt x="134040" y="1473200"/>
                  </a:lnTo>
                  <a:lnTo>
                    <a:pt x="144787" y="1524000"/>
                  </a:lnTo>
                  <a:lnTo>
                    <a:pt x="155932" y="1574800"/>
                  </a:lnTo>
                  <a:lnTo>
                    <a:pt x="167475" y="1625600"/>
                  </a:lnTo>
                  <a:lnTo>
                    <a:pt x="179413" y="1676400"/>
                  </a:lnTo>
                  <a:lnTo>
                    <a:pt x="191745" y="1727200"/>
                  </a:lnTo>
                  <a:lnTo>
                    <a:pt x="204469" y="1778000"/>
                  </a:lnTo>
                  <a:lnTo>
                    <a:pt x="217583" y="1828800"/>
                  </a:lnTo>
                  <a:lnTo>
                    <a:pt x="231087" y="1879600"/>
                  </a:lnTo>
                  <a:lnTo>
                    <a:pt x="244977" y="1930400"/>
                  </a:lnTo>
                  <a:lnTo>
                    <a:pt x="259253" y="1981200"/>
                  </a:lnTo>
                  <a:lnTo>
                    <a:pt x="273912" y="2032000"/>
                  </a:lnTo>
                  <a:lnTo>
                    <a:pt x="288953" y="2082800"/>
                  </a:lnTo>
                  <a:lnTo>
                    <a:pt x="304375" y="2120900"/>
                  </a:lnTo>
                  <a:lnTo>
                    <a:pt x="320175" y="2171700"/>
                  </a:lnTo>
                  <a:lnTo>
                    <a:pt x="336352" y="2222500"/>
                  </a:lnTo>
                  <a:lnTo>
                    <a:pt x="352904" y="2273300"/>
                  </a:lnTo>
                  <a:lnTo>
                    <a:pt x="369830" y="2324100"/>
                  </a:lnTo>
                  <a:lnTo>
                    <a:pt x="387127" y="2374900"/>
                  </a:lnTo>
                  <a:lnTo>
                    <a:pt x="404795" y="2425700"/>
                  </a:lnTo>
                  <a:lnTo>
                    <a:pt x="422830" y="2463800"/>
                  </a:lnTo>
                  <a:lnTo>
                    <a:pt x="441233" y="2514600"/>
                  </a:lnTo>
                  <a:lnTo>
                    <a:pt x="460000" y="2565400"/>
                  </a:lnTo>
                  <a:lnTo>
                    <a:pt x="479131" y="2616200"/>
                  </a:lnTo>
                  <a:lnTo>
                    <a:pt x="498623" y="2654300"/>
                  </a:lnTo>
                  <a:lnTo>
                    <a:pt x="518475" y="2705100"/>
                  </a:lnTo>
                  <a:lnTo>
                    <a:pt x="538686" y="2755900"/>
                  </a:lnTo>
                  <a:lnTo>
                    <a:pt x="559253" y="2806700"/>
                  </a:lnTo>
                  <a:lnTo>
                    <a:pt x="580174" y="2844800"/>
                  </a:lnTo>
                  <a:lnTo>
                    <a:pt x="601449" y="2895600"/>
                  </a:lnTo>
                  <a:lnTo>
                    <a:pt x="623075" y="2946400"/>
                  </a:lnTo>
                  <a:lnTo>
                    <a:pt x="645051" y="2984500"/>
                  </a:lnTo>
                  <a:lnTo>
                    <a:pt x="667375" y="3035300"/>
                  </a:lnTo>
                  <a:lnTo>
                    <a:pt x="690045" y="3086100"/>
                  </a:lnTo>
                  <a:lnTo>
                    <a:pt x="713059" y="3124200"/>
                  </a:lnTo>
                  <a:lnTo>
                    <a:pt x="736417" y="3175000"/>
                  </a:lnTo>
                  <a:lnTo>
                    <a:pt x="760116" y="3213100"/>
                  </a:lnTo>
                  <a:lnTo>
                    <a:pt x="784154" y="3263900"/>
                  </a:lnTo>
                  <a:lnTo>
                    <a:pt x="808530" y="3302000"/>
                  </a:lnTo>
                  <a:lnTo>
                    <a:pt x="833242" y="3352800"/>
                  </a:lnTo>
                  <a:lnTo>
                    <a:pt x="858289" y="3390900"/>
                  </a:lnTo>
                  <a:lnTo>
                    <a:pt x="883668" y="3441700"/>
                  </a:lnTo>
                  <a:lnTo>
                    <a:pt x="909379" y="3479800"/>
                  </a:lnTo>
                  <a:lnTo>
                    <a:pt x="935418" y="3530600"/>
                  </a:lnTo>
                  <a:lnTo>
                    <a:pt x="961786" y="3568700"/>
                  </a:lnTo>
                  <a:lnTo>
                    <a:pt x="988479" y="3619500"/>
                  </a:lnTo>
                  <a:lnTo>
                    <a:pt x="1015496" y="3657600"/>
                  </a:lnTo>
                  <a:lnTo>
                    <a:pt x="1042836" y="3695700"/>
                  </a:lnTo>
                  <a:lnTo>
                    <a:pt x="1070497" y="3746500"/>
                  </a:lnTo>
                  <a:lnTo>
                    <a:pt x="1098477" y="3784600"/>
                  </a:lnTo>
                  <a:lnTo>
                    <a:pt x="1126774" y="3822700"/>
                  </a:lnTo>
                  <a:lnTo>
                    <a:pt x="1155387" y="3873500"/>
                  </a:lnTo>
                  <a:lnTo>
                    <a:pt x="1184314" y="3911600"/>
                  </a:lnTo>
                  <a:lnTo>
                    <a:pt x="1213554" y="3949700"/>
                  </a:lnTo>
                  <a:lnTo>
                    <a:pt x="1243104" y="4000500"/>
                  </a:lnTo>
                  <a:lnTo>
                    <a:pt x="1272963" y="4038600"/>
                  </a:lnTo>
                  <a:lnTo>
                    <a:pt x="1303129" y="4076700"/>
                  </a:lnTo>
                  <a:lnTo>
                    <a:pt x="1333601" y="4114800"/>
                  </a:lnTo>
                  <a:lnTo>
                    <a:pt x="1364377" y="4152900"/>
                  </a:lnTo>
                  <a:lnTo>
                    <a:pt x="1395454" y="4203700"/>
                  </a:lnTo>
                  <a:lnTo>
                    <a:pt x="1426833" y="4241800"/>
                  </a:lnTo>
                  <a:lnTo>
                    <a:pt x="1458510" y="4279900"/>
                  </a:lnTo>
                  <a:lnTo>
                    <a:pt x="1490484" y="4318000"/>
                  </a:lnTo>
                  <a:lnTo>
                    <a:pt x="1522753" y="4356100"/>
                  </a:lnTo>
                  <a:lnTo>
                    <a:pt x="1555316" y="4394200"/>
                  </a:lnTo>
                  <a:lnTo>
                    <a:pt x="1588171" y="4432300"/>
                  </a:lnTo>
                  <a:lnTo>
                    <a:pt x="1621317" y="4470400"/>
                  </a:lnTo>
                  <a:lnTo>
                    <a:pt x="1688471" y="4546600"/>
                  </a:lnTo>
                  <a:lnTo>
                    <a:pt x="1756767" y="4622800"/>
                  </a:lnTo>
                  <a:lnTo>
                    <a:pt x="1826189" y="4699000"/>
                  </a:lnTo>
                  <a:lnTo>
                    <a:pt x="1896725" y="4775200"/>
                  </a:lnTo>
                  <a:lnTo>
                    <a:pt x="1932406" y="4800600"/>
                  </a:lnTo>
                  <a:lnTo>
                    <a:pt x="1968361" y="4838700"/>
                  </a:lnTo>
                  <a:lnTo>
                    <a:pt x="2041083" y="4914900"/>
                  </a:lnTo>
                  <a:lnTo>
                    <a:pt x="2077847" y="4940300"/>
                  </a:lnTo>
                  <a:lnTo>
                    <a:pt x="2114878" y="4978400"/>
                  </a:lnTo>
                  <a:lnTo>
                    <a:pt x="2189732" y="5054600"/>
                  </a:lnTo>
                  <a:lnTo>
                    <a:pt x="2227552" y="5080000"/>
                  </a:lnTo>
                  <a:lnTo>
                    <a:pt x="2265632" y="5118100"/>
                  </a:lnTo>
                  <a:lnTo>
                    <a:pt x="2303969" y="5143500"/>
                  </a:lnTo>
                  <a:lnTo>
                    <a:pt x="2381412" y="5219700"/>
                  </a:lnTo>
                  <a:lnTo>
                    <a:pt x="2420513" y="5245100"/>
                  </a:lnTo>
                  <a:lnTo>
                    <a:pt x="2459866" y="5283200"/>
                  </a:lnTo>
                  <a:lnTo>
                    <a:pt x="2499468" y="5308600"/>
                  </a:lnTo>
                  <a:lnTo>
                    <a:pt x="2539318" y="5346700"/>
                  </a:lnTo>
                  <a:lnTo>
                    <a:pt x="2619755" y="5397500"/>
                  </a:lnTo>
                  <a:lnTo>
                    <a:pt x="2660338" y="5435600"/>
                  </a:lnTo>
                  <a:lnTo>
                    <a:pt x="2701163" y="5461000"/>
                  </a:lnTo>
                  <a:lnTo>
                    <a:pt x="2742226" y="5499100"/>
                  </a:lnTo>
                  <a:lnTo>
                    <a:pt x="2825065" y="5549900"/>
                  </a:lnTo>
                  <a:lnTo>
                    <a:pt x="2866836" y="5588000"/>
                  </a:lnTo>
                  <a:lnTo>
                    <a:pt x="3036230" y="5689600"/>
                  </a:lnTo>
                  <a:lnTo>
                    <a:pt x="3079147" y="5727700"/>
                  </a:lnTo>
                  <a:lnTo>
                    <a:pt x="3253039" y="5829300"/>
                  </a:lnTo>
                  <a:lnTo>
                    <a:pt x="3565649" y="6007100"/>
                  </a:lnTo>
                  <a:lnTo>
                    <a:pt x="3611143" y="6019800"/>
                  </a:lnTo>
                  <a:lnTo>
                    <a:pt x="3748839" y="6096000"/>
                  </a:lnTo>
                  <a:lnTo>
                    <a:pt x="3795137" y="6108700"/>
                  </a:lnTo>
                  <a:lnTo>
                    <a:pt x="3888322" y="6159500"/>
                  </a:lnTo>
                  <a:lnTo>
                    <a:pt x="3935205" y="6172200"/>
                  </a:lnTo>
                  <a:lnTo>
                    <a:pt x="4029546" y="6223000"/>
                  </a:lnTo>
                  <a:lnTo>
                    <a:pt x="4077000" y="6235700"/>
                  </a:lnTo>
                  <a:lnTo>
                    <a:pt x="4124640" y="6261100"/>
                  </a:lnTo>
                  <a:lnTo>
                    <a:pt x="4172466" y="6273800"/>
                  </a:lnTo>
                  <a:lnTo>
                    <a:pt x="4220475" y="6299200"/>
                  </a:lnTo>
                  <a:lnTo>
                    <a:pt x="4268665" y="6311900"/>
                  </a:lnTo>
                  <a:lnTo>
                    <a:pt x="4317035" y="6337300"/>
                  </a:lnTo>
                  <a:lnTo>
                    <a:pt x="4414309" y="6362700"/>
                  </a:lnTo>
                  <a:lnTo>
                    <a:pt x="4463209" y="6388100"/>
                  </a:lnTo>
                  <a:lnTo>
                    <a:pt x="4561526" y="6413500"/>
                  </a:lnTo>
                  <a:lnTo>
                    <a:pt x="4610940" y="6438900"/>
                  </a:lnTo>
                  <a:lnTo>
                    <a:pt x="5371360" y="6629400"/>
                  </a:lnTo>
                  <a:lnTo>
                    <a:pt x="5423259" y="6629400"/>
                  </a:lnTo>
                  <a:lnTo>
                    <a:pt x="5527476" y="6654800"/>
                  </a:lnTo>
                  <a:lnTo>
                    <a:pt x="5579792" y="6654800"/>
                  </a:lnTo>
                  <a:lnTo>
                    <a:pt x="5684829" y="6680200"/>
                  </a:lnTo>
                  <a:lnTo>
                    <a:pt x="5737547" y="6680200"/>
                  </a:lnTo>
                  <a:lnTo>
                    <a:pt x="5790396" y="6692900"/>
                  </a:lnTo>
                  <a:lnTo>
                    <a:pt x="5843373" y="6692900"/>
                  </a:lnTo>
                  <a:lnTo>
                    <a:pt x="5896478" y="6705600"/>
                  </a:lnTo>
                  <a:lnTo>
                    <a:pt x="6003063" y="6705600"/>
                  </a:lnTo>
                  <a:lnTo>
                    <a:pt x="6056539" y="6718300"/>
                  </a:lnTo>
                  <a:lnTo>
                    <a:pt x="6163852" y="6718300"/>
                  </a:lnTo>
                  <a:lnTo>
                    <a:pt x="6217685" y="6731000"/>
                  </a:lnTo>
                  <a:lnTo>
                    <a:pt x="6581702" y="6731000"/>
                  </a:lnTo>
                  <a:lnTo>
                    <a:pt x="6581702" y="5702300"/>
                  </a:lnTo>
                  <a:lnTo>
                    <a:pt x="6262615" y="5702300"/>
                  </a:lnTo>
                  <a:lnTo>
                    <a:pt x="6214997" y="5689600"/>
                  </a:lnTo>
                  <a:lnTo>
                    <a:pt x="6120091" y="5689600"/>
                  </a:lnTo>
                  <a:lnTo>
                    <a:pt x="6072805" y="5676900"/>
                  </a:lnTo>
                  <a:lnTo>
                    <a:pt x="5978578" y="5676900"/>
                  </a:lnTo>
                  <a:lnTo>
                    <a:pt x="5931640" y="5664200"/>
                  </a:lnTo>
                  <a:lnTo>
                    <a:pt x="5884821" y="5664200"/>
                  </a:lnTo>
                  <a:lnTo>
                    <a:pt x="5838122" y="5651500"/>
                  </a:lnTo>
                  <a:lnTo>
                    <a:pt x="5791545" y="5651500"/>
                  </a:lnTo>
                  <a:lnTo>
                    <a:pt x="5745093" y="5638800"/>
                  </a:lnTo>
                  <a:lnTo>
                    <a:pt x="5698766" y="5638800"/>
                  </a:lnTo>
                  <a:lnTo>
                    <a:pt x="5606496" y="5613400"/>
                  </a:lnTo>
                  <a:lnTo>
                    <a:pt x="5560556" y="5613400"/>
                  </a:lnTo>
                  <a:lnTo>
                    <a:pt x="5469073" y="5588000"/>
                  </a:lnTo>
                  <a:lnTo>
                    <a:pt x="5423535" y="5588000"/>
                  </a:lnTo>
                  <a:lnTo>
                    <a:pt x="5197931" y="5524500"/>
                  </a:lnTo>
                  <a:lnTo>
                    <a:pt x="5153240" y="5524500"/>
                  </a:lnTo>
                  <a:lnTo>
                    <a:pt x="4975961" y="5473700"/>
                  </a:lnTo>
                  <a:lnTo>
                    <a:pt x="4932022" y="5448300"/>
                  </a:lnTo>
                  <a:lnTo>
                    <a:pt x="4671702" y="5372100"/>
                  </a:lnTo>
                  <a:lnTo>
                    <a:pt x="4628884" y="5346700"/>
                  </a:lnTo>
                  <a:lnTo>
                    <a:pt x="4543749" y="5321300"/>
                  </a:lnTo>
                  <a:lnTo>
                    <a:pt x="4501436" y="5295900"/>
                  </a:lnTo>
                  <a:lnTo>
                    <a:pt x="4417327" y="5270500"/>
                  </a:lnTo>
                  <a:lnTo>
                    <a:pt x="4375534" y="5245100"/>
                  </a:lnTo>
                  <a:lnTo>
                    <a:pt x="4333918" y="5232400"/>
                  </a:lnTo>
                  <a:lnTo>
                    <a:pt x="4292480" y="5207000"/>
                  </a:lnTo>
                  <a:lnTo>
                    <a:pt x="4251223" y="5194300"/>
                  </a:lnTo>
                  <a:lnTo>
                    <a:pt x="4210147" y="5168900"/>
                  </a:lnTo>
                  <a:lnTo>
                    <a:pt x="4169254" y="5156200"/>
                  </a:lnTo>
                  <a:lnTo>
                    <a:pt x="4128546" y="5130800"/>
                  </a:lnTo>
                  <a:lnTo>
                    <a:pt x="4088024" y="5118100"/>
                  </a:lnTo>
                  <a:lnTo>
                    <a:pt x="4007548" y="5067300"/>
                  </a:lnTo>
                  <a:lnTo>
                    <a:pt x="3967596" y="5054600"/>
                  </a:lnTo>
                  <a:lnTo>
                    <a:pt x="3848906" y="4978400"/>
                  </a:lnTo>
                  <a:lnTo>
                    <a:pt x="3809737" y="4965700"/>
                  </a:lnTo>
                  <a:lnTo>
                    <a:pt x="3655074" y="4864100"/>
                  </a:lnTo>
                  <a:lnTo>
                    <a:pt x="3616920" y="4851400"/>
                  </a:lnTo>
                  <a:lnTo>
                    <a:pt x="3429303" y="4724400"/>
                  </a:lnTo>
                  <a:lnTo>
                    <a:pt x="3283091" y="4622800"/>
                  </a:lnTo>
                  <a:lnTo>
                    <a:pt x="3247092" y="4584700"/>
                  </a:lnTo>
                  <a:lnTo>
                    <a:pt x="3105353" y="4483100"/>
                  </a:lnTo>
                  <a:lnTo>
                    <a:pt x="3070492" y="4457700"/>
                  </a:lnTo>
                  <a:lnTo>
                    <a:pt x="3035864" y="4419600"/>
                  </a:lnTo>
                  <a:lnTo>
                    <a:pt x="2967312" y="4368800"/>
                  </a:lnTo>
                  <a:lnTo>
                    <a:pt x="2933392" y="4330700"/>
                  </a:lnTo>
                  <a:lnTo>
                    <a:pt x="2866271" y="4279900"/>
                  </a:lnTo>
                  <a:lnTo>
                    <a:pt x="2833073" y="4241800"/>
                  </a:lnTo>
                  <a:lnTo>
                    <a:pt x="2767413" y="4191000"/>
                  </a:lnTo>
                  <a:lnTo>
                    <a:pt x="2734953" y="4152900"/>
                  </a:lnTo>
                  <a:lnTo>
                    <a:pt x="2702743" y="4127500"/>
                  </a:lnTo>
                  <a:lnTo>
                    <a:pt x="2670783" y="4089400"/>
                  </a:lnTo>
                  <a:lnTo>
                    <a:pt x="2639076" y="4064000"/>
                  </a:lnTo>
                  <a:lnTo>
                    <a:pt x="2607623" y="4025900"/>
                  </a:lnTo>
                  <a:lnTo>
                    <a:pt x="2576426" y="4000500"/>
                  </a:lnTo>
                  <a:lnTo>
                    <a:pt x="2545486" y="3962400"/>
                  </a:lnTo>
                  <a:lnTo>
                    <a:pt x="2514805" y="3937000"/>
                  </a:lnTo>
                  <a:lnTo>
                    <a:pt x="2484385" y="3898900"/>
                  </a:lnTo>
                  <a:lnTo>
                    <a:pt x="2454228" y="3860800"/>
                  </a:lnTo>
                  <a:lnTo>
                    <a:pt x="2424334" y="3835400"/>
                  </a:lnTo>
                  <a:lnTo>
                    <a:pt x="2394706" y="3797300"/>
                  </a:lnTo>
                  <a:lnTo>
                    <a:pt x="2365346" y="3759200"/>
                  </a:lnTo>
                  <a:lnTo>
                    <a:pt x="2336254" y="3733800"/>
                  </a:lnTo>
                  <a:lnTo>
                    <a:pt x="2307433" y="3695700"/>
                  </a:lnTo>
                  <a:lnTo>
                    <a:pt x="2278885" y="3657600"/>
                  </a:lnTo>
                  <a:lnTo>
                    <a:pt x="2250610" y="3632200"/>
                  </a:lnTo>
                  <a:lnTo>
                    <a:pt x="2222611" y="3594100"/>
                  </a:lnTo>
                  <a:lnTo>
                    <a:pt x="2194889" y="3556000"/>
                  </a:lnTo>
                  <a:lnTo>
                    <a:pt x="2167445" y="3517900"/>
                  </a:lnTo>
                  <a:lnTo>
                    <a:pt x="2140283" y="3479800"/>
                  </a:lnTo>
                  <a:lnTo>
                    <a:pt x="2113402" y="3454400"/>
                  </a:lnTo>
                  <a:lnTo>
                    <a:pt x="2086806" y="3416300"/>
                  </a:lnTo>
                  <a:lnTo>
                    <a:pt x="2060494" y="3378200"/>
                  </a:lnTo>
                  <a:lnTo>
                    <a:pt x="2034470" y="3340100"/>
                  </a:lnTo>
                  <a:lnTo>
                    <a:pt x="2008735" y="3302000"/>
                  </a:lnTo>
                  <a:lnTo>
                    <a:pt x="1983290" y="3263900"/>
                  </a:lnTo>
                  <a:lnTo>
                    <a:pt x="1958137" y="3225800"/>
                  </a:lnTo>
                  <a:lnTo>
                    <a:pt x="1933278" y="3187700"/>
                  </a:lnTo>
                  <a:lnTo>
                    <a:pt x="1908714" y="3149600"/>
                  </a:lnTo>
                  <a:lnTo>
                    <a:pt x="1884447" y="3111500"/>
                  </a:lnTo>
                  <a:lnTo>
                    <a:pt x="1860479" y="3073400"/>
                  </a:lnTo>
                  <a:lnTo>
                    <a:pt x="1836811" y="3035300"/>
                  </a:lnTo>
                  <a:lnTo>
                    <a:pt x="1813445" y="2997200"/>
                  </a:lnTo>
                  <a:lnTo>
                    <a:pt x="1790383" y="2959100"/>
                  </a:lnTo>
                  <a:lnTo>
                    <a:pt x="1767625" y="2921000"/>
                  </a:lnTo>
                  <a:lnTo>
                    <a:pt x="1745175" y="2882900"/>
                  </a:lnTo>
                  <a:lnTo>
                    <a:pt x="1723033" y="2844800"/>
                  </a:lnTo>
                  <a:lnTo>
                    <a:pt x="1701202" y="2806700"/>
                  </a:lnTo>
                  <a:lnTo>
                    <a:pt x="1679682" y="2768600"/>
                  </a:lnTo>
                  <a:lnTo>
                    <a:pt x="1658476" y="2730500"/>
                  </a:lnTo>
                  <a:lnTo>
                    <a:pt x="1637584" y="2692400"/>
                  </a:lnTo>
                  <a:lnTo>
                    <a:pt x="1617010" y="2641600"/>
                  </a:lnTo>
                  <a:lnTo>
                    <a:pt x="1596754" y="2603500"/>
                  </a:lnTo>
                  <a:lnTo>
                    <a:pt x="1576818" y="2565400"/>
                  </a:lnTo>
                  <a:lnTo>
                    <a:pt x="1557204" y="2527300"/>
                  </a:lnTo>
                  <a:lnTo>
                    <a:pt x="1537913" y="2489200"/>
                  </a:lnTo>
                  <a:lnTo>
                    <a:pt x="1518947" y="2438400"/>
                  </a:lnTo>
                  <a:lnTo>
                    <a:pt x="1500308" y="2400300"/>
                  </a:lnTo>
                  <a:lnTo>
                    <a:pt x="1481997" y="2362200"/>
                  </a:lnTo>
                  <a:lnTo>
                    <a:pt x="1464016" y="2311400"/>
                  </a:lnTo>
                  <a:lnTo>
                    <a:pt x="1446367" y="2273300"/>
                  </a:lnTo>
                  <a:lnTo>
                    <a:pt x="1429051" y="2235200"/>
                  </a:lnTo>
                  <a:lnTo>
                    <a:pt x="1412069" y="2197100"/>
                  </a:lnTo>
                  <a:lnTo>
                    <a:pt x="1395425" y="2146300"/>
                  </a:lnTo>
                  <a:lnTo>
                    <a:pt x="1379118" y="2108200"/>
                  </a:lnTo>
                  <a:lnTo>
                    <a:pt x="1363152" y="2057400"/>
                  </a:lnTo>
                  <a:lnTo>
                    <a:pt x="1347527" y="2019300"/>
                  </a:lnTo>
                  <a:lnTo>
                    <a:pt x="1332245" y="1981200"/>
                  </a:lnTo>
                  <a:lnTo>
                    <a:pt x="1317307" y="1930400"/>
                  </a:lnTo>
                  <a:lnTo>
                    <a:pt x="1302717" y="1892300"/>
                  </a:lnTo>
                  <a:lnTo>
                    <a:pt x="1288474" y="1841500"/>
                  </a:lnTo>
                  <a:lnTo>
                    <a:pt x="1274581" y="1803400"/>
                  </a:lnTo>
                  <a:lnTo>
                    <a:pt x="1261039" y="1765300"/>
                  </a:lnTo>
                  <a:lnTo>
                    <a:pt x="1247851" y="1714500"/>
                  </a:lnTo>
                  <a:lnTo>
                    <a:pt x="1235017" y="1676400"/>
                  </a:lnTo>
                  <a:lnTo>
                    <a:pt x="1222539" y="1625600"/>
                  </a:lnTo>
                  <a:lnTo>
                    <a:pt x="1210420" y="1587500"/>
                  </a:lnTo>
                  <a:lnTo>
                    <a:pt x="1198660" y="1536700"/>
                  </a:lnTo>
                  <a:lnTo>
                    <a:pt x="1187261" y="1498600"/>
                  </a:lnTo>
                  <a:lnTo>
                    <a:pt x="1176225" y="1447800"/>
                  </a:lnTo>
                  <a:lnTo>
                    <a:pt x="1165554" y="1409700"/>
                  </a:lnTo>
                  <a:lnTo>
                    <a:pt x="1155249" y="1358900"/>
                  </a:lnTo>
                  <a:lnTo>
                    <a:pt x="1145312" y="1308100"/>
                  </a:lnTo>
                  <a:lnTo>
                    <a:pt x="1135744" y="1270000"/>
                  </a:lnTo>
                  <a:lnTo>
                    <a:pt x="1126548" y="1219200"/>
                  </a:lnTo>
                  <a:lnTo>
                    <a:pt x="1117724" y="1181100"/>
                  </a:lnTo>
                  <a:lnTo>
                    <a:pt x="1109275" y="1130300"/>
                  </a:lnTo>
                  <a:lnTo>
                    <a:pt x="1101202" y="1079500"/>
                  </a:lnTo>
                  <a:lnTo>
                    <a:pt x="1093506" y="1041400"/>
                  </a:lnTo>
                  <a:lnTo>
                    <a:pt x="1086190" y="990600"/>
                  </a:lnTo>
                  <a:lnTo>
                    <a:pt x="1079255" y="939800"/>
                  </a:lnTo>
                  <a:lnTo>
                    <a:pt x="1072703" y="901700"/>
                  </a:lnTo>
                  <a:lnTo>
                    <a:pt x="1066535" y="850900"/>
                  </a:lnTo>
                  <a:lnTo>
                    <a:pt x="1060753" y="800100"/>
                  </a:lnTo>
                  <a:lnTo>
                    <a:pt x="1055359" y="762000"/>
                  </a:lnTo>
                  <a:lnTo>
                    <a:pt x="1050354" y="711200"/>
                  </a:lnTo>
                  <a:lnTo>
                    <a:pt x="1045740" y="660400"/>
                  </a:lnTo>
                  <a:lnTo>
                    <a:pt x="1041518" y="622300"/>
                  </a:lnTo>
                  <a:lnTo>
                    <a:pt x="1037691" y="571500"/>
                  </a:lnTo>
                  <a:lnTo>
                    <a:pt x="1034259" y="520700"/>
                  </a:lnTo>
                  <a:lnTo>
                    <a:pt x="1031225" y="469900"/>
                  </a:lnTo>
                  <a:lnTo>
                    <a:pt x="1028591" y="431800"/>
                  </a:lnTo>
                  <a:lnTo>
                    <a:pt x="1026357" y="381000"/>
                  </a:lnTo>
                  <a:lnTo>
                    <a:pt x="1024525" y="330200"/>
                  </a:lnTo>
                  <a:lnTo>
                    <a:pt x="1023098" y="279400"/>
                  </a:lnTo>
                  <a:lnTo>
                    <a:pt x="1022077" y="241300"/>
                  </a:lnTo>
                  <a:lnTo>
                    <a:pt x="1021462" y="190500"/>
                  </a:lnTo>
                  <a:lnTo>
                    <a:pt x="1021257" y="139700"/>
                  </a:lnTo>
                  <a:lnTo>
                    <a:pt x="1021462" y="88900"/>
                  </a:lnTo>
                  <a:lnTo>
                    <a:pt x="1022077" y="38100"/>
                  </a:lnTo>
                  <a:lnTo>
                    <a:pt x="1022913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26924" y="4977"/>
              <a:ext cx="5862955" cy="6108700"/>
            </a:xfrm>
            <a:custGeom>
              <a:avLst/>
              <a:gdLst/>
              <a:ahLst/>
              <a:cxnLst/>
              <a:rect l="l" t="t" r="r" b="b"/>
              <a:pathLst>
                <a:path w="5862955" h="6108700">
                  <a:moveTo>
                    <a:pt x="697846" y="0"/>
                  </a:moveTo>
                  <a:lnTo>
                    <a:pt x="1567" y="0"/>
                  </a:lnTo>
                  <a:lnTo>
                    <a:pt x="877" y="38100"/>
                  </a:lnTo>
                  <a:lnTo>
                    <a:pt x="219" y="88900"/>
                  </a:lnTo>
                  <a:lnTo>
                    <a:pt x="0" y="139700"/>
                  </a:lnTo>
                  <a:lnTo>
                    <a:pt x="196" y="190500"/>
                  </a:lnTo>
                  <a:lnTo>
                    <a:pt x="783" y="228600"/>
                  </a:lnTo>
                  <a:lnTo>
                    <a:pt x="1761" y="279400"/>
                  </a:lnTo>
                  <a:lnTo>
                    <a:pt x="3127" y="330200"/>
                  </a:lnTo>
                  <a:lnTo>
                    <a:pt x="4880" y="381000"/>
                  </a:lnTo>
                  <a:lnTo>
                    <a:pt x="7018" y="431800"/>
                  </a:lnTo>
                  <a:lnTo>
                    <a:pt x="9540" y="482600"/>
                  </a:lnTo>
                  <a:lnTo>
                    <a:pt x="12445" y="520700"/>
                  </a:lnTo>
                  <a:lnTo>
                    <a:pt x="15731" y="571500"/>
                  </a:lnTo>
                  <a:lnTo>
                    <a:pt x="19396" y="622300"/>
                  </a:lnTo>
                  <a:lnTo>
                    <a:pt x="23439" y="673100"/>
                  </a:lnTo>
                  <a:lnTo>
                    <a:pt x="27858" y="711200"/>
                  </a:lnTo>
                  <a:lnTo>
                    <a:pt x="32653" y="762000"/>
                  </a:lnTo>
                  <a:lnTo>
                    <a:pt x="37821" y="812800"/>
                  </a:lnTo>
                  <a:lnTo>
                    <a:pt x="43360" y="863600"/>
                  </a:lnTo>
                  <a:lnTo>
                    <a:pt x="49271" y="901700"/>
                  </a:lnTo>
                  <a:lnTo>
                    <a:pt x="55550" y="952500"/>
                  </a:lnTo>
                  <a:lnTo>
                    <a:pt x="62197" y="1003300"/>
                  </a:lnTo>
                  <a:lnTo>
                    <a:pt x="69210" y="1041400"/>
                  </a:lnTo>
                  <a:lnTo>
                    <a:pt x="76587" y="1092200"/>
                  </a:lnTo>
                  <a:lnTo>
                    <a:pt x="84327" y="1143000"/>
                  </a:lnTo>
                  <a:lnTo>
                    <a:pt x="92429" y="1193800"/>
                  </a:lnTo>
                  <a:lnTo>
                    <a:pt x="100890" y="1231900"/>
                  </a:lnTo>
                  <a:lnTo>
                    <a:pt x="109710" y="1282700"/>
                  </a:lnTo>
                  <a:lnTo>
                    <a:pt x="118888" y="1320800"/>
                  </a:lnTo>
                  <a:lnTo>
                    <a:pt x="128420" y="1371600"/>
                  </a:lnTo>
                  <a:lnTo>
                    <a:pt x="138307" y="1422400"/>
                  </a:lnTo>
                  <a:lnTo>
                    <a:pt x="148546" y="1460500"/>
                  </a:lnTo>
                  <a:lnTo>
                    <a:pt x="159136" y="1511300"/>
                  </a:lnTo>
                  <a:lnTo>
                    <a:pt x="170076" y="1562100"/>
                  </a:lnTo>
                  <a:lnTo>
                    <a:pt x="181363" y="1600200"/>
                  </a:lnTo>
                  <a:lnTo>
                    <a:pt x="192998" y="1651000"/>
                  </a:lnTo>
                  <a:lnTo>
                    <a:pt x="204977" y="1689100"/>
                  </a:lnTo>
                  <a:lnTo>
                    <a:pt x="217300" y="1739900"/>
                  </a:lnTo>
                  <a:lnTo>
                    <a:pt x="229964" y="1778000"/>
                  </a:lnTo>
                  <a:lnTo>
                    <a:pt x="242970" y="1828800"/>
                  </a:lnTo>
                  <a:lnTo>
                    <a:pt x="256314" y="1866900"/>
                  </a:lnTo>
                  <a:lnTo>
                    <a:pt x="269996" y="1917700"/>
                  </a:lnTo>
                  <a:lnTo>
                    <a:pt x="284014" y="1955800"/>
                  </a:lnTo>
                  <a:lnTo>
                    <a:pt x="298366" y="2006600"/>
                  </a:lnTo>
                  <a:lnTo>
                    <a:pt x="313052" y="2044700"/>
                  </a:lnTo>
                  <a:lnTo>
                    <a:pt x="328069" y="2095500"/>
                  </a:lnTo>
                  <a:lnTo>
                    <a:pt x="343416" y="2133600"/>
                  </a:lnTo>
                  <a:lnTo>
                    <a:pt x="359092" y="2184400"/>
                  </a:lnTo>
                  <a:lnTo>
                    <a:pt x="375094" y="2222500"/>
                  </a:lnTo>
                  <a:lnTo>
                    <a:pt x="391423" y="2260600"/>
                  </a:lnTo>
                  <a:lnTo>
                    <a:pt x="408075" y="2311400"/>
                  </a:lnTo>
                  <a:lnTo>
                    <a:pt x="425050" y="2349500"/>
                  </a:lnTo>
                  <a:lnTo>
                    <a:pt x="442346" y="2400300"/>
                  </a:lnTo>
                  <a:lnTo>
                    <a:pt x="459962" y="2438400"/>
                  </a:lnTo>
                  <a:lnTo>
                    <a:pt x="477895" y="2476500"/>
                  </a:lnTo>
                  <a:lnTo>
                    <a:pt x="496145" y="2527300"/>
                  </a:lnTo>
                  <a:lnTo>
                    <a:pt x="514711" y="2565400"/>
                  </a:lnTo>
                  <a:lnTo>
                    <a:pt x="533590" y="2603500"/>
                  </a:lnTo>
                  <a:lnTo>
                    <a:pt x="552781" y="2641600"/>
                  </a:lnTo>
                  <a:lnTo>
                    <a:pt x="572282" y="2692400"/>
                  </a:lnTo>
                  <a:lnTo>
                    <a:pt x="592093" y="2730500"/>
                  </a:lnTo>
                  <a:lnTo>
                    <a:pt x="612211" y="2768600"/>
                  </a:lnTo>
                  <a:lnTo>
                    <a:pt x="632636" y="2806700"/>
                  </a:lnTo>
                  <a:lnTo>
                    <a:pt x="653365" y="2857500"/>
                  </a:lnTo>
                  <a:lnTo>
                    <a:pt x="674397" y="2895600"/>
                  </a:lnTo>
                  <a:lnTo>
                    <a:pt x="695731" y="2933700"/>
                  </a:lnTo>
                  <a:lnTo>
                    <a:pt x="717365" y="2971800"/>
                  </a:lnTo>
                  <a:lnTo>
                    <a:pt x="739297" y="3009900"/>
                  </a:lnTo>
                  <a:lnTo>
                    <a:pt x="761527" y="3060700"/>
                  </a:lnTo>
                  <a:lnTo>
                    <a:pt x="784052" y="3098800"/>
                  </a:lnTo>
                  <a:lnTo>
                    <a:pt x="806872" y="3136900"/>
                  </a:lnTo>
                  <a:lnTo>
                    <a:pt x="829984" y="3175000"/>
                  </a:lnTo>
                  <a:lnTo>
                    <a:pt x="853387" y="3213100"/>
                  </a:lnTo>
                  <a:lnTo>
                    <a:pt x="877080" y="3251200"/>
                  </a:lnTo>
                  <a:lnTo>
                    <a:pt x="901061" y="3289300"/>
                  </a:lnTo>
                  <a:lnTo>
                    <a:pt x="925328" y="3327400"/>
                  </a:lnTo>
                  <a:lnTo>
                    <a:pt x="949881" y="3365500"/>
                  </a:lnTo>
                  <a:lnTo>
                    <a:pt x="974718" y="3403600"/>
                  </a:lnTo>
                  <a:lnTo>
                    <a:pt x="999836" y="3441700"/>
                  </a:lnTo>
                  <a:lnTo>
                    <a:pt x="1025236" y="3479800"/>
                  </a:lnTo>
                  <a:lnTo>
                    <a:pt x="1050914" y="3517900"/>
                  </a:lnTo>
                  <a:lnTo>
                    <a:pt x="1076870" y="3556000"/>
                  </a:lnTo>
                  <a:lnTo>
                    <a:pt x="1103102" y="3594100"/>
                  </a:lnTo>
                  <a:lnTo>
                    <a:pt x="1129609" y="3632200"/>
                  </a:lnTo>
                  <a:lnTo>
                    <a:pt x="1156390" y="3670300"/>
                  </a:lnTo>
                  <a:lnTo>
                    <a:pt x="1183441" y="3708400"/>
                  </a:lnTo>
                  <a:lnTo>
                    <a:pt x="1210763" y="3746500"/>
                  </a:lnTo>
                  <a:lnTo>
                    <a:pt x="1238354" y="3771900"/>
                  </a:lnTo>
                  <a:lnTo>
                    <a:pt x="1266212" y="3810000"/>
                  </a:lnTo>
                  <a:lnTo>
                    <a:pt x="1294336" y="3848100"/>
                  </a:lnTo>
                  <a:lnTo>
                    <a:pt x="1322724" y="3886200"/>
                  </a:lnTo>
                  <a:lnTo>
                    <a:pt x="1351374" y="3924300"/>
                  </a:lnTo>
                  <a:lnTo>
                    <a:pt x="1380286" y="3949700"/>
                  </a:lnTo>
                  <a:lnTo>
                    <a:pt x="1409457" y="3987800"/>
                  </a:lnTo>
                  <a:lnTo>
                    <a:pt x="1438887" y="4025900"/>
                  </a:lnTo>
                  <a:lnTo>
                    <a:pt x="1468573" y="4064000"/>
                  </a:lnTo>
                  <a:lnTo>
                    <a:pt x="1498515" y="4089400"/>
                  </a:lnTo>
                  <a:lnTo>
                    <a:pt x="1528710" y="4127500"/>
                  </a:lnTo>
                  <a:lnTo>
                    <a:pt x="1559158" y="4165600"/>
                  </a:lnTo>
                  <a:lnTo>
                    <a:pt x="1589856" y="4191000"/>
                  </a:lnTo>
                  <a:lnTo>
                    <a:pt x="1620804" y="4229100"/>
                  </a:lnTo>
                  <a:lnTo>
                    <a:pt x="1651999" y="4254500"/>
                  </a:lnTo>
                  <a:lnTo>
                    <a:pt x="1683440" y="4292600"/>
                  </a:lnTo>
                  <a:lnTo>
                    <a:pt x="1715127" y="4318000"/>
                  </a:lnTo>
                  <a:lnTo>
                    <a:pt x="1779227" y="4394200"/>
                  </a:lnTo>
                  <a:lnTo>
                    <a:pt x="1811639" y="4419600"/>
                  </a:lnTo>
                  <a:lnTo>
                    <a:pt x="1844289" y="4457700"/>
                  </a:lnTo>
                  <a:lnTo>
                    <a:pt x="1910300" y="4508500"/>
                  </a:lnTo>
                  <a:lnTo>
                    <a:pt x="1943657" y="4546600"/>
                  </a:lnTo>
                  <a:lnTo>
                    <a:pt x="1977248" y="4572000"/>
                  </a:lnTo>
                  <a:lnTo>
                    <a:pt x="2011069" y="4610100"/>
                  </a:lnTo>
                  <a:lnTo>
                    <a:pt x="2079400" y="4660900"/>
                  </a:lnTo>
                  <a:lnTo>
                    <a:pt x="2113907" y="4699000"/>
                  </a:lnTo>
                  <a:lnTo>
                    <a:pt x="2183594" y="4749800"/>
                  </a:lnTo>
                  <a:lnTo>
                    <a:pt x="2218772" y="4787900"/>
                  </a:lnTo>
                  <a:lnTo>
                    <a:pt x="2361676" y="4889500"/>
                  </a:lnTo>
                  <a:lnTo>
                    <a:pt x="2397943" y="4927600"/>
                  </a:lnTo>
                  <a:lnTo>
                    <a:pt x="2545129" y="5029200"/>
                  </a:lnTo>
                  <a:lnTo>
                    <a:pt x="2733764" y="5156200"/>
                  </a:lnTo>
                  <a:lnTo>
                    <a:pt x="2927396" y="5283200"/>
                  </a:lnTo>
                  <a:lnTo>
                    <a:pt x="2966706" y="5295900"/>
                  </a:lnTo>
                  <a:lnTo>
                    <a:pt x="3085773" y="5372100"/>
                  </a:lnTo>
                  <a:lnTo>
                    <a:pt x="3125837" y="5384800"/>
                  </a:lnTo>
                  <a:lnTo>
                    <a:pt x="3206518" y="5435600"/>
                  </a:lnTo>
                  <a:lnTo>
                    <a:pt x="3247132" y="5448300"/>
                  </a:lnTo>
                  <a:lnTo>
                    <a:pt x="3328900" y="5499100"/>
                  </a:lnTo>
                  <a:lnTo>
                    <a:pt x="3370051" y="5511800"/>
                  </a:lnTo>
                  <a:lnTo>
                    <a:pt x="3411377" y="5537200"/>
                  </a:lnTo>
                  <a:lnTo>
                    <a:pt x="3452878" y="5549900"/>
                  </a:lnTo>
                  <a:lnTo>
                    <a:pt x="3494552" y="5575300"/>
                  </a:lnTo>
                  <a:lnTo>
                    <a:pt x="3536398" y="5588000"/>
                  </a:lnTo>
                  <a:lnTo>
                    <a:pt x="3578413" y="5613400"/>
                  </a:lnTo>
                  <a:lnTo>
                    <a:pt x="3620597" y="5626100"/>
                  </a:lnTo>
                  <a:lnTo>
                    <a:pt x="3662947" y="5651500"/>
                  </a:lnTo>
                  <a:lnTo>
                    <a:pt x="3705463" y="5664200"/>
                  </a:lnTo>
                  <a:lnTo>
                    <a:pt x="3748143" y="5689600"/>
                  </a:lnTo>
                  <a:lnTo>
                    <a:pt x="3833989" y="5715000"/>
                  </a:lnTo>
                  <a:lnTo>
                    <a:pt x="3877152" y="5740400"/>
                  </a:lnTo>
                  <a:lnTo>
                    <a:pt x="4051367" y="5791200"/>
                  </a:lnTo>
                  <a:lnTo>
                    <a:pt x="4095304" y="5816600"/>
                  </a:lnTo>
                  <a:lnTo>
                    <a:pt x="4633862" y="5969000"/>
                  </a:lnTo>
                  <a:lnTo>
                    <a:pt x="4679638" y="5969000"/>
                  </a:lnTo>
                  <a:lnTo>
                    <a:pt x="4817748" y="6007100"/>
                  </a:lnTo>
                  <a:lnTo>
                    <a:pt x="4864040" y="6007100"/>
                  </a:lnTo>
                  <a:lnTo>
                    <a:pt x="4956997" y="6032500"/>
                  </a:lnTo>
                  <a:lnTo>
                    <a:pt x="5003659" y="6032500"/>
                  </a:lnTo>
                  <a:lnTo>
                    <a:pt x="5050442" y="6045200"/>
                  </a:lnTo>
                  <a:lnTo>
                    <a:pt x="5097344" y="6045200"/>
                  </a:lnTo>
                  <a:lnTo>
                    <a:pt x="5191498" y="6070600"/>
                  </a:lnTo>
                  <a:lnTo>
                    <a:pt x="5286111" y="6070600"/>
                  </a:lnTo>
                  <a:lnTo>
                    <a:pt x="5333586" y="6083300"/>
                  </a:lnTo>
                  <a:lnTo>
                    <a:pt x="5381170" y="6083300"/>
                  </a:lnTo>
                  <a:lnTo>
                    <a:pt x="5428863" y="6096000"/>
                  </a:lnTo>
                  <a:lnTo>
                    <a:pt x="5524569" y="6096000"/>
                  </a:lnTo>
                  <a:lnTo>
                    <a:pt x="5572579" y="6108700"/>
                  </a:lnTo>
                  <a:lnTo>
                    <a:pt x="5862739" y="6108700"/>
                  </a:lnTo>
                  <a:lnTo>
                    <a:pt x="5862739" y="5422900"/>
                  </a:lnTo>
                  <a:lnTo>
                    <a:pt x="5814597" y="5422900"/>
                  </a:lnTo>
                  <a:lnTo>
                    <a:pt x="5766563" y="5410200"/>
                  </a:lnTo>
                  <a:lnTo>
                    <a:pt x="5575526" y="5410200"/>
                  </a:lnTo>
                  <a:lnTo>
                    <a:pt x="5528052" y="5397500"/>
                  </a:lnTo>
                  <a:lnTo>
                    <a:pt x="5433458" y="5397500"/>
                  </a:lnTo>
                  <a:lnTo>
                    <a:pt x="5386342" y="5384800"/>
                  </a:lnTo>
                  <a:lnTo>
                    <a:pt x="5339350" y="5384800"/>
                  </a:lnTo>
                  <a:lnTo>
                    <a:pt x="5292482" y="5372100"/>
                  </a:lnTo>
                  <a:lnTo>
                    <a:pt x="5245742" y="5372100"/>
                  </a:lnTo>
                  <a:lnTo>
                    <a:pt x="5199131" y="5359400"/>
                  </a:lnTo>
                  <a:lnTo>
                    <a:pt x="5152650" y="5359400"/>
                  </a:lnTo>
                  <a:lnTo>
                    <a:pt x="5060088" y="5334000"/>
                  </a:lnTo>
                  <a:lnTo>
                    <a:pt x="5014010" y="5334000"/>
                  </a:lnTo>
                  <a:lnTo>
                    <a:pt x="4922272" y="5308600"/>
                  </a:lnTo>
                  <a:lnTo>
                    <a:pt x="4876615" y="5308600"/>
                  </a:lnTo>
                  <a:lnTo>
                    <a:pt x="4650523" y="5245100"/>
                  </a:lnTo>
                  <a:lnTo>
                    <a:pt x="4605757" y="5245100"/>
                  </a:lnTo>
                  <a:lnTo>
                    <a:pt x="4472395" y="5207000"/>
                  </a:lnTo>
                  <a:lnTo>
                    <a:pt x="4428260" y="5181600"/>
                  </a:lnTo>
                  <a:lnTo>
                    <a:pt x="4166926" y="5105400"/>
                  </a:lnTo>
                  <a:lnTo>
                    <a:pt x="4123968" y="5080000"/>
                  </a:lnTo>
                  <a:lnTo>
                    <a:pt x="4038579" y="5054600"/>
                  </a:lnTo>
                  <a:lnTo>
                    <a:pt x="3996152" y="5029200"/>
                  </a:lnTo>
                  <a:lnTo>
                    <a:pt x="3911845" y="5003800"/>
                  </a:lnTo>
                  <a:lnTo>
                    <a:pt x="3869967" y="4978400"/>
                  </a:lnTo>
                  <a:lnTo>
                    <a:pt x="3828276" y="4965700"/>
                  </a:lnTo>
                  <a:lnTo>
                    <a:pt x="3786774" y="4940300"/>
                  </a:lnTo>
                  <a:lnTo>
                    <a:pt x="3745463" y="4927600"/>
                  </a:lnTo>
                  <a:lnTo>
                    <a:pt x="3704343" y="4902200"/>
                  </a:lnTo>
                  <a:lnTo>
                    <a:pt x="3663418" y="4889500"/>
                  </a:lnTo>
                  <a:lnTo>
                    <a:pt x="3582158" y="4838700"/>
                  </a:lnTo>
                  <a:lnTo>
                    <a:pt x="3541827" y="4826000"/>
                  </a:lnTo>
                  <a:lnTo>
                    <a:pt x="3461771" y="4775200"/>
                  </a:lnTo>
                  <a:lnTo>
                    <a:pt x="3422050" y="4762500"/>
                  </a:lnTo>
                  <a:lnTo>
                    <a:pt x="3304140" y="4686300"/>
                  </a:lnTo>
                  <a:lnTo>
                    <a:pt x="3265259" y="4673600"/>
                  </a:lnTo>
                  <a:lnTo>
                    <a:pt x="3074116" y="4546600"/>
                  </a:lnTo>
                  <a:lnTo>
                    <a:pt x="2925224" y="4445000"/>
                  </a:lnTo>
                  <a:lnTo>
                    <a:pt x="2780036" y="4343400"/>
                  </a:lnTo>
                  <a:lnTo>
                    <a:pt x="2744332" y="4305300"/>
                  </a:lnTo>
                  <a:lnTo>
                    <a:pt x="2638672" y="4229100"/>
                  </a:lnTo>
                  <a:lnTo>
                    <a:pt x="2603943" y="4203700"/>
                  </a:lnTo>
                  <a:lnTo>
                    <a:pt x="2569462" y="4165600"/>
                  </a:lnTo>
                  <a:lnTo>
                    <a:pt x="2501253" y="4114800"/>
                  </a:lnTo>
                  <a:lnTo>
                    <a:pt x="2467528" y="4076700"/>
                  </a:lnTo>
                  <a:lnTo>
                    <a:pt x="2400848" y="4025900"/>
                  </a:lnTo>
                  <a:lnTo>
                    <a:pt x="2367896" y="3987800"/>
                  </a:lnTo>
                  <a:lnTo>
                    <a:pt x="2335206" y="3962400"/>
                  </a:lnTo>
                  <a:lnTo>
                    <a:pt x="2302779" y="3924300"/>
                  </a:lnTo>
                  <a:lnTo>
                    <a:pt x="2270617" y="3898900"/>
                  </a:lnTo>
                  <a:lnTo>
                    <a:pt x="2238722" y="3860800"/>
                  </a:lnTo>
                  <a:lnTo>
                    <a:pt x="2207096" y="3835400"/>
                  </a:lnTo>
                  <a:lnTo>
                    <a:pt x="2175741" y="3797300"/>
                  </a:lnTo>
                  <a:lnTo>
                    <a:pt x="2144658" y="3771900"/>
                  </a:lnTo>
                  <a:lnTo>
                    <a:pt x="2113850" y="3733800"/>
                  </a:lnTo>
                  <a:lnTo>
                    <a:pt x="2083318" y="3695700"/>
                  </a:lnTo>
                  <a:lnTo>
                    <a:pt x="2053065" y="3670300"/>
                  </a:lnTo>
                  <a:lnTo>
                    <a:pt x="2023091" y="3632200"/>
                  </a:lnTo>
                  <a:lnTo>
                    <a:pt x="1993400" y="3606800"/>
                  </a:lnTo>
                  <a:lnTo>
                    <a:pt x="1963992" y="3568700"/>
                  </a:lnTo>
                  <a:lnTo>
                    <a:pt x="1934870" y="3530600"/>
                  </a:lnTo>
                  <a:lnTo>
                    <a:pt x="1906036" y="3492500"/>
                  </a:lnTo>
                  <a:lnTo>
                    <a:pt x="1877491" y="3467100"/>
                  </a:lnTo>
                  <a:lnTo>
                    <a:pt x="1849237" y="3429000"/>
                  </a:lnTo>
                  <a:lnTo>
                    <a:pt x="1821277" y="3390900"/>
                  </a:lnTo>
                  <a:lnTo>
                    <a:pt x="1793611" y="3352800"/>
                  </a:lnTo>
                  <a:lnTo>
                    <a:pt x="1766242" y="3327400"/>
                  </a:lnTo>
                  <a:lnTo>
                    <a:pt x="1739173" y="3289300"/>
                  </a:lnTo>
                  <a:lnTo>
                    <a:pt x="1712403" y="3251200"/>
                  </a:lnTo>
                  <a:lnTo>
                    <a:pt x="1685936" y="3213100"/>
                  </a:lnTo>
                  <a:lnTo>
                    <a:pt x="1659774" y="3175000"/>
                  </a:lnTo>
                  <a:lnTo>
                    <a:pt x="1633918" y="3136900"/>
                  </a:lnTo>
                  <a:lnTo>
                    <a:pt x="1608370" y="3098800"/>
                  </a:lnTo>
                  <a:lnTo>
                    <a:pt x="1583132" y="3060700"/>
                  </a:lnTo>
                  <a:lnTo>
                    <a:pt x="1558205" y="3022600"/>
                  </a:lnTo>
                  <a:lnTo>
                    <a:pt x="1533593" y="2984500"/>
                  </a:lnTo>
                  <a:lnTo>
                    <a:pt x="1509296" y="2946400"/>
                  </a:lnTo>
                  <a:lnTo>
                    <a:pt x="1485316" y="2908300"/>
                  </a:lnTo>
                  <a:lnTo>
                    <a:pt x="1461656" y="2870200"/>
                  </a:lnTo>
                  <a:lnTo>
                    <a:pt x="1438316" y="2832100"/>
                  </a:lnTo>
                  <a:lnTo>
                    <a:pt x="1415300" y="2794000"/>
                  </a:lnTo>
                  <a:lnTo>
                    <a:pt x="1392609" y="2755900"/>
                  </a:lnTo>
                  <a:lnTo>
                    <a:pt x="1370244" y="2717800"/>
                  </a:lnTo>
                  <a:lnTo>
                    <a:pt x="1348208" y="2679700"/>
                  </a:lnTo>
                  <a:lnTo>
                    <a:pt x="1326503" y="2641600"/>
                  </a:lnTo>
                  <a:lnTo>
                    <a:pt x="1305130" y="2603500"/>
                  </a:lnTo>
                  <a:lnTo>
                    <a:pt x="1284091" y="2552700"/>
                  </a:lnTo>
                  <a:lnTo>
                    <a:pt x="1263388" y="2514600"/>
                  </a:lnTo>
                  <a:lnTo>
                    <a:pt x="1243024" y="2476500"/>
                  </a:lnTo>
                  <a:lnTo>
                    <a:pt x="1222999" y="2438400"/>
                  </a:lnTo>
                  <a:lnTo>
                    <a:pt x="1203315" y="2400300"/>
                  </a:lnTo>
                  <a:lnTo>
                    <a:pt x="1183976" y="2349500"/>
                  </a:lnTo>
                  <a:lnTo>
                    <a:pt x="1164982" y="2311400"/>
                  </a:lnTo>
                  <a:lnTo>
                    <a:pt x="1146335" y="2273300"/>
                  </a:lnTo>
                  <a:lnTo>
                    <a:pt x="1128037" y="2235200"/>
                  </a:lnTo>
                  <a:lnTo>
                    <a:pt x="1110090" y="2184400"/>
                  </a:lnTo>
                  <a:lnTo>
                    <a:pt x="1092496" y="2146300"/>
                  </a:lnTo>
                  <a:lnTo>
                    <a:pt x="1075257" y="2108200"/>
                  </a:lnTo>
                  <a:lnTo>
                    <a:pt x="1058375" y="2057400"/>
                  </a:lnTo>
                  <a:lnTo>
                    <a:pt x="1041851" y="2019300"/>
                  </a:lnTo>
                  <a:lnTo>
                    <a:pt x="1025687" y="1968500"/>
                  </a:lnTo>
                  <a:lnTo>
                    <a:pt x="1009886" y="1930400"/>
                  </a:lnTo>
                  <a:lnTo>
                    <a:pt x="994448" y="1892300"/>
                  </a:lnTo>
                  <a:lnTo>
                    <a:pt x="979377" y="1841500"/>
                  </a:lnTo>
                  <a:lnTo>
                    <a:pt x="964674" y="1803400"/>
                  </a:lnTo>
                  <a:lnTo>
                    <a:pt x="950340" y="1752600"/>
                  </a:lnTo>
                  <a:lnTo>
                    <a:pt x="936378" y="1714500"/>
                  </a:lnTo>
                  <a:lnTo>
                    <a:pt x="922789" y="1663700"/>
                  </a:lnTo>
                  <a:lnTo>
                    <a:pt x="909575" y="1625600"/>
                  </a:lnTo>
                  <a:lnTo>
                    <a:pt x="896739" y="1587500"/>
                  </a:lnTo>
                  <a:lnTo>
                    <a:pt x="884282" y="1536700"/>
                  </a:lnTo>
                  <a:lnTo>
                    <a:pt x="872205" y="1485900"/>
                  </a:lnTo>
                  <a:lnTo>
                    <a:pt x="860512" y="1447800"/>
                  </a:lnTo>
                  <a:lnTo>
                    <a:pt x="849203" y="1397000"/>
                  </a:lnTo>
                  <a:lnTo>
                    <a:pt x="838280" y="1358900"/>
                  </a:lnTo>
                  <a:lnTo>
                    <a:pt x="827746" y="1308100"/>
                  </a:lnTo>
                  <a:lnTo>
                    <a:pt x="817602" y="1270000"/>
                  </a:lnTo>
                  <a:lnTo>
                    <a:pt x="807850" y="1219200"/>
                  </a:lnTo>
                  <a:lnTo>
                    <a:pt x="798493" y="1181100"/>
                  </a:lnTo>
                  <a:lnTo>
                    <a:pt x="789531" y="1130300"/>
                  </a:lnTo>
                  <a:lnTo>
                    <a:pt x="780966" y="1079500"/>
                  </a:lnTo>
                  <a:lnTo>
                    <a:pt x="772802" y="1041400"/>
                  </a:lnTo>
                  <a:lnTo>
                    <a:pt x="765038" y="990600"/>
                  </a:lnTo>
                  <a:lnTo>
                    <a:pt x="757678" y="939800"/>
                  </a:lnTo>
                  <a:lnTo>
                    <a:pt x="750724" y="901700"/>
                  </a:lnTo>
                  <a:lnTo>
                    <a:pt x="744176" y="850900"/>
                  </a:lnTo>
                  <a:lnTo>
                    <a:pt x="738037" y="800100"/>
                  </a:lnTo>
                  <a:lnTo>
                    <a:pt x="732309" y="762000"/>
                  </a:lnTo>
                  <a:lnTo>
                    <a:pt x="726994" y="711200"/>
                  </a:lnTo>
                  <a:lnTo>
                    <a:pt x="722093" y="660400"/>
                  </a:lnTo>
                  <a:lnTo>
                    <a:pt x="717608" y="622300"/>
                  </a:lnTo>
                  <a:lnTo>
                    <a:pt x="713542" y="571500"/>
                  </a:lnTo>
                  <a:lnTo>
                    <a:pt x="709896" y="520700"/>
                  </a:lnTo>
                  <a:lnTo>
                    <a:pt x="706671" y="469900"/>
                  </a:lnTo>
                  <a:lnTo>
                    <a:pt x="703871" y="431800"/>
                  </a:lnTo>
                  <a:lnTo>
                    <a:pt x="701496" y="381000"/>
                  </a:lnTo>
                  <a:lnTo>
                    <a:pt x="699549" y="330200"/>
                  </a:lnTo>
                  <a:lnTo>
                    <a:pt x="698031" y="279400"/>
                  </a:lnTo>
                  <a:lnTo>
                    <a:pt x="696945" y="228600"/>
                  </a:lnTo>
                  <a:lnTo>
                    <a:pt x="696292" y="190500"/>
                  </a:lnTo>
                  <a:lnTo>
                    <a:pt x="696074" y="139700"/>
                  </a:lnTo>
                  <a:lnTo>
                    <a:pt x="696320" y="88900"/>
                  </a:lnTo>
                  <a:lnTo>
                    <a:pt x="697059" y="38100"/>
                  </a:lnTo>
                  <a:lnTo>
                    <a:pt x="697846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EC2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Society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621530" cy="37077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328930">
              <a:lnSpc>
                <a:spcPts val="4400"/>
              </a:lnSpc>
              <a:spcBef>
                <a:spcPts val="680"/>
              </a:spcBef>
            </a:pP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Local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authority </a:t>
            </a: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spending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on 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many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community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079"/>
              </a:lnSpc>
            </a:pP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services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continues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4660"/>
              </a:lnSpc>
            </a:pPr>
            <a:r>
              <a:rPr dirty="0" sz="4100" spc="-195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decline.</a:t>
            </a:r>
            <a:endParaRPr sz="4100">
              <a:latin typeface="Arial Black"/>
              <a:cs typeface="Arial Black"/>
            </a:endParaRPr>
          </a:p>
          <a:p>
            <a:pPr marL="12700" marR="244475">
              <a:lnSpc>
                <a:spcPts val="1400"/>
              </a:lnSpc>
              <a:spcBef>
                <a:spcPts val="2295"/>
              </a:spcBef>
            </a:pP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These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services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play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valuable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roles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enabling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older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people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stay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engaged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unities,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promoting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better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health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and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wellbeing.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50228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7.14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better.org.uk/society-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887705" y="2822346"/>
            <a:ext cx="665480" cy="1524000"/>
          </a:xfrm>
          <a:custGeom>
            <a:avLst/>
            <a:gdLst/>
            <a:ahLst/>
            <a:cxnLst/>
            <a:rect l="l" t="t" r="r" b="b"/>
            <a:pathLst>
              <a:path w="665479" h="1524000">
                <a:moveTo>
                  <a:pt x="665479" y="0"/>
                </a:moveTo>
                <a:lnTo>
                  <a:pt x="0" y="0"/>
                </a:lnTo>
                <a:lnTo>
                  <a:pt x="0" y="1523987"/>
                </a:lnTo>
                <a:lnTo>
                  <a:pt x="665479" y="1523987"/>
                </a:lnTo>
                <a:lnTo>
                  <a:pt x="665479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939101" y="3961038"/>
            <a:ext cx="56324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5">
                <a:solidFill>
                  <a:srgbClr val="40276F"/>
                </a:solidFill>
                <a:latin typeface="Arial Black"/>
                <a:cs typeface="Arial Black"/>
              </a:rPr>
              <a:t>-</a:t>
            </a:r>
            <a:r>
              <a:rPr dirty="0" sz="1700" spc="-85">
                <a:solidFill>
                  <a:srgbClr val="40276F"/>
                </a:solidFill>
                <a:latin typeface="Arial Black"/>
                <a:cs typeface="Arial Black"/>
              </a:rPr>
              <a:t>28%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7654988" y="2822346"/>
            <a:ext cx="666115" cy="1578610"/>
          </a:xfrm>
          <a:custGeom>
            <a:avLst/>
            <a:gdLst/>
            <a:ahLst/>
            <a:cxnLst/>
            <a:rect l="l" t="t" r="r" b="b"/>
            <a:pathLst>
              <a:path w="666115" h="1578610">
                <a:moveTo>
                  <a:pt x="665492" y="0"/>
                </a:moveTo>
                <a:lnTo>
                  <a:pt x="0" y="0"/>
                </a:lnTo>
                <a:lnTo>
                  <a:pt x="0" y="1578419"/>
                </a:lnTo>
                <a:lnTo>
                  <a:pt x="665492" y="1578419"/>
                </a:lnTo>
                <a:lnTo>
                  <a:pt x="665492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705491" y="4015469"/>
            <a:ext cx="564515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5">
                <a:solidFill>
                  <a:srgbClr val="40276F"/>
                </a:solidFill>
                <a:latin typeface="Arial Black"/>
                <a:cs typeface="Arial Black"/>
              </a:rPr>
              <a:t>-</a:t>
            </a:r>
            <a:r>
              <a:rPr dirty="0" sz="1700" spc="-85">
                <a:solidFill>
                  <a:srgbClr val="40276F"/>
                </a:solidFill>
                <a:latin typeface="Arial Black"/>
                <a:cs typeface="Arial Black"/>
              </a:rPr>
              <a:t>29%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8412708" y="2822346"/>
            <a:ext cx="666115" cy="1089025"/>
          </a:xfrm>
          <a:custGeom>
            <a:avLst/>
            <a:gdLst/>
            <a:ahLst/>
            <a:cxnLst/>
            <a:rect l="l" t="t" r="r" b="b"/>
            <a:pathLst>
              <a:path w="666115" h="1089025">
                <a:moveTo>
                  <a:pt x="665492" y="0"/>
                </a:moveTo>
                <a:lnTo>
                  <a:pt x="0" y="0"/>
                </a:lnTo>
                <a:lnTo>
                  <a:pt x="0" y="1088567"/>
                </a:lnTo>
                <a:lnTo>
                  <a:pt x="665492" y="1088567"/>
                </a:lnTo>
                <a:lnTo>
                  <a:pt x="665492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456638" y="3525608"/>
            <a:ext cx="57785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-25">
                <a:solidFill>
                  <a:srgbClr val="40276F"/>
                </a:solidFill>
                <a:latin typeface="Arial Black"/>
                <a:cs typeface="Arial Black"/>
              </a:rPr>
              <a:t>-</a:t>
            </a:r>
            <a:r>
              <a:rPr dirty="0" sz="1700" spc="-50">
                <a:solidFill>
                  <a:srgbClr val="40276F"/>
                </a:solidFill>
                <a:latin typeface="Arial Black"/>
                <a:cs typeface="Arial Black"/>
              </a:rPr>
              <a:t>20%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9184157" y="2822346"/>
            <a:ext cx="666115" cy="2776220"/>
          </a:xfrm>
          <a:custGeom>
            <a:avLst/>
            <a:gdLst/>
            <a:ahLst/>
            <a:cxnLst/>
            <a:rect l="l" t="t" r="r" b="b"/>
            <a:pathLst>
              <a:path w="666115" h="2776220">
                <a:moveTo>
                  <a:pt x="665492" y="0"/>
                </a:moveTo>
                <a:lnTo>
                  <a:pt x="0" y="0"/>
                </a:lnTo>
                <a:lnTo>
                  <a:pt x="0" y="2775839"/>
                </a:lnTo>
                <a:lnTo>
                  <a:pt x="665492" y="2775839"/>
                </a:lnTo>
                <a:lnTo>
                  <a:pt x="665492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9252849" y="5212884"/>
            <a:ext cx="52451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175">
                <a:solidFill>
                  <a:srgbClr val="40276F"/>
                </a:solidFill>
                <a:latin typeface="Arial Black"/>
                <a:cs typeface="Arial Black"/>
              </a:rPr>
              <a:t>-</a:t>
            </a:r>
            <a:r>
              <a:rPr dirty="0" sz="1700" spc="-295">
                <a:solidFill>
                  <a:srgbClr val="40276F"/>
                </a:solidFill>
                <a:latin typeface="Arial Black"/>
                <a:cs typeface="Arial Black"/>
              </a:rPr>
              <a:t>51%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9923703" y="2822346"/>
            <a:ext cx="666115" cy="2449830"/>
          </a:xfrm>
          <a:custGeom>
            <a:avLst/>
            <a:gdLst/>
            <a:ahLst/>
            <a:cxnLst/>
            <a:rect l="l" t="t" r="r" b="b"/>
            <a:pathLst>
              <a:path w="666115" h="2449829">
                <a:moveTo>
                  <a:pt x="665492" y="0"/>
                </a:moveTo>
                <a:lnTo>
                  <a:pt x="0" y="0"/>
                </a:lnTo>
                <a:lnTo>
                  <a:pt x="0" y="2449271"/>
                </a:lnTo>
                <a:lnTo>
                  <a:pt x="665492" y="2449271"/>
                </a:lnTo>
                <a:lnTo>
                  <a:pt x="665492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9966512" y="4886314"/>
            <a:ext cx="5765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204">
                <a:solidFill>
                  <a:srgbClr val="40276F"/>
                </a:solidFill>
                <a:latin typeface="Arial Black"/>
                <a:cs typeface="Arial Black"/>
              </a:rPr>
              <a:t>-</a:t>
            </a:r>
            <a:r>
              <a:rPr dirty="0" sz="1700" spc="-125">
                <a:solidFill>
                  <a:srgbClr val="40276F"/>
                </a:solidFill>
                <a:latin typeface="Arial Black"/>
                <a:cs typeface="Arial Black"/>
              </a:rPr>
              <a:t>45%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10669752" y="2822346"/>
            <a:ext cx="666115" cy="2449830"/>
          </a:xfrm>
          <a:custGeom>
            <a:avLst/>
            <a:gdLst/>
            <a:ahLst/>
            <a:cxnLst/>
            <a:rect l="l" t="t" r="r" b="b"/>
            <a:pathLst>
              <a:path w="666115" h="2449829">
                <a:moveTo>
                  <a:pt x="665492" y="0"/>
                </a:moveTo>
                <a:lnTo>
                  <a:pt x="0" y="0"/>
                </a:lnTo>
                <a:lnTo>
                  <a:pt x="0" y="2449271"/>
                </a:lnTo>
                <a:lnTo>
                  <a:pt x="665492" y="2449271"/>
                </a:lnTo>
                <a:lnTo>
                  <a:pt x="665492" y="0"/>
                </a:lnTo>
                <a:close/>
              </a:path>
            </a:pathLst>
          </a:custGeom>
          <a:solidFill>
            <a:srgbClr val="62C3A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10712560" y="4886318"/>
            <a:ext cx="576580" cy="284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00" spc="204">
                <a:solidFill>
                  <a:srgbClr val="40276F"/>
                </a:solidFill>
                <a:latin typeface="Arial Black"/>
                <a:cs typeface="Arial Black"/>
              </a:rPr>
              <a:t>-</a:t>
            </a:r>
            <a:r>
              <a:rPr dirty="0" sz="1700" spc="-125">
                <a:solidFill>
                  <a:srgbClr val="40276F"/>
                </a:solidFill>
                <a:latin typeface="Arial Black"/>
                <a:cs typeface="Arial Black"/>
              </a:rPr>
              <a:t>45%</a:t>
            </a:r>
            <a:endParaRPr sz="1700">
              <a:latin typeface="Arial Black"/>
              <a:cs typeface="Arial Black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6996255" y="1832964"/>
            <a:ext cx="438150" cy="919480"/>
          </a:xfrm>
          <a:prstGeom prst="rect">
            <a:avLst/>
          </a:prstGeom>
        </p:spPr>
        <p:txBody>
          <a:bodyPr wrap="square" lIns="0" tIns="32384" rIns="0" bIns="0" rtlCol="0" vert="vert27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54"/>
              </a:spcBef>
            </a:pPr>
            <a:r>
              <a:rPr dirty="0" sz="1300">
                <a:latin typeface="Arial"/>
                <a:cs typeface="Arial"/>
              </a:rPr>
              <a:t>Culture</a:t>
            </a:r>
            <a:r>
              <a:rPr dirty="0" sz="1300" spc="18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heritage</a:t>
            </a:r>
            <a:endParaRPr sz="13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662433" y="1817246"/>
            <a:ext cx="628650" cy="934719"/>
          </a:xfrm>
          <a:prstGeom prst="rect">
            <a:avLst/>
          </a:prstGeom>
        </p:spPr>
        <p:txBody>
          <a:bodyPr wrap="square" lIns="0" tIns="32384" rIns="0" bIns="0" rtlCol="0" vert="vert270">
            <a:spAutoFit/>
          </a:bodyPr>
          <a:lstStyle/>
          <a:p>
            <a:pPr algn="just" marL="12700" marR="5080">
              <a:lnSpc>
                <a:spcPts val="1500"/>
              </a:lnSpc>
              <a:spcBef>
                <a:spcPts val="254"/>
              </a:spcBef>
            </a:pPr>
            <a:r>
              <a:rPr dirty="0" sz="1300" spc="45">
                <a:latin typeface="Arial"/>
                <a:cs typeface="Arial"/>
              </a:rPr>
              <a:t>Community </a:t>
            </a:r>
            <a:r>
              <a:rPr dirty="0" sz="1300">
                <a:latin typeface="Arial"/>
                <a:cs typeface="Arial"/>
              </a:rPr>
              <a:t>centres</a:t>
            </a:r>
            <a:r>
              <a:rPr dirty="0" sz="1300" spc="100">
                <a:latin typeface="Arial"/>
                <a:cs typeface="Arial"/>
              </a:rPr>
              <a:t> </a:t>
            </a:r>
            <a:r>
              <a:rPr dirty="0" sz="1300" spc="-25">
                <a:latin typeface="Arial"/>
                <a:cs typeface="Arial"/>
              </a:rPr>
              <a:t>and </a:t>
            </a:r>
            <a:r>
              <a:rPr dirty="0" sz="1300" spc="-10">
                <a:latin typeface="Arial"/>
                <a:cs typeface="Arial"/>
              </a:rPr>
              <a:t>halls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8522604" y="2198660"/>
            <a:ext cx="438150" cy="553720"/>
          </a:xfrm>
          <a:prstGeom prst="rect">
            <a:avLst/>
          </a:prstGeom>
        </p:spPr>
        <p:txBody>
          <a:bodyPr wrap="square" lIns="0" tIns="32384" rIns="0" bIns="0" rtlCol="0" vert="vert27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54"/>
              </a:spcBef>
            </a:pPr>
            <a:r>
              <a:rPr dirty="0" sz="1300" spc="-20">
                <a:latin typeface="Arial"/>
                <a:cs typeface="Arial"/>
              </a:rPr>
              <a:t>Open </a:t>
            </a:r>
            <a:r>
              <a:rPr dirty="0" sz="1300" spc="-10">
                <a:latin typeface="Arial"/>
                <a:cs typeface="Arial"/>
              </a:rPr>
              <a:t>spaces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271992" y="2253688"/>
            <a:ext cx="438150" cy="498475"/>
          </a:xfrm>
          <a:prstGeom prst="rect">
            <a:avLst/>
          </a:prstGeom>
        </p:spPr>
        <p:txBody>
          <a:bodyPr wrap="square" lIns="0" tIns="32384" rIns="0" bIns="0" rtlCol="0" vert="vert27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54"/>
              </a:spcBef>
            </a:pPr>
            <a:r>
              <a:rPr dirty="0" sz="1300" spc="-10">
                <a:latin typeface="Arial"/>
                <a:cs typeface="Arial"/>
              </a:rPr>
              <a:t>Public toilets</a:t>
            </a:r>
            <a:endParaRPr sz="13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022042" y="1718252"/>
            <a:ext cx="438150" cy="1033780"/>
          </a:xfrm>
          <a:prstGeom prst="rect">
            <a:avLst/>
          </a:prstGeom>
        </p:spPr>
        <p:txBody>
          <a:bodyPr wrap="square" lIns="0" tIns="32384" rIns="0" bIns="0" rtlCol="0" vert="vert27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54"/>
              </a:spcBef>
            </a:pPr>
            <a:r>
              <a:rPr dirty="0" sz="1300" spc="45">
                <a:latin typeface="Arial"/>
                <a:cs typeface="Arial"/>
              </a:rPr>
              <a:t>Community </a:t>
            </a:r>
            <a:r>
              <a:rPr dirty="0" sz="1300" spc="-10">
                <a:latin typeface="Arial"/>
                <a:cs typeface="Arial"/>
              </a:rPr>
              <a:t>development</a:t>
            </a:r>
            <a:endParaRPr sz="13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10781832" y="2105891"/>
            <a:ext cx="438150" cy="646430"/>
          </a:xfrm>
          <a:prstGeom prst="rect">
            <a:avLst/>
          </a:prstGeom>
        </p:spPr>
        <p:txBody>
          <a:bodyPr wrap="square" lIns="0" tIns="32384" rIns="0" bIns="0" rtlCol="0" vert="vert270">
            <a:spAutoFit/>
          </a:bodyPr>
          <a:lstStyle/>
          <a:p>
            <a:pPr marL="12700" marR="5080">
              <a:lnSpc>
                <a:spcPts val="1500"/>
              </a:lnSpc>
              <a:spcBef>
                <a:spcPts val="254"/>
              </a:spcBef>
            </a:pPr>
            <a:r>
              <a:rPr dirty="0" sz="1300" spc="-10">
                <a:latin typeface="Arial"/>
                <a:cs typeface="Arial"/>
              </a:rPr>
              <a:t>Library services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6725649" y="2816844"/>
            <a:ext cx="4800600" cy="3609340"/>
            <a:chOff x="6725649" y="2816844"/>
            <a:chExt cx="4800600" cy="3609340"/>
          </a:xfrm>
        </p:grpSpPr>
        <p:sp>
          <p:nvSpPr>
            <p:cNvPr id="28" name="object 28" descr=""/>
            <p:cNvSpPr/>
            <p:nvPr/>
          </p:nvSpPr>
          <p:spPr>
            <a:xfrm>
              <a:off x="6769997" y="2823194"/>
              <a:ext cx="4730750" cy="0"/>
            </a:xfrm>
            <a:custGeom>
              <a:avLst/>
              <a:gdLst/>
              <a:ahLst/>
              <a:cxnLst/>
              <a:rect l="l" t="t" r="r" b="b"/>
              <a:pathLst>
                <a:path w="4730750" h="0">
                  <a:moveTo>
                    <a:pt x="0" y="0"/>
                  </a:moveTo>
                  <a:lnTo>
                    <a:pt x="4730699" y="0"/>
                  </a:lnTo>
                </a:path>
              </a:pathLst>
            </a:custGeom>
            <a:ln w="12700">
              <a:solidFill>
                <a:srgbClr val="000000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725640" y="2816847"/>
              <a:ext cx="4800600" cy="12700"/>
            </a:xfrm>
            <a:custGeom>
              <a:avLst/>
              <a:gdLst/>
              <a:ahLst/>
              <a:cxnLst/>
              <a:rect l="l" t="t" r="r" b="b"/>
              <a:pathLst>
                <a:path w="4800600" h="12700">
                  <a:moveTo>
                    <a:pt x="12700" y="6350"/>
                  </a:moveTo>
                  <a:lnTo>
                    <a:pt x="10845" y="1866"/>
                  </a:lnTo>
                  <a:lnTo>
                    <a:pt x="6350" y="0"/>
                  </a:lnTo>
                  <a:lnTo>
                    <a:pt x="1866" y="1866"/>
                  </a:lnTo>
                  <a:lnTo>
                    <a:pt x="0" y="6350"/>
                  </a:lnTo>
                  <a:lnTo>
                    <a:pt x="1866" y="10845"/>
                  </a:lnTo>
                  <a:lnTo>
                    <a:pt x="6350" y="12700"/>
                  </a:lnTo>
                  <a:lnTo>
                    <a:pt x="10845" y="10845"/>
                  </a:lnTo>
                  <a:lnTo>
                    <a:pt x="12700" y="6350"/>
                  </a:lnTo>
                  <a:close/>
                </a:path>
                <a:path w="4800600" h="12700">
                  <a:moveTo>
                    <a:pt x="4800397" y="6350"/>
                  </a:moveTo>
                  <a:lnTo>
                    <a:pt x="4798542" y="1866"/>
                  </a:lnTo>
                  <a:lnTo>
                    <a:pt x="4794047" y="0"/>
                  </a:lnTo>
                  <a:lnTo>
                    <a:pt x="4789563" y="1866"/>
                  </a:lnTo>
                  <a:lnTo>
                    <a:pt x="4787697" y="6350"/>
                  </a:lnTo>
                  <a:lnTo>
                    <a:pt x="4789563" y="10845"/>
                  </a:lnTo>
                  <a:lnTo>
                    <a:pt x="4794047" y="12700"/>
                  </a:lnTo>
                  <a:lnTo>
                    <a:pt x="4798542" y="10845"/>
                  </a:lnTo>
                  <a:lnTo>
                    <a:pt x="4800397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279396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5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34" name="object 34" descr=""/>
          <p:cNvSpPr txBox="1"/>
          <p:nvPr/>
        </p:nvSpPr>
        <p:spPr>
          <a:xfrm>
            <a:off x="7658905" y="1144753"/>
            <a:ext cx="2910205" cy="4273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35890" marR="5080" indent="-123825">
              <a:lnSpc>
                <a:spcPct val="102600"/>
              </a:lnSpc>
              <a:spcBef>
                <a:spcPts val="60"/>
              </a:spcBef>
            </a:pPr>
            <a:r>
              <a:rPr dirty="0" sz="1300" spc="-125">
                <a:solidFill>
                  <a:srgbClr val="40276F"/>
                </a:solidFill>
                <a:latin typeface="Arial Black"/>
                <a:cs typeface="Arial Black"/>
              </a:rPr>
              <a:t>Real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10">
                <a:solidFill>
                  <a:srgbClr val="40276F"/>
                </a:solidFill>
                <a:latin typeface="Arial Black"/>
                <a:cs typeface="Arial Black"/>
              </a:rPr>
              <a:t>terms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14">
                <a:solidFill>
                  <a:srgbClr val="40276F"/>
                </a:solidFill>
                <a:latin typeface="Arial Black"/>
                <a:cs typeface="Arial Black"/>
              </a:rPr>
              <a:t>Local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Authority</a:t>
            </a:r>
            <a:r>
              <a:rPr dirty="0" sz="1300" spc="-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spending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1300">
                <a:solidFill>
                  <a:srgbClr val="40276F"/>
                </a:solidFill>
                <a:latin typeface="Arial Black"/>
                <a:cs typeface="Arial Black"/>
              </a:rPr>
              <a:t>2022/23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compared </a:t>
            </a:r>
            <a:r>
              <a:rPr dirty="0" sz="1300" spc="-60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1300" spc="-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 Black"/>
                <a:cs typeface="Arial Black"/>
              </a:rPr>
              <a:t>2010/11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609700" y="2267"/>
            <a:ext cx="6581775" cy="6731000"/>
            <a:chOff x="5609700" y="2267"/>
            <a:chExt cx="6581775" cy="6731000"/>
          </a:xfrm>
        </p:grpSpPr>
        <p:sp>
          <p:nvSpPr>
            <p:cNvPr id="3" name="object 3" descr=""/>
            <p:cNvSpPr/>
            <p:nvPr/>
          </p:nvSpPr>
          <p:spPr>
            <a:xfrm>
              <a:off x="5609700" y="2267"/>
              <a:ext cx="6581775" cy="6731000"/>
            </a:xfrm>
            <a:custGeom>
              <a:avLst/>
              <a:gdLst/>
              <a:ahLst/>
              <a:cxnLst/>
              <a:rect l="l" t="t" r="r" b="b"/>
              <a:pathLst>
                <a:path w="6581775" h="6731000">
                  <a:moveTo>
                    <a:pt x="1022913" y="0"/>
                  </a:moveTo>
                  <a:lnTo>
                    <a:pt x="1422" y="0"/>
                  </a:lnTo>
                  <a:lnTo>
                    <a:pt x="883" y="25400"/>
                  </a:lnTo>
                  <a:lnTo>
                    <a:pt x="221" y="88900"/>
                  </a:lnTo>
                  <a:lnTo>
                    <a:pt x="0" y="139700"/>
                  </a:lnTo>
                  <a:lnTo>
                    <a:pt x="221" y="190500"/>
                  </a:lnTo>
                  <a:lnTo>
                    <a:pt x="883" y="254000"/>
                  </a:lnTo>
                  <a:lnTo>
                    <a:pt x="1986" y="304800"/>
                  </a:lnTo>
                  <a:lnTo>
                    <a:pt x="3526" y="355600"/>
                  </a:lnTo>
                  <a:lnTo>
                    <a:pt x="5503" y="406400"/>
                  </a:lnTo>
                  <a:lnTo>
                    <a:pt x="7914" y="469900"/>
                  </a:lnTo>
                  <a:lnTo>
                    <a:pt x="10758" y="520700"/>
                  </a:lnTo>
                  <a:lnTo>
                    <a:pt x="14033" y="571500"/>
                  </a:lnTo>
                  <a:lnTo>
                    <a:pt x="17738" y="622300"/>
                  </a:lnTo>
                  <a:lnTo>
                    <a:pt x="21871" y="685800"/>
                  </a:lnTo>
                  <a:lnTo>
                    <a:pt x="26429" y="736600"/>
                  </a:lnTo>
                  <a:lnTo>
                    <a:pt x="31412" y="787400"/>
                  </a:lnTo>
                  <a:lnTo>
                    <a:pt x="36818" y="838200"/>
                  </a:lnTo>
                  <a:lnTo>
                    <a:pt x="42645" y="889000"/>
                  </a:lnTo>
                  <a:lnTo>
                    <a:pt x="48891" y="952500"/>
                  </a:lnTo>
                  <a:lnTo>
                    <a:pt x="55555" y="1003300"/>
                  </a:lnTo>
                  <a:lnTo>
                    <a:pt x="62634" y="1054100"/>
                  </a:lnTo>
                  <a:lnTo>
                    <a:pt x="70128" y="1104900"/>
                  </a:lnTo>
                  <a:lnTo>
                    <a:pt x="78034" y="1155700"/>
                  </a:lnTo>
                  <a:lnTo>
                    <a:pt x="86352" y="1206500"/>
                  </a:lnTo>
                  <a:lnTo>
                    <a:pt x="95078" y="1257300"/>
                  </a:lnTo>
                  <a:lnTo>
                    <a:pt x="104212" y="1308100"/>
                  </a:lnTo>
                  <a:lnTo>
                    <a:pt x="113751" y="1371600"/>
                  </a:lnTo>
                  <a:lnTo>
                    <a:pt x="123694" y="1422400"/>
                  </a:lnTo>
                  <a:lnTo>
                    <a:pt x="134040" y="1473200"/>
                  </a:lnTo>
                  <a:lnTo>
                    <a:pt x="144787" y="1524000"/>
                  </a:lnTo>
                  <a:lnTo>
                    <a:pt x="155932" y="1574800"/>
                  </a:lnTo>
                  <a:lnTo>
                    <a:pt x="167475" y="1625600"/>
                  </a:lnTo>
                  <a:lnTo>
                    <a:pt x="179413" y="1676400"/>
                  </a:lnTo>
                  <a:lnTo>
                    <a:pt x="191745" y="1727200"/>
                  </a:lnTo>
                  <a:lnTo>
                    <a:pt x="204469" y="1778000"/>
                  </a:lnTo>
                  <a:lnTo>
                    <a:pt x="217583" y="1828800"/>
                  </a:lnTo>
                  <a:lnTo>
                    <a:pt x="231087" y="1879600"/>
                  </a:lnTo>
                  <a:lnTo>
                    <a:pt x="244977" y="1930400"/>
                  </a:lnTo>
                  <a:lnTo>
                    <a:pt x="259253" y="1981200"/>
                  </a:lnTo>
                  <a:lnTo>
                    <a:pt x="273912" y="2032000"/>
                  </a:lnTo>
                  <a:lnTo>
                    <a:pt x="288953" y="2082800"/>
                  </a:lnTo>
                  <a:lnTo>
                    <a:pt x="304375" y="2120900"/>
                  </a:lnTo>
                  <a:lnTo>
                    <a:pt x="320175" y="2171700"/>
                  </a:lnTo>
                  <a:lnTo>
                    <a:pt x="336352" y="2222500"/>
                  </a:lnTo>
                  <a:lnTo>
                    <a:pt x="352904" y="2273300"/>
                  </a:lnTo>
                  <a:lnTo>
                    <a:pt x="369830" y="2324100"/>
                  </a:lnTo>
                  <a:lnTo>
                    <a:pt x="387127" y="2374900"/>
                  </a:lnTo>
                  <a:lnTo>
                    <a:pt x="404795" y="2425700"/>
                  </a:lnTo>
                  <a:lnTo>
                    <a:pt x="422830" y="2463800"/>
                  </a:lnTo>
                  <a:lnTo>
                    <a:pt x="441233" y="2514600"/>
                  </a:lnTo>
                  <a:lnTo>
                    <a:pt x="460000" y="2565400"/>
                  </a:lnTo>
                  <a:lnTo>
                    <a:pt x="479131" y="2616200"/>
                  </a:lnTo>
                  <a:lnTo>
                    <a:pt x="498623" y="2654300"/>
                  </a:lnTo>
                  <a:lnTo>
                    <a:pt x="518475" y="2705100"/>
                  </a:lnTo>
                  <a:lnTo>
                    <a:pt x="538686" y="2755900"/>
                  </a:lnTo>
                  <a:lnTo>
                    <a:pt x="559253" y="2806700"/>
                  </a:lnTo>
                  <a:lnTo>
                    <a:pt x="580174" y="2844800"/>
                  </a:lnTo>
                  <a:lnTo>
                    <a:pt x="601449" y="2895600"/>
                  </a:lnTo>
                  <a:lnTo>
                    <a:pt x="623075" y="2946400"/>
                  </a:lnTo>
                  <a:lnTo>
                    <a:pt x="645051" y="2984500"/>
                  </a:lnTo>
                  <a:lnTo>
                    <a:pt x="667375" y="3035300"/>
                  </a:lnTo>
                  <a:lnTo>
                    <a:pt x="690045" y="3086100"/>
                  </a:lnTo>
                  <a:lnTo>
                    <a:pt x="713059" y="3124200"/>
                  </a:lnTo>
                  <a:lnTo>
                    <a:pt x="736417" y="3175000"/>
                  </a:lnTo>
                  <a:lnTo>
                    <a:pt x="760116" y="3213100"/>
                  </a:lnTo>
                  <a:lnTo>
                    <a:pt x="784154" y="3263900"/>
                  </a:lnTo>
                  <a:lnTo>
                    <a:pt x="808530" y="3302000"/>
                  </a:lnTo>
                  <a:lnTo>
                    <a:pt x="833242" y="3352800"/>
                  </a:lnTo>
                  <a:lnTo>
                    <a:pt x="858289" y="3390900"/>
                  </a:lnTo>
                  <a:lnTo>
                    <a:pt x="883668" y="3441700"/>
                  </a:lnTo>
                  <a:lnTo>
                    <a:pt x="909379" y="3479800"/>
                  </a:lnTo>
                  <a:lnTo>
                    <a:pt x="935418" y="3530600"/>
                  </a:lnTo>
                  <a:lnTo>
                    <a:pt x="961786" y="3568700"/>
                  </a:lnTo>
                  <a:lnTo>
                    <a:pt x="988479" y="3619500"/>
                  </a:lnTo>
                  <a:lnTo>
                    <a:pt x="1015496" y="3657600"/>
                  </a:lnTo>
                  <a:lnTo>
                    <a:pt x="1042836" y="3695700"/>
                  </a:lnTo>
                  <a:lnTo>
                    <a:pt x="1070497" y="3746500"/>
                  </a:lnTo>
                  <a:lnTo>
                    <a:pt x="1098477" y="3784600"/>
                  </a:lnTo>
                  <a:lnTo>
                    <a:pt x="1126774" y="3822700"/>
                  </a:lnTo>
                  <a:lnTo>
                    <a:pt x="1155387" y="3873500"/>
                  </a:lnTo>
                  <a:lnTo>
                    <a:pt x="1184314" y="3911600"/>
                  </a:lnTo>
                  <a:lnTo>
                    <a:pt x="1213554" y="3949700"/>
                  </a:lnTo>
                  <a:lnTo>
                    <a:pt x="1243104" y="4000500"/>
                  </a:lnTo>
                  <a:lnTo>
                    <a:pt x="1272963" y="4038600"/>
                  </a:lnTo>
                  <a:lnTo>
                    <a:pt x="1303129" y="4076700"/>
                  </a:lnTo>
                  <a:lnTo>
                    <a:pt x="1333601" y="4114800"/>
                  </a:lnTo>
                  <a:lnTo>
                    <a:pt x="1364377" y="4152900"/>
                  </a:lnTo>
                  <a:lnTo>
                    <a:pt x="1395454" y="4203700"/>
                  </a:lnTo>
                  <a:lnTo>
                    <a:pt x="1426833" y="4241800"/>
                  </a:lnTo>
                  <a:lnTo>
                    <a:pt x="1458510" y="4279900"/>
                  </a:lnTo>
                  <a:lnTo>
                    <a:pt x="1490484" y="4318000"/>
                  </a:lnTo>
                  <a:lnTo>
                    <a:pt x="1522753" y="4356100"/>
                  </a:lnTo>
                  <a:lnTo>
                    <a:pt x="1555316" y="4394200"/>
                  </a:lnTo>
                  <a:lnTo>
                    <a:pt x="1588171" y="4432300"/>
                  </a:lnTo>
                  <a:lnTo>
                    <a:pt x="1621317" y="4470400"/>
                  </a:lnTo>
                  <a:lnTo>
                    <a:pt x="1688471" y="4546600"/>
                  </a:lnTo>
                  <a:lnTo>
                    <a:pt x="1756767" y="4622800"/>
                  </a:lnTo>
                  <a:lnTo>
                    <a:pt x="1826189" y="4699000"/>
                  </a:lnTo>
                  <a:lnTo>
                    <a:pt x="1896725" y="4775200"/>
                  </a:lnTo>
                  <a:lnTo>
                    <a:pt x="1932406" y="4800600"/>
                  </a:lnTo>
                  <a:lnTo>
                    <a:pt x="1968361" y="4838700"/>
                  </a:lnTo>
                  <a:lnTo>
                    <a:pt x="2041083" y="4914900"/>
                  </a:lnTo>
                  <a:lnTo>
                    <a:pt x="2077847" y="4940300"/>
                  </a:lnTo>
                  <a:lnTo>
                    <a:pt x="2114878" y="4978400"/>
                  </a:lnTo>
                  <a:lnTo>
                    <a:pt x="2189732" y="5054600"/>
                  </a:lnTo>
                  <a:lnTo>
                    <a:pt x="2227552" y="5080000"/>
                  </a:lnTo>
                  <a:lnTo>
                    <a:pt x="2265632" y="5118100"/>
                  </a:lnTo>
                  <a:lnTo>
                    <a:pt x="2303969" y="5143500"/>
                  </a:lnTo>
                  <a:lnTo>
                    <a:pt x="2381412" y="5219700"/>
                  </a:lnTo>
                  <a:lnTo>
                    <a:pt x="2420513" y="5245100"/>
                  </a:lnTo>
                  <a:lnTo>
                    <a:pt x="2459866" y="5283200"/>
                  </a:lnTo>
                  <a:lnTo>
                    <a:pt x="2499468" y="5308600"/>
                  </a:lnTo>
                  <a:lnTo>
                    <a:pt x="2539318" y="5346700"/>
                  </a:lnTo>
                  <a:lnTo>
                    <a:pt x="2619755" y="5397500"/>
                  </a:lnTo>
                  <a:lnTo>
                    <a:pt x="2660338" y="5435600"/>
                  </a:lnTo>
                  <a:lnTo>
                    <a:pt x="2701163" y="5461000"/>
                  </a:lnTo>
                  <a:lnTo>
                    <a:pt x="2742226" y="5499100"/>
                  </a:lnTo>
                  <a:lnTo>
                    <a:pt x="2825065" y="5549900"/>
                  </a:lnTo>
                  <a:lnTo>
                    <a:pt x="2866836" y="5588000"/>
                  </a:lnTo>
                  <a:lnTo>
                    <a:pt x="3036230" y="5689600"/>
                  </a:lnTo>
                  <a:lnTo>
                    <a:pt x="3079147" y="5727700"/>
                  </a:lnTo>
                  <a:lnTo>
                    <a:pt x="3253039" y="5829300"/>
                  </a:lnTo>
                  <a:lnTo>
                    <a:pt x="3565649" y="6007100"/>
                  </a:lnTo>
                  <a:lnTo>
                    <a:pt x="3611143" y="6019800"/>
                  </a:lnTo>
                  <a:lnTo>
                    <a:pt x="3748839" y="6096000"/>
                  </a:lnTo>
                  <a:lnTo>
                    <a:pt x="3795137" y="6108700"/>
                  </a:lnTo>
                  <a:lnTo>
                    <a:pt x="3888322" y="6159500"/>
                  </a:lnTo>
                  <a:lnTo>
                    <a:pt x="3935205" y="6172200"/>
                  </a:lnTo>
                  <a:lnTo>
                    <a:pt x="4029546" y="6223000"/>
                  </a:lnTo>
                  <a:lnTo>
                    <a:pt x="4077000" y="6235700"/>
                  </a:lnTo>
                  <a:lnTo>
                    <a:pt x="4124640" y="6261100"/>
                  </a:lnTo>
                  <a:lnTo>
                    <a:pt x="4172466" y="6273800"/>
                  </a:lnTo>
                  <a:lnTo>
                    <a:pt x="4220475" y="6299200"/>
                  </a:lnTo>
                  <a:lnTo>
                    <a:pt x="4268665" y="6311900"/>
                  </a:lnTo>
                  <a:lnTo>
                    <a:pt x="4317035" y="6337300"/>
                  </a:lnTo>
                  <a:lnTo>
                    <a:pt x="4414309" y="6362700"/>
                  </a:lnTo>
                  <a:lnTo>
                    <a:pt x="4463209" y="6388100"/>
                  </a:lnTo>
                  <a:lnTo>
                    <a:pt x="4561526" y="6413500"/>
                  </a:lnTo>
                  <a:lnTo>
                    <a:pt x="4610940" y="6438900"/>
                  </a:lnTo>
                  <a:lnTo>
                    <a:pt x="5371360" y="6629400"/>
                  </a:lnTo>
                  <a:lnTo>
                    <a:pt x="5423259" y="6629400"/>
                  </a:lnTo>
                  <a:lnTo>
                    <a:pt x="5527476" y="6654800"/>
                  </a:lnTo>
                  <a:lnTo>
                    <a:pt x="5579792" y="6654800"/>
                  </a:lnTo>
                  <a:lnTo>
                    <a:pt x="5684829" y="6680200"/>
                  </a:lnTo>
                  <a:lnTo>
                    <a:pt x="5737547" y="6680200"/>
                  </a:lnTo>
                  <a:lnTo>
                    <a:pt x="5790396" y="6692900"/>
                  </a:lnTo>
                  <a:lnTo>
                    <a:pt x="5843373" y="6692900"/>
                  </a:lnTo>
                  <a:lnTo>
                    <a:pt x="5896478" y="6705600"/>
                  </a:lnTo>
                  <a:lnTo>
                    <a:pt x="6003063" y="6705600"/>
                  </a:lnTo>
                  <a:lnTo>
                    <a:pt x="6056539" y="6718300"/>
                  </a:lnTo>
                  <a:lnTo>
                    <a:pt x="6163852" y="6718300"/>
                  </a:lnTo>
                  <a:lnTo>
                    <a:pt x="6217685" y="6731000"/>
                  </a:lnTo>
                  <a:lnTo>
                    <a:pt x="6581702" y="6731000"/>
                  </a:lnTo>
                  <a:lnTo>
                    <a:pt x="6581702" y="5702300"/>
                  </a:lnTo>
                  <a:lnTo>
                    <a:pt x="6262615" y="5702300"/>
                  </a:lnTo>
                  <a:lnTo>
                    <a:pt x="6214997" y="5689600"/>
                  </a:lnTo>
                  <a:lnTo>
                    <a:pt x="6120091" y="5689600"/>
                  </a:lnTo>
                  <a:lnTo>
                    <a:pt x="6072805" y="5676900"/>
                  </a:lnTo>
                  <a:lnTo>
                    <a:pt x="5978578" y="5676900"/>
                  </a:lnTo>
                  <a:lnTo>
                    <a:pt x="5931640" y="5664200"/>
                  </a:lnTo>
                  <a:lnTo>
                    <a:pt x="5884821" y="5664200"/>
                  </a:lnTo>
                  <a:lnTo>
                    <a:pt x="5838122" y="5651500"/>
                  </a:lnTo>
                  <a:lnTo>
                    <a:pt x="5791545" y="5651500"/>
                  </a:lnTo>
                  <a:lnTo>
                    <a:pt x="5745093" y="5638800"/>
                  </a:lnTo>
                  <a:lnTo>
                    <a:pt x="5698766" y="5638800"/>
                  </a:lnTo>
                  <a:lnTo>
                    <a:pt x="5606496" y="5613400"/>
                  </a:lnTo>
                  <a:lnTo>
                    <a:pt x="5560556" y="5613400"/>
                  </a:lnTo>
                  <a:lnTo>
                    <a:pt x="5469073" y="5588000"/>
                  </a:lnTo>
                  <a:lnTo>
                    <a:pt x="5423535" y="5588000"/>
                  </a:lnTo>
                  <a:lnTo>
                    <a:pt x="5197931" y="5524500"/>
                  </a:lnTo>
                  <a:lnTo>
                    <a:pt x="5153240" y="5524500"/>
                  </a:lnTo>
                  <a:lnTo>
                    <a:pt x="4975961" y="5473700"/>
                  </a:lnTo>
                  <a:lnTo>
                    <a:pt x="4932022" y="5448300"/>
                  </a:lnTo>
                  <a:lnTo>
                    <a:pt x="4671702" y="5372100"/>
                  </a:lnTo>
                  <a:lnTo>
                    <a:pt x="4628884" y="5346700"/>
                  </a:lnTo>
                  <a:lnTo>
                    <a:pt x="4543749" y="5321300"/>
                  </a:lnTo>
                  <a:lnTo>
                    <a:pt x="4501436" y="5295900"/>
                  </a:lnTo>
                  <a:lnTo>
                    <a:pt x="4417327" y="5270500"/>
                  </a:lnTo>
                  <a:lnTo>
                    <a:pt x="4375534" y="5245100"/>
                  </a:lnTo>
                  <a:lnTo>
                    <a:pt x="4333918" y="5232400"/>
                  </a:lnTo>
                  <a:lnTo>
                    <a:pt x="4292480" y="5207000"/>
                  </a:lnTo>
                  <a:lnTo>
                    <a:pt x="4251223" y="5194300"/>
                  </a:lnTo>
                  <a:lnTo>
                    <a:pt x="4210147" y="5168900"/>
                  </a:lnTo>
                  <a:lnTo>
                    <a:pt x="4169254" y="5156200"/>
                  </a:lnTo>
                  <a:lnTo>
                    <a:pt x="4128546" y="5130800"/>
                  </a:lnTo>
                  <a:lnTo>
                    <a:pt x="4088024" y="5118100"/>
                  </a:lnTo>
                  <a:lnTo>
                    <a:pt x="4007548" y="5067300"/>
                  </a:lnTo>
                  <a:lnTo>
                    <a:pt x="3967596" y="5054600"/>
                  </a:lnTo>
                  <a:lnTo>
                    <a:pt x="3848906" y="4978400"/>
                  </a:lnTo>
                  <a:lnTo>
                    <a:pt x="3809737" y="4965700"/>
                  </a:lnTo>
                  <a:lnTo>
                    <a:pt x="3655074" y="4864100"/>
                  </a:lnTo>
                  <a:lnTo>
                    <a:pt x="3616920" y="4851400"/>
                  </a:lnTo>
                  <a:lnTo>
                    <a:pt x="3429303" y="4724400"/>
                  </a:lnTo>
                  <a:lnTo>
                    <a:pt x="3283091" y="4622800"/>
                  </a:lnTo>
                  <a:lnTo>
                    <a:pt x="3247092" y="4584700"/>
                  </a:lnTo>
                  <a:lnTo>
                    <a:pt x="3105353" y="4483100"/>
                  </a:lnTo>
                  <a:lnTo>
                    <a:pt x="3070492" y="4457700"/>
                  </a:lnTo>
                  <a:lnTo>
                    <a:pt x="3035864" y="4419600"/>
                  </a:lnTo>
                  <a:lnTo>
                    <a:pt x="2967312" y="4368800"/>
                  </a:lnTo>
                  <a:lnTo>
                    <a:pt x="2933392" y="4330700"/>
                  </a:lnTo>
                  <a:lnTo>
                    <a:pt x="2866271" y="4279900"/>
                  </a:lnTo>
                  <a:lnTo>
                    <a:pt x="2833073" y="4241800"/>
                  </a:lnTo>
                  <a:lnTo>
                    <a:pt x="2767413" y="4191000"/>
                  </a:lnTo>
                  <a:lnTo>
                    <a:pt x="2734953" y="4152900"/>
                  </a:lnTo>
                  <a:lnTo>
                    <a:pt x="2702743" y="4127500"/>
                  </a:lnTo>
                  <a:lnTo>
                    <a:pt x="2670783" y="4089400"/>
                  </a:lnTo>
                  <a:lnTo>
                    <a:pt x="2639076" y="4064000"/>
                  </a:lnTo>
                  <a:lnTo>
                    <a:pt x="2607623" y="4025900"/>
                  </a:lnTo>
                  <a:lnTo>
                    <a:pt x="2576426" y="4000500"/>
                  </a:lnTo>
                  <a:lnTo>
                    <a:pt x="2545486" y="3962400"/>
                  </a:lnTo>
                  <a:lnTo>
                    <a:pt x="2514805" y="3937000"/>
                  </a:lnTo>
                  <a:lnTo>
                    <a:pt x="2484385" y="3898900"/>
                  </a:lnTo>
                  <a:lnTo>
                    <a:pt x="2454228" y="3860800"/>
                  </a:lnTo>
                  <a:lnTo>
                    <a:pt x="2424334" y="3835400"/>
                  </a:lnTo>
                  <a:lnTo>
                    <a:pt x="2394706" y="3797300"/>
                  </a:lnTo>
                  <a:lnTo>
                    <a:pt x="2365346" y="3759200"/>
                  </a:lnTo>
                  <a:lnTo>
                    <a:pt x="2336254" y="3733800"/>
                  </a:lnTo>
                  <a:lnTo>
                    <a:pt x="2307433" y="3695700"/>
                  </a:lnTo>
                  <a:lnTo>
                    <a:pt x="2278885" y="3657600"/>
                  </a:lnTo>
                  <a:lnTo>
                    <a:pt x="2250610" y="3632200"/>
                  </a:lnTo>
                  <a:lnTo>
                    <a:pt x="2222611" y="3594100"/>
                  </a:lnTo>
                  <a:lnTo>
                    <a:pt x="2194889" y="3556000"/>
                  </a:lnTo>
                  <a:lnTo>
                    <a:pt x="2167445" y="3517900"/>
                  </a:lnTo>
                  <a:lnTo>
                    <a:pt x="2140283" y="3479800"/>
                  </a:lnTo>
                  <a:lnTo>
                    <a:pt x="2113402" y="3454400"/>
                  </a:lnTo>
                  <a:lnTo>
                    <a:pt x="2086806" y="3416300"/>
                  </a:lnTo>
                  <a:lnTo>
                    <a:pt x="2060494" y="3378200"/>
                  </a:lnTo>
                  <a:lnTo>
                    <a:pt x="2034470" y="3340100"/>
                  </a:lnTo>
                  <a:lnTo>
                    <a:pt x="2008735" y="3302000"/>
                  </a:lnTo>
                  <a:lnTo>
                    <a:pt x="1983290" y="3263900"/>
                  </a:lnTo>
                  <a:lnTo>
                    <a:pt x="1958137" y="3225800"/>
                  </a:lnTo>
                  <a:lnTo>
                    <a:pt x="1933278" y="3187700"/>
                  </a:lnTo>
                  <a:lnTo>
                    <a:pt x="1908714" y="3149600"/>
                  </a:lnTo>
                  <a:lnTo>
                    <a:pt x="1884447" y="3111500"/>
                  </a:lnTo>
                  <a:lnTo>
                    <a:pt x="1860479" y="3073400"/>
                  </a:lnTo>
                  <a:lnTo>
                    <a:pt x="1836811" y="3035300"/>
                  </a:lnTo>
                  <a:lnTo>
                    <a:pt x="1813445" y="2997200"/>
                  </a:lnTo>
                  <a:lnTo>
                    <a:pt x="1790383" y="2959100"/>
                  </a:lnTo>
                  <a:lnTo>
                    <a:pt x="1767625" y="2921000"/>
                  </a:lnTo>
                  <a:lnTo>
                    <a:pt x="1745175" y="2882900"/>
                  </a:lnTo>
                  <a:lnTo>
                    <a:pt x="1723033" y="2844800"/>
                  </a:lnTo>
                  <a:lnTo>
                    <a:pt x="1701202" y="2806700"/>
                  </a:lnTo>
                  <a:lnTo>
                    <a:pt x="1679682" y="2768600"/>
                  </a:lnTo>
                  <a:lnTo>
                    <a:pt x="1658476" y="2730500"/>
                  </a:lnTo>
                  <a:lnTo>
                    <a:pt x="1637584" y="2692400"/>
                  </a:lnTo>
                  <a:lnTo>
                    <a:pt x="1617010" y="2641600"/>
                  </a:lnTo>
                  <a:lnTo>
                    <a:pt x="1596754" y="2603500"/>
                  </a:lnTo>
                  <a:lnTo>
                    <a:pt x="1576818" y="2565400"/>
                  </a:lnTo>
                  <a:lnTo>
                    <a:pt x="1557204" y="2527300"/>
                  </a:lnTo>
                  <a:lnTo>
                    <a:pt x="1537913" y="2489200"/>
                  </a:lnTo>
                  <a:lnTo>
                    <a:pt x="1518947" y="2438400"/>
                  </a:lnTo>
                  <a:lnTo>
                    <a:pt x="1500308" y="2400300"/>
                  </a:lnTo>
                  <a:lnTo>
                    <a:pt x="1481997" y="2362200"/>
                  </a:lnTo>
                  <a:lnTo>
                    <a:pt x="1464016" y="2311400"/>
                  </a:lnTo>
                  <a:lnTo>
                    <a:pt x="1446367" y="2273300"/>
                  </a:lnTo>
                  <a:lnTo>
                    <a:pt x="1429051" y="2235200"/>
                  </a:lnTo>
                  <a:lnTo>
                    <a:pt x="1412069" y="2197100"/>
                  </a:lnTo>
                  <a:lnTo>
                    <a:pt x="1395425" y="2146300"/>
                  </a:lnTo>
                  <a:lnTo>
                    <a:pt x="1379118" y="2108200"/>
                  </a:lnTo>
                  <a:lnTo>
                    <a:pt x="1363152" y="2057400"/>
                  </a:lnTo>
                  <a:lnTo>
                    <a:pt x="1347527" y="2019300"/>
                  </a:lnTo>
                  <a:lnTo>
                    <a:pt x="1332245" y="1981200"/>
                  </a:lnTo>
                  <a:lnTo>
                    <a:pt x="1317307" y="1930400"/>
                  </a:lnTo>
                  <a:lnTo>
                    <a:pt x="1302717" y="1892300"/>
                  </a:lnTo>
                  <a:lnTo>
                    <a:pt x="1288474" y="1841500"/>
                  </a:lnTo>
                  <a:lnTo>
                    <a:pt x="1274581" y="1803400"/>
                  </a:lnTo>
                  <a:lnTo>
                    <a:pt x="1261039" y="1765300"/>
                  </a:lnTo>
                  <a:lnTo>
                    <a:pt x="1247851" y="1714500"/>
                  </a:lnTo>
                  <a:lnTo>
                    <a:pt x="1235017" y="1676400"/>
                  </a:lnTo>
                  <a:lnTo>
                    <a:pt x="1222539" y="1625600"/>
                  </a:lnTo>
                  <a:lnTo>
                    <a:pt x="1210420" y="1587500"/>
                  </a:lnTo>
                  <a:lnTo>
                    <a:pt x="1198660" y="1536700"/>
                  </a:lnTo>
                  <a:lnTo>
                    <a:pt x="1187261" y="1498600"/>
                  </a:lnTo>
                  <a:lnTo>
                    <a:pt x="1176225" y="1447800"/>
                  </a:lnTo>
                  <a:lnTo>
                    <a:pt x="1165554" y="1409700"/>
                  </a:lnTo>
                  <a:lnTo>
                    <a:pt x="1155249" y="1358900"/>
                  </a:lnTo>
                  <a:lnTo>
                    <a:pt x="1145312" y="1308100"/>
                  </a:lnTo>
                  <a:lnTo>
                    <a:pt x="1135744" y="1270000"/>
                  </a:lnTo>
                  <a:lnTo>
                    <a:pt x="1126548" y="1219200"/>
                  </a:lnTo>
                  <a:lnTo>
                    <a:pt x="1117724" y="1181100"/>
                  </a:lnTo>
                  <a:lnTo>
                    <a:pt x="1109275" y="1130300"/>
                  </a:lnTo>
                  <a:lnTo>
                    <a:pt x="1101202" y="1079500"/>
                  </a:lnTo>
                  <a:lnTo>
                    <a:pt x="1093506" y="1041400"/>
                  </a:lnTo>
                  <a:lnTo>
                    <a:pt x="1086190" y="990600"/>
                  </a:lnTo>
                  <a:lnTo>
                    <a:pt x="1079255" y="939800"/>
                  </a:lnTo>
                  <a:lnTo>
                    <a:pt x="1072703" y="901700"/>
                  </a:lnTo>
                  <a:lnTo>
                    <a:pt x="1066535" y="850900"/>
                  </a:lnTo>
                  <a:lnTo>
                    <a:pt x="1060753" y="800100"/>
                  </a:lnTo>
                  <a:lnTo>
                    <a:pt x="1055359" y="762000"/>
                  </a:lnTo>
                  <a:lnTo>
                    <a:pt x="1050354" y="711200"/>
                  </a:lnTo>
                  <a:lnTo>
                    <a:pt x="1045740" y="660400"/>
                  </a:lnTo>
                  <a:lnTo>
                    <a:pt x="1041518" y="622300"/>
                  </a:lnTo>
                  <a:lnTo>
                    <a:pt x="1037691" y="571500"/>
                  </a:lnTo>
                  <a:lnTo>
                    <a:pt x="1034259" y="520700"/>
                  </a:lnTo>
                  <a:lnTo>
                    <a:pt x="1031225" y="469900"/>
                  </a:lnTo>
                  <a:lnTo>
                    <a:pt x="1028591" y="431800"/>
                  </a:lnTo>
                  <a:lnTo>
                    <a:pt x="1026357" y="381000"/>
                  </a:lnTo>
                  <a:lnTo>
                    <a:pt x="1024525" y="330200"/>
                  </a:lnTo>
                  <a:lnTo>
                    <a:pt x="1023098" y="279400"/>
                  </a:lnTo>
                  <a:lnTo>
                    <a:pt x="1022077" y="241300"/>
                  </a:lnTo>
                  <a:lnTo>
                    <a:pt x="1021462" y="190500"/>
                  </a:lnTo>
                  <a:lnTo>
                    <a:pt x="1021257" y="139700"/>
                  </a:lnTo>
                  <a:lnTo>
                    <a:pt x="1021462" y="88900"/>
                  </a:lnTo>
                  <a:lnTo>
                    <a:pt x="1022077" y="38100"/>
                  </a:lnTo>
                  <a:lnTo>
                    <a:pt x="1022913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26924" y="4977"/>
              <a:ext cx="5862955" cy="6108700"/>
            </a:xfrm>
            <a:custGeom>
              <a:avLst/>
              <a:gdLst/>
              <a:ahLst/>
              <a:cxnLst/>
              <a:rect l="l" t="t" r="r" b="b"/>
              <a:pathLst>
                <a:path w="5862955" h="6108700">
                  <a:moveTo>
                    <a:pt x="697846" y="0"/>
                  </a:moveTo>
                  <a:lnTo>
                    <a:pt x="1567" y="0"/>
                  </a:lnTo>
                  <a:lnTo>
                    <a:pt x="877" y="38100"/>
                  </a:lnTo>
                  <a:lnTo>
                    <a:pt x="219" y="88900"/>
                  </a:lnTo>
                  <a:lnTo>
                    <a:pt x="0" y="139700"/>
                  </a:lnTo>
                  <a:lnTo>
                    <a:pt x="196" y="190500"/>
                  </a:lnTo>
                  <a:lnTo>
                    <a:pt x="783" y="228600"/>
                  </a:lnTo>
                  <a:lnTo>
                    <a:pt x="1761" y="279400"/>
                  </a:lnTo>
                  <a:lnTo>
                    <a:pt x="3127" y="330200"/>
                  </a:lnTo>
                  <a:lnTo>
                    <a:pt x="4880" y="381000"/>
                  </a:lnTo>
                  <a:lnTo>
                    <a:pt x="7018" y="431800"/>
                  </a:lnTo>
                  <a:lnTo>
                    <a:pt x="9540" y="482600"/>
                  </a:lnTo>
                  <a:lnTo>
                    <a:pt x="12445" y="520700"/>
                  </a:lnTo>
                  <a:lnTo>
                    <a:pt x="15731" y="571500"/>
                  </a:lnTo>
                  <a:lnTo>
                    <a:pt x="19396" y="622300"/>
                  </a:lnTo>
                  <a:lnTo>
                    <a:pt x="23439" y="673100"/>
                  </a:lnTo>
                  <a:lnTo>
                    <a:pt x="27858" y="711200"/>
                  </a:lnTo>
                  <a:lnTo>
                    <a:pt x="32653" y="762000"/>
                  </a:lnTo>
                  <a:lnTo>
                    <a:pt x="37821" y="812800"/>
                  </a:lnTo>
                  <a:lnTo>
                    <a:pt x="43360" y="863600"/>
                  </a:lnTo>
                  <a:lnTo>
                    <a:pt x="49271" y="901700"/>
                  </a:lnTo>
                  <a:lnTo>
                    <a:pt x="55550" y="952500"/>
                  </a:lnTo>
                  <a:lnTo>
                    <a:pt x="62197" y="1003300"/>
                  </a:lnTo>
                  <a:lnTo>
                    <a:pt x="69210" y="1041400"/>
                  </a:lnTo>
                  <a:lnTo>
                    <a:pt x="76587" y="1092200"/>
                  </a:lnTo>
                  <a:lnTo>
                    <a:pt x="84327" y="1143000"/>
                  </a:lnTo>
                  <a:lnTo>
                    <a:pt x="92429" y="1193800"/>
                  </a:lnTo>
                  <a:lnTo>
                    <a:pt x="100890" y="1231900"/>
                  </a:lnTo>
                  <a:lnTo>
                    <a:pt x="109710" y="1282700"/>
                  </a:lnTo>
                  <a:lnTo>
                    <a:pt x="118888" y="1320800"/>
                  </a:lnTo>
                  <a:lnTo>
                    <a:pt x="128420" y="1371600"/>
                  </a:lnTo>
                  <a:lnTo>
                    <a:pt x="138307" y="1422400"/>
                  </a:lnTo>
                  <a:lnTo>
                    <a:pt x="148546" y="1460500"/>
                  </a:lnTo>
                  <a:lnTo>
                    <a:pt x="159136" y="1511300"/>
                  </a:lnTo>
                  <a:lnTo>
                    <a:pt x="170076" y="1562100"/>
                  </a:lnTo>
                  <a:lnTo>
                    <a:pt x="181363" y="1600200"/>
                  </a:lnTo>
                  <a:lnTo>
                    <a:pt x="192998" y="1651000"/>
                  </a:lnTo>
                  <a:lnTo>
                    <a:pt x="204977" y="1689100"/>
                  </a:lnTo>
                  <a:lnTo>
                    <a:pt x="217300" y="1739900"/>
                  </a:lnTo>
                  <a:lnTo>
                    <a:pt x="229964" y="1778000"/>
                  </a:lnTo>
                  <a:lnTo>
                    <a:pt x="242970" y="1828800"/>
                  </a:lnTo>
                  <a:lnTo>
                    <a:pt x="256314" y="1866900"/>
                  </a:lnTo>
                  <a:lnTo>
                    <a:pt x="269996" y="1917700"/>
                  </a:lnTo>
                  <a:lnTo>
                    <a:pt x="284014" y="1955800"/>
                  </a:lnTo>
                  <a:lnTo>
                    <a:pt x="298366" y="2006600"/>
                  </a:lnTo>
                  <a:lnTo>
                    <a:pt x="313052" y="2044700"/>
                  </a:lnTo>
                  <a:lnTo>
                    <a:pt x="328069" y="2095500"/>
                  </a:lnTo>
                  <a:lnTo>
                    <a:pt x="343416" y="2133600"/>
                  </a:lnTo>
                  <a:lnTo>
                    <a:pt x="359092" y="2184400"/>
                  </a:lnTo>
                  <a:lnTo>
                    <a:pt x="375094" y="2222500"/>
                  </a:lnTo>
                  <a:lnTo>
                    <a:pt x="391423" y="2260600"/>
                  </a:lnTo>
                  <a:lnTo>
                    <a:pt x="408075" y="2311400"/>
                  </a:lnTo>
                  <a:lnTo>
                    <a:pt x="425050" y="2349500"/>
                  </a:lnTo>
                  <a:lnTo>
                    <a:pt x="442346" y="2400300"/>
                  </a:lnTo>
                  <a:lnTo>
                    <a:pt x="459962" y="2438400"/>
                  </a:lnTo>
                  <a:lnTo>
                    <a:pt x="477895" y="2476500"/>
                  </a:lnTo>
                  <a:lnTo>
                    <a:pt x="496145" y="2527300"/>
                  </a:lnTo>
                  <a:lnTo>
                    <a:pt x="514711" y="2565400"/>
                  </a:lnTo>
                  <a:lnTo>
                    <a:pt x="533590" y="2603500"/>
                  </a:lnTo>
                  <a:lnTo>
                    <a:pt x="552781" y="2641600"/>
                  </a:lnTo>
                  <a:lnTo>
                    <a:pt x="572282" y="2692400"/>
                  </a:lnTo>
                  <a:lnTo>
                    <a:pt x="592093" y="2730500"/>
                  </a:lnTo>
                  <a:lnTo>
                    <a:pt x="612211" y="2768600"/>
                  </a:lnTo>
                  <a:lnTo>
                    <a:pt x="632636" y="2806700"/>
                  </a:lnTo>
                  <a:lnTo>
                    <a:pt x="653365" y="2857500"/>
                  </a:lnTo>
                  <a:lnTo>
                    <a:pt x="674397" y="2895600"/>
                  </a:lnTo>
                  <a:lnTo>
                    <a:pt x="695731" y="2933700"/>
                  </a:lnTo>
                  <a:lnTo>
                    <a:pt x="717365" y="2971800"/>
                  </a:lnTo>
                  <a:lnTo>
                    <a:pt x="739297" y="3009900"/>
                  </a:lnTo>
                  <a:lnTo>
                    <a:pt x="761527" y="3060700"/>
                  </a:lnTo>
                  <a:lnTo>
                    <a:pt x="784052" y="3098800"/>
                  </a:lnTo>
                  <a:lnTo>
                    <a:pt x="806872" y="3136900"/>
                  </a:lnTo>
                  <a:lnTo>
                    <a:pt x="829984" y="3175000"/>
                  </a:lnTo>
                  <a:lnTo>
                    <a:pt x="853387" y="3213100"/>
                  </a:lnTo>
                  <a:lnTo>
                    <a:pt x="877080" y="3251200"/>
                  </a:lnTo>
                  <a:lnTo>
                    <a:pt x="901061" y="3289300"/>
                  </a:lnTo>
                  <a:lnTo>
                    <a:pt x="925328" y="3327400"/>
                  </a:lnTo>
                  <a:lnTo>
                    <a:pt x="949881" y="3365500"/>
                  </a:lnTo>
                  <a:lnTo>
                    <a:pt x="974718" y="3403600"/>
                  </a:lnTo>
                  <a:lnTo>
                    <a:pt x="999836" y="3441700"/>
                  </a:lnTo>
                  <a:lnTo>
                    <a:pt x="1025236" y="3479800"/>
                  </a:lnTo>
                  <a:lnTo>
                    <a:pt x="1050914" y="3517900"/>
                  </a:lnTo>
                  <a:lnTo>
                    <a:pt x="1076870" y="3556000"/>
                  </a:lnTo>
                  <a:lnTo>
                    <a:pt x="1103102" y="3594100"/>
                  </a:lnTo>
                  <a:lnTo>
                    <a:pt x="1129609" y="3632200"/>
                  </a:lnTo>
                  <a:lnTo>
                    <a:pt x="1156390" y="3670300"/>
                  </a:lnTo>
                  <a:lnTo>
                    <a:pt x="1183441" y="3708400"/>
                  </a:lnTo>
                  <a:lnTo>
                    <a:pt x="1210763" y="3746500"/>
                  </a:lnTo>
                  <a:lnTo>
                    <a:pt x="1238354" y="3771900"/>
                  </a:lnTo>
                  <a:lnTo>
                    <a:pt x="1266212" y="3810000"/>
                  </a:lnTo>
                  <a:lnTo>
                    <a:pt x="1294336" y="3848100"/>
                  </a:lnTo>
                  <a:lnTo>
                    <a:pt x="1322724" y="3886200"/>
                  </a:lnTo>
                  <a:lnTo>
                    <a:pt x="1351374" y="3924300"/>
                  </a:lnTo>
                  <a:lnTo>
                    <a:pt x="1380286" y="3949700"/>
                  </a:lnTo>
                  <a:lnTo>
                    <a:pt x="1409457" y="3987800"/>
                  </a:lnTo>
                  <a:lnTo>
                    <a:pt x="1438887" y="4025900"/>
                  </a:lnTo>
                  <a:lnTo>
                    <a:pt x="1468573" y="4064000"/>
                  </a:lnTo>
                  <a:lnTo>
                    <a:pt x="1498515" y="4089400"/>
                  </a:lnTo>
                  <a:lnTo>
                    <a:pt x="1528710" y="4127500"/>
                  </a:lnTo>
                  <a:lnTo>
                    <a:pt x="1559158" y="4165600"/>
                  </a:lnTo>
                  <a:lnTo>
                    <a:pt x="1589856" y="4191000"/>
                  </a:lnTo>
                  <a:lnTo>
                    <a:pt x="1620804" y="4229100"/>
                  </a:lnTo>
                  <a:lnTo>
                    <a:pt x="1651999" y="4254500"/>
                  </a:lnTo>
                  <a:lnTo>
                    <a:pt x="1683440" y="4292600"/>
                  </a:lnTo>
                  <a:lnTo>
                    <a:pt x="1715127" y="4318000"/>
                  </a:lnTo>
                  <a:lnTo>
                    <a:pt x="1779227" y="4394200"/>
                  </a:lnTo>
                  <a:lnTo>
                    <a:pt x="1811639" y="4419600"/>
                  </a:lnTo>
                  <a:lnTo>
                    <a:pt x="1844289" y="4457700"/>
                  </a:lnTo>
                  <a:lnTo>
                    <a:pt x="1910300" y="4508500"/>
                  </a:lnTo>
                  <a:lnTo>
                    <a:pt x="1943657" y="4546600"/>
                  </a:lnTo>
                  <a:lnTo>
                    <a:pt x="1977248" y="4572000"/>
                  </a:lnTo>
                  <a:lnTo>
                    <a:pt x="2011069" y="4610100"/>
                  </a:lnTo>
                  <a:lnTo>
                    <a:pt x="2079400" y="4660900"/>
                  </a:lnTo>
                  <a:lnTo>
                    <a:pt x="2113907" y="4699000"/>
                  </a:lnTo>
                  <a:lnTo>
                    <a:pt x="2183594" y="4749800"/>
                  </a:lnTo>
                  <a:lnTo>
                    <a:pt x="2218772" y="4787900"/>
                  </a:lnTo>
                  <a:lnTo>
                    <a:pt x="2361676" y="4889500"/>
                  </a:lnTo>
                  <a:lnTo>
                    <a:pt x="2397943" y="4927600"/>
                  </a:lnTo>
                  <a:lnTo>
                    <a:pt x="2545129" y="5029200"/>
                  </a:lnTo>
                  <a:lnTo>
                    <a:pt x="2733764" y="5156200"/>
                  </a:lnTo>
                  <a:lnTo>
                    <a:pt x="2927396" y="5283200"/>
                  </a:lnTo>
                  <a:lnTo>
                    <a:pt x="2966706" y="5295900"/>
                  </a:lnTo>
                  <a:lnTo>
                    <a:pt x="3085773" y="5372100"/>
                  </a:lnTo>
                  <a:lnTo>
                    <a:pt x="3125837" y="5384800"/>
                  </a:lnTo>
                  <a:lnTo>
                    <a:pt x="3206518" y="5435600"/>
                  </a:lnTo>
                  <a:lnTo>
                    <a:pt x="3247132" y="5448300"/>
                  </a:lnTo>
                  <a:lnTo>
                    <a:pt x="3328900" y="5499100"/>
                  </a:lnTo>
                  <a:lnTo>
                    <a:pt x="3370051" y="5511800"/>
                  </a:lnTo>
                  <a:lnTo>
                    <a:pt x="3411377" y="5537200"/>
                  </a:lnTo>
                  <a:lnTo>
                    <a:pt x="3452878" y="5549900"/>
                  </a:lnTo>
                  <a:lnTo>
                    <a:pt x="3494552" y="5575300"/>
                  </a:lnTo>
                  <a:lnTo>
                    <a:pt x="3536398" y="5588000"/>
                  </a:lnTo>
                  <a:lnTo>
                    <a:pt x="3578413" y="5613400"/>
                  </a:lnTo>
                  <a:lnTo>
                    <a:pt x="3620597" y="5626100"/>
                  </a:lnTo>
                  <a:lnTo>
                    <a:pt x="3662947" y="5651500"/>
                  </a:lnTo>
                  <a:lnTo>
                    <a:pt x="3705463" y="5664200"/>
                  </a:lnTo>
                  <a:lnTo>
                    <a:pt x="3748143" y="5689600"/>
                  </a:lnTo>
                  <a:lnTo>
                    <a:pt x="3833989" y="5715000"/>
                  </a:lnTo>
                  <a:lnTo>
                    <a:pt x="3877152" y="5740400"/>
                  </a:lnTo>
                  <a:lnTo>
                    <a:pt x="4051367" y="5791200"/>
                  </a:lnTo>
                  <a:lnTo>
                    <a:pt x="4095304" y="5816600"/>
                  </a:lnTo>
                  <a:lnTo>
                    <a:pt x="4633862" y="5969000"/>
                  </a:lnTo>
                  <a:lnTo>
                    <a:pt x="4679638" y="5969000"/>
                  </a:lnTo>
                  <a:lnTo>
                    <a:pt x="4817748" y="6007100"/>
                  </a:lnTo>
                  <a:lnTo>
                    <a:pt x="4864040" y="6007100"/>
                  </a:lnTo>
                  <a:lnTo>
                    <a:pt x="4956997" y="6032500"/>
                  </a:lnTo>
                  <a:lnTo>
                    <a:pt x="5003659" y="6032500"/>
                  </a:lnTo>
                  <a:lnTo>
                    <a:pt x="5050442" y="6045200"/>
                  </a:lnTo>
                  <a:lnTo>
                    <a:pt x="5097344" y="6045200"/>
                  </a:lnTo>
                  <a:lnTo>
                    <a:pt x="5191498" y="6070600"/>
                  </a:lnTo>
                  <a:lnTo>
                    <a:pt x="5286111" y="6070600"/>
                  </a:lnTo>
                  <a:lnTo>
                    <a:pt x="5333586" y="6083300"/>
                  </a:lnTo>
                  <a:lnTo>
                    <a:pt x="5381170" y="6083300"/>
                  </a:lnTo>
                  <a:lnTo>
                    <a:pt x="5428863" y="6096000"/>
                  </a:lnTo>
                  <a:lnTo>
                    <a:pt x="5524569" y="6096000"/>
                  </a:lnTo>
                  <a:lnTo>
                    <a:pt x="5572579" y="6108700"/>
                  </a:lnTo>
                  <a:lnTo>
                    <a:pt x="5862739" y="6108700"/>
                  </a:lnTo>
                  <a:lnTo>
                    <a:pt x="5862739" y="5422900"/>
                  </a:lnTo>
                  <a:lnTo>
                    <a:pt x="5814597" y="5422900"/>
                  </a:lnTo>
                  <a:lnTo>
                    <a:pt x="5766563" y="5410200"/>
                  </a:lnTo>
                  <a:lnTo>
                    <a:pt x="5575526" y="5410200"/>
                  </a:lnTo>
                  <a:lnTo>
                    <a:pt x="5528052" y="5397500"/>
                  </a:lnTo>
                  <a:lnTo>
                    <a:pt x="5433458" y="5397500"/>
                  </a:lnTo>
                  <a:lnTo>
                    <a:pt x="5386342" y="5384800"/>
                  </a:lnTo>
                  <a:lnTo>
                    <a:pt x="5339350" y="5384800"/>
                  </a:lnTo>
                  <a:lnTo>
                    <a:pt x="5292482" y="5372100"/>
                  </a:lnTo>
                  <a:lnTo>
                    <a:pt x="5245742" y="5372100"/>
                  </a:lnTo>
                  <a:lnTo>
                    <a:pt x="5199131" y="5359400"/>
                  </a:lnTo>
                  <a:lnTo>
                    <a:pt x="5152650" y="5359400"/>
                  </a:lnTo>
                  <a:lnTo>
                    <a:pt x="5060088" y="5334000"/>
                  </a:lnTo>
                  <a:lnTo>
                    <a:pt x="5014010" y="5334000"/>
                  </a:lnTo>
                  <a:lnTo>
                    <a:pt x="4922272" y="5308600"/>
                  </a:lnTo>
                  <a:lnTo>
                    <a:pt x="4876615" y="5308600"/>
                  </a:lnTo>
                  <a:lnTo>
                    <a:pt x="4650523" y="5245100"/>
                  </a:lnTo>
                  <a:lnTo>
                    <a:pt x="4605757" y="5245100"/>
                  </a:lnTo>
                  <a:lnTo>
                    <a:pt x="4472395" y="5207000"/>
                  </a:lnTo>
                  <a:lnTo>
                    <a:pt x="4428260" y="5181600"/>
                  </a:lnTo>
                  <a:lnTo>
                    <a:pt x="4166926" y="5105400"/>
                  </a:lnTo>
                  <a:lnTo>
                    <a:pt x="4123968" y="5080000"/>
                  </a:lnTo>
                  <a:lnTo>
                    <a:pt x="4038579" y="5054600"/>
                  </a:lnTo>
                  <a:lnTo>
                    <a:pt x="3996152" y="5029200"/>
                  </a:lnTo>
                  <a:lnTo>
                    <a:pt x="3911845" y="5003800"/>
                  </a:lnTo>
                  <a:lnTo>
                    <a:pt x="3869967" y="4978400"/>
                  </a:lnTo>
                  <a:lnTo>
                    <a:pt x="3828276" y="4965700"/>
                  </a:lnTo>
                  <a:lnTo>
                    <a:pt x="3786774" y="4940300"/>
                  </a:lnTo>
                  <a:lnTo>
                    <a:pt x="3745463" y="4927600"/>
                  </a:lnTo>
                  <a:lnTo>
                    <a:pt x="3704343" y="4902200"/>
                  </a:lnTo>
                  <a:lnTo>
                    <a:pt x="3663418" y="4889500"/>
                  </a:lnTo>
                  <a:lnTo>
                    <a:pt x="3582158" y="4838700"/>
                  </a:lnTo>
                  <a:lnTo>
                    <a:pt x="3541827" y="4826000"/>
                  </a:lnTo>
                  <a:lnTo>
                    <a:pt x="3461771" y="4775200"/>
                  </a:lnTo>
                  <a:lnTo>
                    <a:pt x="3422050" y="4762500"/>
                  </a:lnTo>
                  <a:lnTo>
                    <a:pt x="3304140" y="4686300"/>
                  </a:lnTo>
                  <a:lnTo>
                    <a:pt x="3265259" y="4673600"/>
                  </a:lnTo>
                  <a:lnTo>
                    <a:pt x="3074116" y="4546600"/>
                  </a:lnTo>
                  <a:lnTo>
                    <a:pt x="2925224" y="4445000"/>
                  </a:lnTo>
                  <a:lnTo>
                    <a:pt x="2780036" y="4343400"/>
                  </a:lnTo>
                  <a:lnTo>
                    <a:pt x="2744332" y="4305300"/>
                  </a:lnTo>
                  <a:lnTo>
                    <a:pt x="2638672" y="4229100"/>
                  </a:lnTo>
                  <a:lnTo>
                    <a:pt x="2603943" y="4203700"/>
                  </a:lnTo>
                  <a:lnTo>
                    <a:pt x="2569462" y="4165600"/>
                  </a:lnTo>
                  <a:lnTo>
                    <a:pt x="2501253" y="4114800"/>
                  </a:lnTo>
                  <a:lnTo>
                    <a:pt x="2467528" y="4076700"/>
                  </a:lnTo>
                  <a:lnTo>
                    <a:pt x="2400848" y="4025900"/>
                  </a:lnTo>
                  <a:lnTo>
                    <a:pt x="2367896" y="3987800"/>
                  </a:lnTo>
                  <a:lnTo>
                    <a:pt x="2335206" y="3962400"/>
                  </a:lnTo>
                  <a:lnTo>
                    <a:pt x="2302779" y="3924300"/>
                  </a:lnTo>
                  <a:lnTo>
                    <a:pt x="2270617" y="3898900"/>
                  </a:lnTo>
                  <a:lnTo>
                    <a:pt x="2238722" y="3860800"/>
                  </a:lnTo>
                  <a:lnTo>
                    <a:pt x="2207096" y="3835400"/>
                  </a:lnTo>
                  <a:lnTo>
                    <a:pt x="2175741" y="3797300"/>
                  </a:lnTo>
                  <a:lnTo>
                    <a:pt x="2144658" y="3771900"/>
                  </a:lnTo>
                  <a:lnTo>
                    <a:pt x="2113850" y="3733800"/>
                  </a:lnTo>
                  <a:lnTo>
                    <a:pt x="2083318" y="3695700"/>
                  </a:lnTo>
                  <a:lnTo>
                    <a:pt x="2053065" y="3670300"/>
                  </a:lnTo>
                  <a:lnTo>
                    <a:pt x="2023091" y="3632200"/>
                  </a:lnTo>
                  <a:lnTo>
                    <a:pt x="1993400" y="3606800"/>
                  </a:lnTo>
                  <a:lnTo>
                    <a:pt x="1963992" y="3568700"/>
                  </a:lnTo>
                  <a:lnTo>
                    <a:pt x="1934870" y="3530600"/>
                  </a:lnTo>
                  <a:lnTo>
                    <a:pt x="1906036" y="3492500"/>
                  </a:lnTo>
                  <a:lnTo>
                    <a:pt x="1877491" y="3467100"/>
                  </a:lnTo>
                  <a:lnTo>
                    <a:pt x="1849237" y="3429000"/>
                  </a:lnTo>
                  <a:lnTo>
                    <a:pt x="1821277" y="3390900"/>
                  </a:lnTo>
                  <a:lnTo>
                    <a:pt x="1793611" y="3352800"/>
                  </a:lnTo>
                  <a:lnTo>
                    <a:pt x="1766242" y="3327400"/>
                  </a:lnTo>
                  <a:lnTo>
                    <a:pt x="1739173" y="3289300"/>
                  </a:lnTo>
                  <a:lnTo>
                    <a:pt x="1712403" y="3251200"/>
                  </a:lnTo>
                  <a:lnTo>
                    <a:pt x="1685936" y="3213100"/>
                  </a:lnTo>
                  <a:lnTo>
                    <a:pt x="1659774" y="3175000"/>
                  </a:lnTo>
                  <a:lnTo>
                    <a:pt x="1633918" y="3136900"/>
                  </a:lnTo>
                  <a:lnTo>
                    <a:pt x="1608370" y="3098800"/>
                  </a:lnTo>
                  <a:lnTo>
                    <a:pt x="1583132" y="3060700"/>
                  </a:lnTo>
                  <a:lnTo>
                    <a:pt x="1558205" y="3022600"/>
                  </a:lnTo>
                  <a:lnTo>
                    <a:pt x="1533593" y="2984500"/>
                  </a:lnTo>
                  <a:lnTo>
                    <a:pt x="1509296" y="2946400"/>
                  </a:lnTo>
                  <a:lnTo>
                    <a:pt x="1485316" y="2908300"/>
                  </a:lnTo>
                  <a:lnTo>
                    <a:pt x="1461656" y="2870200"/>
                  </a:lnTo>
                  <a:lnTo>
                    <a:pt x="1438316" y="2832100"/>
                  </a:lnTo>
                  <a:lnTo>
                    <a:pt x="1415300" y="2794000"/>
                  </a:lnTo>
                  <a:lnTo>
                    <a:pt x="1392609" y="2755900"/>
                  </a:lnTo>
                  <a:lnTo>
                    <a:pt x="1370244" y="2717800"/>
                  </a:lnTo>
                  <a:lnTo>
                    <a:pt x="1348208" y="2679700"/>
                  </a:lnTo>
                  <a:lnTo>
                    <a:pt x="1326503" y="2641600"/>
                  </a:lnTo>
                  <a:lnTo>
                    <a:pt x="1305130" y="2603500"/>
                  </a:lnTo>
                  <a:lnTo>
                    <a:pt x="1284091" y="2552700"/>
                  </a:lnTo>
                  <a:lnTo>
                    <a:pt x="1263388" y="2514600"/>
                  </a:lnTo>
                  <a:lnTo>
                    <a:pt x="1243024" y="2476500"/>
                  </a:lnTo>
                  <a:lnTo>
                    <a:pt x="1222999" y="2438400"/>
                  </a:lnTo>
                  <a:lnTo>
                    <a:pt x="1203315" y="2400300"/>
                  </a:lnTo>
                  <a:lnTo>
                    <a:pt x="1183976" y="2349500"/>
                  </a:lnTo>
                  <a:lnTo>
                    <a:pt x="1164982" y="2311400"/>
                  </a:lnTo>
                  <a:lnTo>
                    <a:pt x="1146335" y="2273300"/>
                  </a:lnTo>
                  <a:lnTo>
                    <a:pt x="1128037" y="2235200"/>
                  </a:lnTo>
                  <a:lnTo>
                    <a:pt x="1110090" y="2184400"/>
                  </a:lnTo>
                  <a:lnTo>
                    <a:pt x="1092496" y="2146300"/>
                  </a:lnTo>
                  <a:lnTo>
                    <a:pt x="1075257" y="2108200"/>
                  </a:lnTo>
                  <a:lnTo>
                    <a:pt x="1058375" y="2057400"/>
                  </a:lnTo>
                  <a:lnTo>
                    <a:pt x="1041851" y="2019300"/>
                  </a:lnTo>
                  <a:lnTo>
                    <a:pt x="1025687" y="1968500"/>
                  </a:lnTo>
                  <a:lnTo>
                    <a:pt x="1009886" y="1930400"/>
                  </a:lnTo>
                  <a:lnTo>
                    <a:pt x="994448" y="1892300"/>
                  </a:lnTo>
                  <a:lnTo>
                    <a:pt x="979377" y="1841500"/>
                  </a:lnTo>
                  <a:lnTo>
                    <a:pt x="964674" y="1803400"/>
                  </a:lnTo>
                  <a:lnTo>
                    <a:pt x="950340" y="1752600"/>
                  </a:lnTo>
                  <a:lnTo>
                    <a:pt x="936378" y="1714500"/>
                  </a:lnTo>
                  <a:lnTo>
                    <a:pt x="922789" y="1663700"/>
                  </a:lnTo>
                  <a:lnTo>
                    <a:pt x="909575" y="1625600"/>
                  </a:lnTo>
                  <a:lnTo>
                    <a:pt x="896739" y="1587500"/>
                  </a:lnTo>
                  <a:lnTo>
                    <a:pt x="884282" y="1536700"/>
                  </a:lnTo>
                  <a:lnTo>
                    <a:pt x="872205" y="1485900"/>
                  </a:lnTo>
                  <a:lnTo>
                    <a:pt x="860512" y="1447800"/>
                  </a:lnTo>
                  <a:lnTo>
                    <a:pt x="849203" y="1397000"/>
                  </a:lnTo>
                  <a:lnTo>
                    <a:pt x="838280" y="1358900"/>
                  </a:lnTo>
                  <a:lnTo>
                    <a:pt x="827746" y="1308100"/>
                  </a:lnTo>
                  <a:lnTo>
                    <a:pt x="817602" y="1270000"/>
                  </a:lnTo>
                  <a:lnTo>
                    <a:pt x="807850" y="1219200"/>
                  </a:lnTo>
                  <a:lnTo>
                    <a:pt x="798493" y="1181100"/>
                  </a:lnTo>
                  <a:lnTo>
                    <a:pt x="789531" y="1130300"/>
                  </a:lnTo>
                  <a:lnTo>
                    <a:pt x="780966" y="1079500"/>
                  </a:lnTo>
                  <a:lnTo>
                    <a:pt x="772802" y="1041400"/>
                  </a:lnTo>
                  <a:lnTo>
                    <a:pt x="765038" y="990600"/>
                  </a:lnTo>
                  <a:lnTo>
                    <a:pt x="757678" y="939800"/>
                  </a:lnTo>
                  <a:lnTo>
                    <a:pt x="750724" y="901700"/>
                  </a:lnTo>
                  <a:lnTo>
                    <a:pt x="744176" y="850900"/>
                  </a:lnTo>
                  <a:lnTo>
                    <a:pt x="738037" y="800100"/>
                  </a:lnTo>
                  <a:lnTo>
                    <a:pt x="732309" y="762000"/>
                  </a:lnTo>
                  <a:lnTo>
                    <a:pt x="726994" y="711200"/>
                  </a:lnTo>
                  <a:lnTo>
                    <a:pt x="722093" y="660400"/>
                  </a:lnTo>
                  <a:lnTo>
                    <a:pt x="717608" y="622300"/>
                  </a:lnTo>
                  <a:lnTo>
                    <a:pt x="713542" y="571500"/>
                  </a:lnTo>
                  <a:lnTo>
                    <a:pt x="709896" y="520700"/>
                  </a:lnTo>
                  <a:lnTo>
                    <a:pt x="706671" y="469900"/>
                  </a:lnTo>
                  <a:lnTo>
                    <a:pt x="703871" y="431800"/>
                  </a:lnTo>
                  <a:lnTo>
                    <a:pt x="701496" y="381000"/>
                  </a:lnTo>
                  <a:lnTo>
                    <a:pt x="699549" y="330200"/>
                  </a:lnTo>
                  <a:lnTo>
                    <a:pt x="698031" y="279400"/>
                  </a:lnTo>
                  <a:lnTo>
                    <a:pt x="696945" y="228600"/>
                  </a:lnTo>
                  <a:lnTo>
                    <a:pt x="696292" y="190500"/>
                  </a:lnTo>
                  <a:lnTo>
                    <a:pt x="696074" y="139700"/>
                  </a:lnTo>
                  <a:lnTo>
                    <a:pt x="696320" y="88900"/>
                  </a:lnTo>
                  <a:lnTo>
                    <a:pt x="697059" y="38100"/>
                  </a:lnTo>
                  <a:lnTo>
                    <a:pt x="697846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FEC2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45"/>
              <a:t>Society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134485" cy="39109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Just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60">
                <a:solidFill>
                  <a:srgbClr val="40276F"/>
                </a:solidFill>
                <a:latin typeface="Arial Black"/>
                <a:cs typeface="Arial Black"/>
              </a:rPr>
              <a:t>half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of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75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have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all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basic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digital </a:t>
            </a:r>
            <a:r>
              <a:rPr dirty="0" sz="4100" spc="-375">
                <a:solidFill>
                  <a:srgbClr val="40276F"/>
                </a:solidFill>
                <a:latin typeface="Arial Black"/>
                <a:cs typeface="Arial Black"/>
              </a:rPr>
              <a:t>skills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needed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to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operate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online.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2055"/>
              </a:spcBef>
            </a:pP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This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compares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with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seven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ten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people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aged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55-</a:t>
            </a:r>
            <a:r>
              <a:rPr dirty="0" sz="1300" spc="25">
                <a:solidFill>
                  <a:srgbClr val="40276F"/>
                </a:solidFill>
                <a:latin typeface="Arial"/>
                <a:cs typeface="Arial"/>
              </a:rPr>
              <a:t>64.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5023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65">
                <a:latin typeface="Arial"/>
                <a:cs typeface="Arial"/>
              </a:rPr>
              <a:t>7.16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better.org.uk/society-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969685" y="1097788"/>
            <a:ext cx="5766435" cy="5328285"/>
            <a:chOff x="5969685" y="1097788"/>
            <a:chExt cx="5766435" cy="532828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52143" y="1097788"/>
              <a:ext cx="4949126" cy="3104800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6325400" y="4864861"/>
              <a:ext cx="5064125" cy="504825"/>
            </a:xfrm>
            <a:custGeom>
              <a:avLst/>
              <a:gdLst/>
              <a:ahLst/>
              <a:cxnLst/>
              <a:rect l="l" t="t" r="r" b="b"/>
              <a:pathLst>
                <a:path w="5064125" h="504825">
                  <a:moveTo>
                    <a:pt x="547179" y="5753"/>
                  </a:moveTo>
                  <a:lnTo>
                    <a:pt x="0" y="5753"/>
                  </a:lnTo>
                  <a:lnTo>
                    <a:pt x="0" y="504545"/>
                  </a:lnTo>
                  <a:lnTo>
                    <a:pt x="267055" y="504545"/>
                  </a:lnTo>
                  <a:lnTo>
                    <a:pt x="547179" y="5753"/>
                  </a:lnTo>
                  <a:close/>
                </a:path>
                <a:path w="5064125" h="504825">
                  <a:moveTo>
                    <a:pt x="5063731" y="0"/>
                  </a:moveTo>
                  <a:lnTo>
                    <a:pt x="4516552" y="0"/>
                  </a:lnTo>
                  <a:lnTo>
                    <a:pt x="4796675" y="498779"/>
                  </a:lnTo>
                  <a:lnTo>
                    <a:pt x="5063731" y="498779"/>
                  </a:lnTo>
                  <a:lnTo>
                    <a:pt x="5063731" y="0"/>
                  </a:lnTo>
                  <a:close/>
                </a:path>
              </a:pathLst>
            </a:custGeom>
            <a:solidFill>
              <a:srgbClr val="192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969685" y="3907218"/>
              <a:ext cx="5766435" cy="969010"/>
            </a:xfrm>
            <a:custGeom>
              <a:avLst/>
              <a:gdLst/>
              <a:ahLst/>
              <a:cxnLst/>
              <a:rect l="l" t="t" r="r" b="b"/>
              <a:pathLst>
                <a:path w="5766434" h="969010">
                  <a:moveTo>
                    <a:pt x="5766308" y="0"/>
                  </a:moveTo>
                  <a:lnTo>
                    <a:pt x="0" y="0"/>
                  </a:lnTo>
                  <a:lnTo>
                    <a:pt x="0" y="968692"/>
                  </a:lnTo>
                  <a:lnTo>
                    <a:pt x="5766308" y="968692"/>
                  </a:lnTo>
                  <a:lnTo>
                    <a:pt x="5766308" y="0"/>
                  </a:lnTo>
                  <a:close/>
                </a:path>
              </a:pathLst>
            </a:custGeom>
            <a:solidFill>
              <a:srgbClr val="74C8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69694" y="4875907"/>
              <a:ext cx="5766435" cy="214629"/>
            </a:xfrm>
            <a:custGeom>
              <a:avLst/>
              <a:gdLst/>
              <a:ahLst/>
              <a:cxnLst/>
              <a:rect l="l" t="t" r="r" b="b"/>
              <a:pathLst>
                <a:path w="5766434" h="214629">
                  <a:moveTo>
                    <a:pt x="5766308" y="0"/>
                  </a:moveTo>
                  <a:lnTo>
                    <a:pt x="0" y="0"/>
                  </a:lnTo>
                  <a:lnTo>
                    <a:pt x="0" y="1549"/>
                  </a:lnTo>
                  <a:lnTo>
                    <a:pt x="5624" y="50379"/>
                  </a:lnTo>
                  <a:lnTo>
                    <a:pt x="21646" y="95205"/>
                  </a:lnTo>
                  <a:lnTo>
                    <a:pt x="46787" y="134747"/>
                  </a:lnTo>
                  <a:lnTo>
                    <a:pt x="79768" y="167728"/>
                  </a:lnTo>
                  <a:lnTo>
                    <a:pt x="119310" y="192868"/>
                  </a:lnTo>
                  <a:lnTo>
                    <a:pt x="164136" y="208890"/>
                  </a:lnTo>
                  <a:lnTo>
                    <a:pt x="212966" y="214515"/>
                  </a:lnTo>
                  <a:lnTo>
                    <a:pt x="5553341" y="214515"/>
                  </a:lnTo>
                  <a:lnTo>
                    <a:pt x="5602171" y="208890"/>
                  </a:lnTo>
                  <a:lnTo>
                    <a:pt x="5646997" y="192868"/>
                  </a:lnTo>
                  <a:lnTo>
                    <a:pt x="5686539" y="167728"/>
                  </a:lnTo>
                  <a:lnTo>
                    <a:pt x="5719520" y="134747"/>
                  </a:lnTo>
                  <a:lnTo>
                    <a:pt x="5744661" y="95205"/>
                  </a:lnTo>
                  <a:lnTo>
                    <a:pt x="5760683" y="50379"/>
                  </a:lnTo>
                  <a:lnTo>
                    <a:pt x="5766308" y="1549"/>
                  </a:lnTo>
                  <a:lnTo>
                    <a:pt x="5766308" y="0"/>
                  </a:lnTo>
                  <a:close/>
                </a:path>
              </a:pathLst>
            </a:custGeom>
            <a:solidFill>
              <a:srgbClr val="4F8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969685" y="3272954"/>
              <a:ext cx="5766435" cy="1603375"/>
            </a:xfrm>
            <a:custGeom>
              <a:avLst/>
              <a:gdLst/>
              <a:ahLst/>
              <a:cxnLst/>
              <a:rect l="l" t="t" r="r" b="b"/>
              <a:pathLst>
                <a:path w="5766434" h="1603375">
                  <a:moveTo>
                    <a:pt x="894029" y="629373"/>
                  </a:moveTo>
                  <a:lnTo>
                    <a:pt x="892302" y="582409"/>
                  </a:lnTo>
                  <a:lnTo>
                    <a:pt x="887209" y="536371"/>
                  </a:lnTo>
                  <a:lnTo>
                    <a:pt x="878865" y="491401"/>
                  </a:lnTo>
                  <a:lnTo>
                    <a:pt x="867384" y="447598"/>
                  </a:lnTo>
                  <a:lnTo>
                    <a:pt x="852906" y="405117"/>
                  </a:lnTo>
                  <a:lnTo>
                    <a:pt x="835533" y="364045"/>
                  </a:lnTo>
                  <a:lnTo>
                    <a:pt x="815403" y="324523"/>
                  </a:lnTo>
                  <a:lnTo>
                    <a:pt x="792632" y="286677"/>
                  </a:lnTo>
                  <a:lnTo>
                    <a:pt x="767346" y="250609"/>
                  </a:lnTo>
                  <a:lnTo>
                    <a:pt x="739660" y="216458"/>
                  </a:lnTo>
                  <a:lnTo>
                    <a:pt x="709688" y="184340"/>
                  </a:lnTo>
                  <a:lnTo>
                    <a:pt x="677570" y="154368"/>
                  </a:lnTo>
                  <a:lnTo>
                    <a:pt x="643420" y="126682"/>
                  </a:lnTo>
                  <a:lnTo>
                    <a:pt x="607364" y="101396"/>
                  </a:lnTo>
                  <a:lnTo>
                    <a:pt x="569506" y="78625"/>
                  </a:lnTo>
                  <a:lnTo>
                    <a:pt x="529983" y="58496"/>
                  </a:lnTo>
                  <a:lnTo>
                    <a:pt x="488924" y="41135"/>
                  </a:lnTo>
                  <a:lnTo>
                    <a:pt x="446430" y="26644"/>
                  </a:lnTo>
                  <a:lnTo>
                    <a:pt x="402640" y="15176"/>
                  </a:lnTo>
                  <a:lnTo>
                    <a:pt x="357657" y="6819"/>
                  </a:lnTo>
                  <a:lnTo>
                    <a:pt x="311632" y="1727"/>
                  </a:lnTo>
                  <a:lnTo>
                    <a:pt x="264655" y="0"/>
                  </a:lnTo>
                  <a:lnTo>
                    <a:pt x="196608" y="0"/>
                  </a:lnTo>
                  <a:lnTo>
                    <a:pt x="151536" y="5194"/>
                  </a:lnTo>
                  <a:lnTo>
                    <a:pt x="110147" y="19989"/>
                  </a:lnTo>
                  <a:lnTo>
                    <a:pt x="73647" y="43192"/>
                  </a:lnTo>
                  <a:lnTo>
                    <a:pt x="43192" y="73634"/>
                  </a:lnTo>
                  <a:lnTo>
                    <a:pt x="19989" y="110147"/>
                  </a:lnTo>
                  <a:lnTo>
                    <a:pt x="5194" y="151523"/>
                  </a:lnTo>
                  <a:lnTo>
                    <a:pt x="0" y="196596"/>
                  </a:lnTo>
                  <a:lnTo>
                    <a:pt x="0" y="1602955"/>
                  </a:lnTo>
                  <a:lnTo>
                    <a:pt x="894029" y="1602955"/>
                  </a:lnTo>
                  <a:lnTo>
                    <a:pt x="894029" y="629373"/>
                  </a:lnTo>
                  <a:close/>
                </a:path>
                <a:path w="5766434" h="1603375">
                  <a:moveTo>
                    <a:pt x="5766308" y="196596"/>
                  </a:moveTo>
                  <a:lnTo>
                    <a:pt x="5761113" y="151523"/>
                  </a:lnTo>
                  <a:lnTo>
                    <a:pt x="5746318" y="110147"/>
                  </a:lnTo>
                  <a:lnTo>
                    <a:pt x="5723115" y="73634"/>
                  </a:lnTo>
                  <a:lnTo>
                    <a:pt x="5692660" y="43192"/>
                  </a:lnTo>
                  <a:lnTo>
                    <a:pt x="5656161" y="19989"/>
                  </a:lnTo>
                  <a:lnTo>
                    <a:pt x="5614771" y="5194"/>
                  </a:lnTo>
                  <a:lnTo>
                    <a:pt x="5569699" y="0"/>
                  </a:lnTo>
                  <a:lnTo>
                    <a:pt x="5501652" y="0"/>
                  </a:lnTo>
                  <a:lnTo>
                    <a:pt x="5454675" y="1727"/>
                  </a:lnTo>
                  <a:lnTo>
                    <a:pt x="5408638" y="6819"/>
                  </a:lnTo>
                  <a:lnTo>
                    <a:pt x="5363667" y="15176"/>
                  </a:lnTo>
                  <a:lnTo>
                    <a:pt x="5319877" y="26644"/>
                  </a:lnTo>
                  <a:lnTo>
                    <a:pt x="5277383" y="41135"/>
                  </a:lnTo>
                  <a:lnTo>
                    <a:pt x="5236324" y="58496"/>
                  </a:lnTo>
                  <a:lnTo>
                    <a:pt x="5196802" y="78625"/>
                  </a:lnTo>
                  <a:lnTo>
                    <a:pt x="5158943" y="101396"/>
                  </a:lnTo>
                  <a:lnTo>
                    <a:pt x="5122888" y="126682"/>
                  </a:lnTo>
                  <a:lnTo>
                    <a:pt x="5088725" y="154368"/>
                  </a:lnTo>
                  <a:lnTo>
                    <a:pt x="5056606" y="184340"/>
                  </a:lnTo>
                  <a:lnTo>
                    <a:pt x="5026647" y="216458"/>
                  </a:lnTo>
                  <a:lnTo>
                    <a:pt x="4998961" y="250609"/>
                  </a:lnTo>
                  <a:lnTo>
                    <a:pt x="4973675" y="286677"/>
                  </a:lnTo>
                  <a:lnTo>
                    <a:pt x="4950904" y="324523"/>
                  </a:lnTo>
                  <a:lnTo>
                    <a:pt x="4930775" y="364045"/>
                  </a:lnTo>
                  <a:lnTo>
                    <a:pt x="4913401" y="405117"/>
                  </a:lnTo>
                  <a:lnTo>
                    <a:pt x="4898923" y="447598"/>
                  </a:lnTo>
                  <a:lnTo>
                    <a:pt x="4887442" y="491401"/>
                  </a:lnTo>
                  <a:lnTo>
                    <a:pt x="4879098" y="536371"/>
                  </a:lnTo>
                  <a:lnTo>
                    <a:pt x="4874006" y="582409"/>
                  </a:lnTo>
                  <a:lnTo>
                    <a:pt x="4872279" y="629373"/>
                  </a:lnTo>
                  <a:lnTo>
                    <a:pt x="4872279" y="1602955"/>
                  </a:lnTo>
                  <a:lnTo>
                    <a:pt x="5766308" y="1602955"/>
                  </a:lnTo>
                  <a:lnTo>
                    <a:pt x="5766308" y="196596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9527127" y="2738521"/>
              <a:ext cx="799465" cy="1000125"/>
            </a:xfrm>
            <a:custGeom>
              <a:avLst/>
              <a:gdLst/>
              <a:ahLst/>
              <a:cxnLst/>
              <a:rect l="l" t="t" r="r" b="b"/>
              <a:pathLst>
                <a:path w="799465" h="1000125">
                  <a:moveTo>
                    <a:pt x="376364" y="0"/>
                  </a:moveTo>
                  <a:lnTo>
                    <a:pt x="99225" y="75742"/>
                  </a:lnTo>
                  <a:lnTo>
                    <a:pt x="0" y="687984"/>
                  </a:lnTo>
                  <a:lnTo>
                    <a:pt x="424" y="709131"/>
                  </a:lnTo>
                  <a:lnTo>
                    <a:pt x="8093" y="728164"/>
                  </a:lnTo>
                  <a:lnTo>
                    <a:pt x="21909" y="743334"/>
                  </a:lnTo>
                  <a:lnTo>
                    <a:pt x="40779" y="752894"/>
                  </a:lnTo>
                  <a:lnTo>
                    <a:pt x="520064" y="854278"/>
                  </a:lnTo>
                  <a:lnTo>
                    <a:pt x="765898" y="999871"/>
                  </a:lnTo>
                  <a:lnTo>
                    <a:pt x="799033" y="917892"/>
                  </a:lnTo>
                  <a:lnTo>
                    <a:pt x="789884" y="893679"/>
                  </a:lnTo>
                  <a:lnTo>
                    <a:pt x="776952" y="866730"/>
                  </a:lnTo>
                  <a:lnTo>
                    <a:pt x="741908" y="814501"/>
                  </a:lnTo>
                  <a:lnTo>
                    <a:pt x="706827" y="779622"/>
                  </a:lnTo>
                  <a:lnTo>
                    <a:pt x="668291" y="750867"/>
                  </a:lnTo>
                  <a:lnTo>
                    <a:pt x="626714" y="727286"/>
                  </a:lnTo>
                  <a:lnTo>
                    <a:pt x="582510" y="707926"/>
                  </a:lnTo>
                  <a:lnTo>
                    <a:pt x="536091" y="691836"/>
                  </a:lnTo>
                  <a:lnTo>
                    <a:pt x="487870" y="678065"/>
                  </a:lnTo>
                  <a:lnTo>
                    <a:pt x="256666" y="583018"/>
                  </a:lnTo>
                  <a:lnTo>
                    <a:pt x="328510" y="237540"/>
                  </a:lnTo>
                  <a:lnTo>
                    <a:pt x="376364" y="0"/>
                  </a:lnTo>
                  <a:close/>
                </a:path>
              </a:pathLst>
            </a:custGeom>
            <a:solidFill>
              <a:srgbClr val="FAD4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626349" y="2382879"/>
              <a:ext cx="346075" cy="528955"/>
            </a:xfrm>
            <a:custGeom>
              <a:avLst/>
              <a:gdLst/>
              <a:ahLst/>
              <a:cxnLst/>
              <a:rect l="l" t="t" r="r" b="b"/>
              <a:pathLst>
                <a:path w="346075" h="528955">
                  <a:moveTo>
                    <a:pt x="105905" y="0"/>
                  </a:moveTo>
                  <a:lnTo>
                    <a:pt x="0" y="431380"/>
                  </a:lnTo>
                  <a:lnTo>
                    <a:pt x="60565" y="499668"/>
                  </a:lnTo>
                  <a:lnTo>
                    <a:pt x="115622" y="528385"/>
                  </a:lnTo>
                  <a:lnTo>
                    <a:pt x="196551" y="522890"/>
                  </a:lnTo>
                  <a:lnTo>
                    <a:pt x="334733" y="488543"/>
                  </a:lnTo>
                  <a:lnTo>
                    <a:pt x="345732" y="333044"/>
                  </a:lnTo>
                  <a:lnTo>
                    <a:pt x="105905" y="0"/>
                  </a:lnTo>
                  <a:close/>
                </a:path>
              </a:pathLst>
            </a:custGeom>
            <a:solidFill>
              <a:srgbClr val="5738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247238" y="2656615"/>
              <a:ext cx="836930" cy="1044575"/>
            </a:xfrm>
            <a:custGeom>
              <a:avLst/>
              <a:gdLst/>
              <a:ahLst/>
              <a:cxnLst/>
              <a:rect l="l" t="t" r="r" b="b"/>
              <a:pathLst>
                <a:path w="836929" h="1044575">
                  <a:moveTo>
                    <a:pt x="657186" y="0"/>
                  </a:moveTo>
                  <a:lnTo>
                    <a:pt x="389064" y="96837"/>
                  </a:lnTo>
                  <a:lnTo>
                    <a:pt x="568502" y="631329"/>
                  </a:lnTo>
                  <a:lnTo>
                    <a:pt x="359702" y="730110"/>
                  </a:lnTo>
                  <a:lnTo>
                    <a:pt x="315162" y="743654"/>
                  </a:lnTo>
                  <a:lnTo>
                    <a:pt x="267007" y="761741"/>
                  </a:lnTo>
                  <a:lnTo>
                    <a:pt x="217455" y="783793"/>
                  </a:lnTo>
                  <a:lnTo>
                    <a:pt x="168725" y="809235"/>
                  </a:lnTo>
                  <a:lnTo>
                    <a:pt x="123036" y="837490"/>
                  </a:lnTo>
                  <a:lnTo>
                    <a:pt x="82607" y="867983"/>
                  </a:lnTo>
                  <a:lnTo>
                    <a:pt x="49656" y="900137"/>
                  </a:lnTo>
                  <a:lnTo>
                    <a:pt x="18341" y="943043"/>
                  </a:lnTo>
                  <a:lnTo>
                    <a:pt x="0" y="984872"/>
                  </a:lnTo>
                  <a:lnTo>
                    <a:pt x="33134" y="1044447"/>
                  </a:lnTo>
                  <a:lnTo>
                    <a:pt x="334962" y="910056"/>
                  </a:lnTo>
                  <a:lnTo>
                    <a:pt x="795578" y="786269"/>
                  </a:lnTo>
                  <a:lnTo>
                    <a:pt x="814443" y="776704"/>
                  </a:lnTo>
                  <a:lnTo>
                    <a:pt x="828260" y="761534"/>
                  </a:lnTo>
                  <a:lnTo>
                    <a:pt x="835932" y="742505"/>
                  </a:lnTo>
                  <a:lnTo>
                    <a:pt x="836358" y="721360"/>
                  </a:lnTo>
                  <a:lnTo>
                    <a:pt x="657186" y="0"/>
                  </a:lnTo>
                  <a:close/>
                </a:path>
              </a:pathLst>
            </a:custGeom>
            <a:solidFill>
              <a:srgbClr val="FAD4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605255" y="2382879"/>
              <a:ext cx="346075" cy="528955"/>
            </a:xfrm>
            <a:custGeom>
              <a:avLst/>
              <a:gdLst/>
              <a:ahLst/>
              <a:cxnLst/>
              <a:rect l="l" t="t" r="r" b="b"/>
              <a:pathLst>
                <a:path w="346075" h="528955">
                  <a:moveTo>
                    <a:pt x="228384" y="0"/>
                  </a:moveTo>
                  <a:lnTo>
                    <a:pt x="0" y="286092"/>
                  </a:lnTo>
                  <a:lnTo>
                    <a:pt x="57988" y="494334"/>
                  </a:lnTo>
                  <a:lnTo>
                    <a:pt x="176680" y="523842"/>
                  </a:lnTo>
                  <a:lnTo>
                    <a:pt x="246195" y="528564"/>
                  </a:lnTo>
                  <a:lnTo>
                    <a:pt x="293489" y="503896"/>
                  </a:lnTo>
                  <a:lnTo>
                    <a:pt x="345516" y="445236"/>
                  </a:lnTo>
                  <a:lnTo>
                    <a:pt x="228384" y="0"/>
                  </a:lnTo>
                  <a:close/>
                </a:path>
              </a:pathLst>
            </a:custGeom>
            <a:solidFill>
              <a:srgbClr val="5738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0049815" y="5197855"/>
              <a:ext cx="447675" cy="287655"/>
            </a:xfrm>
            <a:custGeom>
              <a:avLst/>
              <a:gdLst/>
              <a:ahLst/>
              <a:cxnLst/>
              <a:rect l="l" t="t" r="r" b="b"/>
              <a:pathLst>
                <a:path w="447675" h="287654">
                  <a:moveTo>
                    <a:pt x="183261" y="0"/>
                  </a:moveTo>
                  <a:lnTo>
                    <a:pt x="0" y="0"/>
                  </a:lnTo>
                  <a:lnTo>
                    <a:pt x="0" y="176733"/>
                  </a:lnTo>
                  <a:lnTo>
                    <a:pt x="183261" y="176733"/>
                  </a:lnTo>
                  <a:lnTo>
                    <a:pt x="183261" y="0"/>
                  </a:lnTo>
                  <a:close/>
                </a:path>
                <a:path w="447675" h="287654">
                  <a:moveTo>
                    <a:pt x="447535" y="198018"/>
                  </a:moveTo>
                  <a:lnTo>
                    <a:pt x="441477" y="163715"/>
                  </a:lnTo>
                  <a:lnTo>
                    <a:pt x="424637" y="118452"/>
                  </a:lnTo>
                  <a:lnTo>
                    <a:pt x="420484" y="111099"/>
                  </a:lnTo>
                  <a:lnTo>
                    <a:pt x="420484" y="0"/>
                  </a:lnTo>
                  <a:lnTo>
                    <a:pt x="237236" y="0"/>
                  </a:lnTo>
                  <a:lnTo>
                    <a:pt x="237236" y="120523"/>
                  </a:lnTo>
                  <a:lnTo>
                    <a:pt x="222923" y="163715"/>
                  </a:lnTo>
                  <a:lnTo>
                    <a:pt x="225806" y="229692"/>
                  </a:lnTo>
                  <a:lnTo>
                    <a:pt x="283832" y="279057"/>
                  </a:lnTo>
                  <a:lnTo>
                    <a:pt x="328853" y="287045"/>
                  </a:lnTo>
                  <a:lnTo>
                    <a:pt x="375043" y="279057"/>
                  </a:lnTo>
                  <a:lnTo>
                    <a:pt x="412775" y="258330"/>
                  </a:lnTo>
                  <a:lnTo>
                    <a:pt x="438213" y="229692"/>
                  </a:lnTo>
                  <a:lnTo>
                    <a:pt x="447535" y="198018"/>
                  </a:lnTo>
                  <a:close/>
                </a:path>
              </a:pathLst>
            </a:custGeom>
            <a:solidFill>
              <a:srgbClr val="DD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257794" y="5291378"/>
              <a:ext cx="314325" cy="390525"/>
            </a:xfrm>
            <a:custGeom>
              <a:avLst/>
              <a:gdLst/>
              <a:ahLst/>
              <a:cxnLst/>
              <a:rect l="l" t="t" r="r" b="b"/>
              <a:pathLst>
                <a:path w="314325" h="390525">
                  <a:moveTo>
                    <a:pt x="142689" y="0"/>
                  </a:moveTo>
                  <a:lnTo>
                    <a:pt x="88260" y="16511"/>
                  </a:lnTo>
                  <a:lnTo>
                    <a:pt x="2311" y="66046"/>
                  </a:lnTo>
                  <a:lnTo>
                    <a:pt x="0" y="106348"/>
                  </a:lnTo>
                  <a:lnTo>
                    <a:pt x="2868" y="199121"/>
                  </a:lnTo>
                  <a:lnTo>
                    <a:pt x="25623" y="302170"/>
                  </a:lnTo>
                  <a:lnTo>
                    <a:pt x="82969" y="373297"/>
                  </a:lnTo>
                  <a:lnTo>
                    <a:pt x="127000" y="388259"/>
                  </a:lnTo>
                  <a:lnTo>
                    <a:pt x="169992" y="390263"/>
                  </a:lnTo>
                  <a:lnTo>
                    <a:pt x="210028" y="383054"/>
                  </a:lnTo>
                  <a:lnTo>
                    <a:pt x="271320" y="354250"/>
                  </a:lnTo>
                  <a:lnTo>
                    <a:pt x="305904" y="305282"/>
                  </a:lnTo>
                  <a:lnTo>
                    <a:pt x="314327" y="235273"/>
                  </a:lnTo>
                  <a:lnTo>
                    <a:pt x="311256" y="191072"/>
                  </a:lnTo>
                  <a:lnTo>
                    <a:pt x="301056" y="145935"/>
                  </a:lnTo>
                  <a:lnTo>
                    <a:pt x="281358" y="103160"/>
                  </a:lnTo>
                  <a:lnTo>
                    <a:pt x="249796" y="66046"/>
                  </a:lnTo>
                  <a:lnTo>
                    <a:pt x="188800" y="16511"/>
                  </a:lnTo>
                  <a:lnTo>
                    <a:pt x="142689" y="0"/>
                  </a:lnTo>
                  <a:close/>
                </a:path>
              </a:pathLst>
            </a:custGeom>
            <a:solidFill>
              <a:srgbClr val="4F8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0022775" y="5221515"/>
              <a:ext cx="230504" cy="263525"/>
            </a:xfrm>
            <a:custGeom>
              <a:avLst/>
              <a:gdLst/>
              <a:ahLst/>
              <a:cxnLst/>
              <a:rect l="l" t="t" r="r" b="b"/>
              <a:pathLst>
                <a:path w="230504" h="263525">
                  <a:moveTo>
                    <a:pt x="118668" y="0"/>
                  </a:moveTo>
                  <a:lnTo>
                    <a:pt x="81162" y="14090"/>
                  </a:lnTo>
                  <a:lnTo>
                    <a:pt x="48587" y="49245"/>
                  </a:lnTo>
                  <a:lnTo>
                    <a:pt x="22898" y="94791"/>
                  </a:lnTo>
                  <a:lnTo>
                    <a:pt x="6050" y="140053"/>
                  </a:lnTo>
                  <a:lnTo>
                    <a:pt x="0" y="174358"/>
                  </a:lnTo>
                  <a:lnTo>
                    <a:pt x="9326" y="206029"/>
                  </a:lnTo>
                  <a:lnTo>
                    <a:pt x="34759" y="234659"/>
                  </a:lnTo>
                  <a:lnTo>
                    <a:pt x="72480" y="255395"/>
                  </a:lnTo>
                  <a:lnTo>
                    <a:pt x="118668" y="263385"/>
                  </a:lnTo>
                  <a:lnTo>
                    <a:pt x="163697" y="255395"/>
                  </a:lnTo>
                  <a:lnTo>
                    <a:pt x="198855" y="234659"/>
                  </a:lnTo>
                  <a:lnTo>
                    <a:pt x="221722" y="206029"/>
                  </a:lnTo>
                  <a:lnTo>
                    <a:pt x="229882" y="174358"/>
                  </a:lnTo>
                  <a:lnTo>
                    <a:pt x="224608" y="140053"/>
                  </a:lnTo>
                  <a:lnTo>
                    <a:pt x="209612" y="94791"/>
                  </a:lnTo>
                  <a:lnTo>
                    <a:pt x="186131" y="49245"/>
                  </a:lnTo>
                  <a:lnTo>
                    <a:pt x="155404" y="14090"/>
                  </a:lnTo>
                  <a:lnTo>
                    <a:pt x="118668" y="0"/>
                  </a:lnTo>
                  <a:close/>
                </a:path>
              </a:pathLst>
            </a:custGeom>
            <a:solidFill>
              <a:srgbClr val="DD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9951739" y="5291378"/>
              <a:ext cx="314325" cy="390525"/>
            </a:xfrm>
            <a:custGeom>
              <a:avLst/>
              <a:gdLst/>
              <a:ahLst/>
              <a:cxnLst/>
              <a:rect l="l" t="t" r="r" b="b"/>
              <a:pathLst>
                <a:path w="314325" h="390525">
                  <a:moveTo>
                    <a:pt x="171643" y="0"/>
                  </a:moveTo>
                  <a:lnTo>
                    <a:pt x="125529" y="16511"/>
                  </a:lnTo>
                  <a:lnTo>
                    <a:pt x="64526" y="66046"/>
                  </a:lnTo>
                  <a:lnTo>
                    <a:pt x="32965" y="103160"/>
                  </a:lnTo>
                  <a:lnTo>
                    <a:pt x="13270" y="145935"/>
                  </a:lnTo>
                  <a:lnTo>
                    <a:pt x="3071" y="191072"/>
                  </a:lnTo>
                  <a:lnTo>
                    <a:pt x="0" y="235273"/>
                  </a:lnTo>
                  <a:lnTo>
                    <a:pt x="1686" y="275240"/>
                  </a:lnTo>
                  <a:lnTo>
                    <a:pt x="22478" y="332085"/>
                  </a:lnTo>
                  <a:lnTo>
                    <a:pt x="69149" y="370376"/>
                  </a:lnTo>
                  <a:lnTo>
                    <a:pt x="144338" y="390263"/>
                  </a:lnTo>
                  <a:lnTo>
                    <a:pt x="187330" y="388259"/>
                  </a:lnTo>
                  <a:lnTo>
                    <a:pt x="231366" y="373297"/>
                  </a:lnTo>
                  <a:lnTo>
                    <a:pt x="288710" y="302170"/>
                  </a:lnTo>
                  <a:lnTo>
                    <a:pt x="311460" y="199121"/>
                  </a:lnTo>
                  <a:lnTo>
                    <a:pt x="314325" y="106348"/>
                  </a:lnTo>
                  <a:lnTo>
                    <a:pt x="312011" y="66046"/>
                  </a:lnTo>
                  <a:lnTo>
                    <a:pt x="226069" y="16511"/>
                  </a:lnTo>
                  <a:lnTo>
                    <a:pt x="171643" y="0"/>
                  </a:lnTo>
                  <a:close/>
                </a:path>
              </a:pathLst>
            </a:custGeom>
            <a:solidFill>
              <a:srgbClr val="4F8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9830841" y="3560533"/>
              <a:ext cx="895350" cy="1666875"/>
            </a:xfrm>
            <a:custGeom>
              <a:avLst/>
              <a:gdLst/>
              <a:ahLst/>
              <a:cxnLst/>
              <a:rect l="l" t="t" r="r" b="b"/>
              <a:pathLst>
                <a:path w="895350" h="1666875">
                  <a:moveTo>
                    <a:pt x="894816" y="201371"/>
                  </a:moveTo>
                  <a:lnTo>
                    <a:pt x="885418" y="156197"/>
                  </a:lnTo>
                  <a:lnTo>
                    <a:pt x="867257" y="114465"/>
                  </a:lnTo>
                  <a:lnTo>
                    <a:pt x="841171" y="77406"/>
                  </a:lnTo>
                  <a:lnTo>
                    <a:pt x="808024" y="46215"/>
                  </a:lnTo>
                  <a:lnTo>
                    <a:pt x="768680" y="22110"/>
                  </a:lnTo>
                  <a:lnTo>
                    <a:pt x="723976" y="6311"/>
                  </a:lnTo>
                  <a:lnTo>
                    <a:pt x="676744" y="0"/>
                  </a:lnTo>
                  <a:lnTo>
                    <a:pt x="631672" y="3403"/>
                  </a:lnTo>
                  <a:lnTo>
                    <a:pt x="589153" y="15519"/>
                  </a:lnTo>
                  <a:lnTo>
                    <a:pt x="550252" y="35509"/>
                  </a:lnTo>
                  <a:lnTo>
                    <a:pt x="516026" y="62522"/>
                  </a:lnTo>
                  <a:lnTo>
                    <a:pt x="487553" y="95719"/>
                  </a:lnTo>
                  <a:lnTo>
                    <a:pt x="465886" y="134264"/>
                  </a:lnTo>
                  <a:lnTo>
                    <a:pt x="452107" y="177304"/>
                  </a:lnTo>
                  <a:lnTo>
                    <a:pt x="447408" y="222656"/>
                  </a:lnTo>
                  <a:lnTo>
                    <a:pt x="442722" y="177304"/>
                  </a:lnTo>
                  <a:lnTo>
                    <a:pt x="428942" y="134264"/>
                  </a:lnTo>
                  <a:lnTo>
                    <a:pt x="407289" y="95719"/>
                  </a:lnTo>
                  <a:lnTo>
                    <a:pt x="378802" y="62522"/>
                  </a:lnTo>
                  <a:lnTo>
                    <a:pt x="344576" y="35509"/>
                  </a:lnTo>
                  <a:lnTo>
                    <a:pt x="305676" y="15519"/>
                  </a:lnTo>
                  <a:lnTo>
                    <a:pt x="263144" y="3403"/>
                  </a:lnTo>
                  <a:lnTo>
                    <a:pt x="218084" y="0"/>
                  </a:lnTo>
                  <a:lnTo>
                    <a:pt x="171538" y="6134"/>
                  </a:lnTo>
                  <a:lnTo>
                    <a:pt x="126136" y="22110"/>
                  </a:lnTo>
                  <a:lnTo>
                    <a:pt x="86791" y="46215"/>
                  </a:lnTo>
                  <a:lnTo>
                    <a:pt x="53657" y="77406"/>
                  </a:lnTo>
                  <a:lnTo>
                    <a:pt x="27571" y="114465"/>
                  </a:lnTo>
                  <a:lnTo>
                    <a:pt x="9398" y="156197"/>
                  </a:lnTo>
                  <a:lnTo>
                    <a:pt x="0" y="201371"/>
                  </a:lnTo>
                  <a:lnTo>
                    <a:pt x="228" y="248780"/>
                  </a:lnTo>
                  <a:lnTo>
                    <a:pt x="165176" y="1666621"/>
                  </a:lnTo>
                  <a:lnTo>
                    <a:pt x="447281" y="1666621"/>
                  </a:lnTo>
                  <a:lnTo>
                    <a:pt x="447560" y="1666621"/>
                  </a:lnTo>
                  <a:lnTo>
                    <a:pt x="729653" y="1666621"/>
                  </a:lnTo>
                  <a:lnTo>
                    <a:pt x="894600" y="248780"/>
                  </a:lnTo>
                  <a:lnTo>
                    <a:pt x="894816" y="201371"/>
                  </a:lnTo>
                  <a:close/>
                </a:path>
              </a:pathLst>
            </a:custGeom>
            <a:solidFill>
              <a:srgbClr val="F7F7F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1281501" y="2868032"/>
              <a:ext cx="321310" cy="416559"/>
            </a:xfrm>
            <a:custGeom>
              <a:avLst/>
              <a:gdLst/>
              <a:ahLst/>
              <a:cxnLst/>
              <a:rect l="l" t="t" r="r" b="b"/>
              <a:pathLst>
                <a:path w="321309" h="416560">
                  <a:moveTo>
                    <a:pt x="320878" y="0"/>
                  </a:moveTo>
                  <a:lnTo>
                    <a:pt x="0" y="0"/>
                  </a:lnTo>
                  <a:lnTo>
                    <a:pt x="43129" y="394842"/>
                  </a:lnTo>
                  <a:lnTo>
                    <a:pt x="52348" y="403068"/>
                  </a:lnTo>
                  <a:lnTo>
                    <a:pt x="77490" y="409786"/>
                  </a:lnTo>
                  <a:lnTo>
                    <a:pt x="114779" y="414315"/>
                  </a:lnTo>
                  <a:lnTo>
                    <a:pt x="160439" y="415975"/>
                  </a:lnTo>
                  <a:lnTo>
                    <a:pt x="206104" y="414315"/>
                  </a:lnTo>
                  <a:lnTo>
                    <a:pt x="243392" y="409786"/>
                  </a:lnTo>
                  <a:lnTo>
                    <a:pt x="268531" y="403068"/>
                  </a:lnTo>
                  <a:lnTo>
                    <a:pt x="277749" y="394842"/>
                  </a:lnTo>
                  <a:lnTo>
                    <a:pt x="320878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1487634" y="2868037"/>
              <a:ext cx="114935" cy="394970"/>
            </a:xfrm>
            <a:custGeom>
              <a:avLst/>
              <a:gdLst/>
              <a:ahLst/>
              <a:cxnLst/>
              <a:rect l="l" t="t" r="r" b="b"/>
              <a:pathLst>
                <a:path w="114934" h="394970">
                  <a:moveTo>
                    <a:pt x="114744" y="0"/>
                  </a:moveTo>
                  <a:lnTo>
                    <a:pt x="24015" y="0"/>
                  </a:lnTo>
                  <a:lnTo>
                    <a:pt x="0" y="394512"/>
                  </a:lnTo>
                  <a:lnTo>
                    <a:pt x="71615" y="394843"/>
                  </a:lnTo>
                  <a:lnTo>
                    <a:pt x="114744" y="0"/>
                  </a:lnTo>
                  <a:close/>
                </a:path>
              </a:pathLst>
            </a:custGeom>
            <a:solidFill>
              <a:srgbClr val="FCD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347699" y="3343550"/>
              <a:ext cx="1160780" cy="567690"/>
            </a:xfrm>
            <a:custGeom>
              <a:avLst/>
              <a:gdLst/>
              <a:ahLst/>
              <a:cxnLst/>
              <a:rect l="l" t="t" r="r" b="b"/>
              <a:pathLst>
                <a:path w="1160779" h="567689">
                  <a:moveTo>
                    <a:pt x="905306" y="0"/>
                  </a:moveTo>
                  <a:lnTo>
                    <a:pt x="0" y="60172"/>
                  </a:lnTo>
                  <a:lnTo>
                    <a:pt x="192595" y="567499"/>
                  </a:lnTo>
                  <a:lnTo>
                    <a:pt x="445644" y="556101"/>
                  </a:lnTo>
                  <a:lnTo>
                    <a:pt x="630793" y="551322"/>
                  </a:lnTo>
                  <a:lnTo>
                    <a:pt x="838758" y="552283"/>
                  </a:lnTo>
                  <a:lnTo>
                    <a:pt x="1160259" y="558101"/>
                  </a:lnTo>
                  <a:lnTo>
                    <a:pt x="905306" y="0"/>
                  </a:lnTo>
                  <a:close/>
                </a:path>
              </a:pathLst>
            </a:custGeom>
            <a:solidFill>
              <a:srgbClr val="3E56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9436" y="1516364"/>
              <a:ext cx="205292" cy="20733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1383077" y="2503998"/>
              <a:ext cx="180340" cy="341630"/>
            </a:xfrm>
            <a:custGeom>
              <a:avLst/>
              <a:gdLst/>
              <a:ahLst/>
              <a:cxnLst/>
              <a:rect l="l" t="t" r="r" b="b"/>
              <a:pathLst>
                <a:path w="180340" h="341630">
                  <a:moveTo>
                    <a:pt x="47548" y="0"/>
                  </a:moveTo>
                  <a:lnTo>
                    <a:pt x="87122" y="20287"/>
                  </a:lnTo>
                  <a:lnTo>
                    <a:pt x="95280" y="56073"/>
                  </a:lnTo>
                  <a:lnTo>
                    <a:pt x="82994" y="96237"/>
                  </a:lnTo>
                  <a:lnTo>
                    <a:pt x="61239" y="129654"/>
                  </a:lnTo>
                  <a:lnTo>
                    <a:pt x="33034" y="165253"/>
                  </a:lnTo>
                  <a:lnTo>
                    <a:pt x="11422" y="201714"/>
                  </a:lnTo>
                  <a:lnTo>
                    <a:pt x="0" y="238307"/>
                  </a:lnTo>
                  <a:lnTo>
                    <a:pt x="2365" y="274302"/>
                  </a:lnTo>
                  <a:lnTo>
                    <a:pt x="22117" y="308969"/>
                  </a:lnTo>
                  <a:lnTo>
                    <a:pt x="62852" y="341579"/>
                  </a:lnTo>
                  <a:lnTo>
                    <a:pt x="54011" y="327213"/>
                  </a:lnTo>
                  <a:lnTo>
                    <a:pt x="52666" y="304961"/>
                  </a:lnTo>
                  <a:lnTo>
                    <a:pt x="56265" y="282028"/>
                  </a:lnTo>
                  <a:lnTo>
                    <a:pt x="62255" y="265620"/>
                  </a:lnTo>
                  <a:lnTo>
                    <a:pt x="82001" y="238960"/>
                  </a:lnTo>
                  <a:lnTo>
                    <a:pt x="109073" y="208311"/>
                  </a:lnTo>
                  <a:lnTo>
                    <a:pt x="137934" y="174997"/>
                  </a:lnTo>
                  <a:lnTo>
                    <a:pt x="163049" y="140337"/>
                  </a:lnTo>
                  <a:lnTo>
                    <a:pt x="178883" y="105654"/>
                  </a:lnTo>
                  <a:lnTo>
                    <a:pt x="179901" y="72269"/>
                  </a:lnTo>
                  <a:lnTo>
                    <a:pt x="160566" y="41503"/>
                  </a:lnTo>
                  <a:lnTo>
                    <a:pt x="137024" y="25322"/>
                  </a:lnTo>
                  <a:lnTo>
                    <a:pt x="108619" y="13603"/>
                  </a:lnTo>
                  <a:lnTo>
                    <a:pt x="77934" y="5458"/>
                  </a:lnTo>
                  <a:lnTo>
                    <a:pt x="47548" y="0"/>
                  </a:lnTo>
                  <a:close/>
                </a:path>
              </a:pathLst>
            </a:custGeom>
            <a:solidFill>
              <a:srgbClr val="F7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290051" y="2532234"/>
              <a:ext cx="1499235" cy="1042035"/>
            </a:xfrm>
            <a:custGeom>
              <a:avLst/>
              <a:gdLst/>
              <a:ahLst/>
              <a:cxnLst/>
              <a:rect l="l" t="t" r="r" b="b"/>
              <a:pathLst>
                <a:path w="1499234" h="1042035">
                  <a:moveTo>
                    <a:pt x="1457769" y="0"/>
                  </a:moveTo>
                  <a:lnTo>
                    <a:pt x="41160" y="0"/>
                  </a:lnTo>
                  <a:lnTo>
                    <a:pt x="25133" y="3234"/>
                  </a:lnTo>
                  <a:lnTo>
                    <a:pt x="12050" y="12053"/>
                  </a:lnTo>
                  <a:lnTo>
                    <a:pt x="3232" y="25133"/>
                  </a:lnTo>
                  <a:lnTo>
                    <a:pt x="0" y="41147"/>
                  </a:lnTo>
                  <a:lnTo>
                    <a:pt x="0" y="1041768"/>
                  </a:lnTo>
                  <a:lnTo>
                    <a:pt x="1498930" y="1041768"/>
                  </a:lnTo>
                  <a:lnTo>
                    <a:pt x="1498930" y="41147"/>
                  </a:lnTo>
                  <a:lnTo>
                    <a:pt x="1495695" y="25133"/>
                  </a:lnTo>
                  <a:lnTo>
                    <a:pt x="1486874" y="12053"/>
                  </a:lnTo>
                  <a:lnTo>
                    <a:pt x="1473791" y="3234"/>
                  </a:lnTo>
                  <a:lnTo>
                    <a:pt x="1457769" y="0"/>
                  </a:lnTo>
                  <a:close/>
                </a:path>
              </a:pathLst>
            </a:custGeom>
            <a:solidFill>
              <a:srgbClr val="E8E9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39951" y="2975166"/>
              <a:ext cx="207949" cy="20796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7914492" y="2532217"/>
              <a:ext cx="875030" cy="1042035"/>
            </a:xfrm>
            <a:custGeom>
              <a:avLst/>
              <a:gdLst/>
              <a:ahLst/>
              <a:cxnLst/>
              <a:rect l="l" t="t" r="r" b="b"/>
              <a:pathLst>
                <a:path w="875029" h="1042035">
                  <a:moveTo>
                    <a:pt x="833323" y="0"/>
                  </a:moveTo>
                  <a:lnTo>
                    <a:pt x="0" y="0"/>
                  </a:lnTo>
                  <a:lnTo>
                    <a:pt x="610603" y="1041781"/>
                  </a:lnTo>
                  <a:lnTo>
                    <a:pt x="874483" y="1041781"/>
                  </a:lnTo>
                  <a:lnTo>
                    <a:pt x="874483" y="41160"/>
                  </a:lnTo>
                  <a:lnTo>
                    <a:pt x="871247" y="25138"/>
                  </a:lnTo>
                  <a:lnTo>
                    <a:pt x="862423" y="12055"/>
                  </a:lnTo>
                  <a:lnTo>
                    <a:pt x="849339" y="3234"/>
                  </a:lnTo>
                  <a:lnTo>
                    <a:pt x="833323" y="0"/>
                  </a:lnTo>
                  <a:close/>
                </a:path>
              </a:pathLst>
            </a:custGeom>
            <a:solidFill>
              <a:srgbClr val="DD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425652" y="3446221"/>
              <a:ext cx="1251585" cy="1924685"/>
            </a:xfrm>
            <a:custGeom>
              <a:avLst/>
              <a:gdLst/>
              <a:ahLst/>
              <a:cxnLst/>
              <a:rect l="l" t="t" r="r" b="b"/>
              <a:pathLst>
                <a:path w="1251584" h="1924685">
                  <a:moveTo>
                    <a:pt x="605675" y="285711"/>
                  </a:moveTo>
                  <a:lnTo>
                    <a:pt x="601967" y="242544"/>
                  </a:lnTo>
                  <a:lnTo>
                    <a:pt x="591261" y="201206"/>
                  </a:lnTo>
                  <a:lnTo>
                    <a:pt x="574154" y="162242"/>
                  </a:lnTo>
                  <a:lnTo>
                    <a:pt x="551268" y="126174"/>
                  </a:lnTo>
                  <a:lnTo>
                    <a:pt x="523201" y="93560"/>
                  </a:lnTo>
                  <a:lnTo>
                    <a:pt x="490562" y="64909"/>
                  </a:lnTo>
                  <a:lnTo>
                    <a:pt x="453961" y="40767"/>
                  </a:lnTo>
                  <a:lnTo>
                    <a:pt x="414007" y="21666"/>
                  </a:lnTo>
                  <a:lnTo>
                    <a:pt x="371309" y="8153"/>
                  </a:lnTo>
                  <a:lnTo>
                    <a:pt x="326466" y="749"/>
                  </a:lnTo>
                  <a:lnTo>
                    <a:pt x="280098" y="0"/>
                  </a:lnTo>
                  <a:lnTo>
                    <a:pt x="231876" y="6629"/>
                  </a:lnTo>
                  <a:lnTo>
                    <a:pt x="184327" y="21120"/>
                  </a:lnTo>
                  <a:lnTo>
                    <a:pt x="140995" y="42773"/>
                  </a:lnTo>
                  <a:lnTo>
                    <a:pt x="102425" y="70637"/>
                  </a:lnTo>
                  <a:lnTo>
                    <a:pt x="69164" y="103784"/>
                  </a:lnTo>
                  <a:lnTo>
                    <a:pt x="41744" y="141262"/>
                  </a:lnTo>
                  <a:lnTo>
                    <a:pt x="20713" y="182130"/>
                  </a:lnTo>
                  <a:lnTo>
                    <a:pt x="6616" y="225475"/>
                  </a:lnTo>
                  <a:lnTo>
                    <a:pt x="0" y="270319"/>
                  </a:lnTo>
                  <a:lnTo>
                    <a:pt x="1409" y="315760"/>
                  </a:lnTo>
                  <a:lnTo>
                    <a:pt x="224205" y="1924126"/>
                  </a:lnTo>
                  <a:lnTo>
                    <a:pt x="605675" y="1924126"/>
                  </a:lnTo>
                  <a:lnTo>
                    <a:pt x="605675" y="285711"/>
                  </a:lnTo>
                  <a:close/>
                </a:path>
                <a:path w="1251584" h="1924685">
                  <a:moveTo>
                    <a:pt x="1251559" y="270319"/>
                  </a:moveTo>
                  <a:lnTo>
                    <a:pt x="1244942" y="225475"/>
                  </a:lnTo>
                  <a:lnTo>
                    <a:pt x="1230845" y="182130"/>
                  </a:lnTo>
                  <a:lnTo>
                    <a:pt x="1209814" y="141262"/>
                  </a:lnTo>
                  <a:lnTo>
                    <a:pt x="1182395" y="103784"/>
                  </a:lnTo>
                  <a:lnTo>
                    <a:pt x="1149134" y="70637"/>
                  </a:lnTo>
                  <a:lnTo>
                    <a:pt x="1110564" y="42773"/>
                  </a:lnTo>
                  <a:lnTo>
                    <a:pt x="1067231" y="21120"/>
                  </a:lnTo>
                  <a:lnTo>
                    <a:pt x="1019683" y="6629"/>
                  </a:lnTo>
                  <a:lnTo>
                    <a:pt x="971461" y="0"/>
                  </a:lnTo>
                  <a:lnTo>
                    <a:pt x="925093" y="749"/>
                  </a:lnTo>
                  <a:lnTo>
                    <a:pt x="880249" y="8153"/>
                  </a:lnTo>
                  <a:lnTo>
                    <a:pt x="837552" y="21666"/>
                  </a:lnTo>
                  <a:lnTo>
                    <a:pt x="797598" y="40767"/>
                  </a:lnTo>
                  <a:lnTo>
                    <a:pt x="760996" y="64909"/>
                  </a:lnTo>
                  <a:lnTo>
                    <a:pt x="728357" y="93560"/>
                  </a:lnTo>
                  <a:lnTo>
                    <a:pt x="700290" y="126174"/>
                  </a:lnTo>
                  <a:lnTo>
                    <a:pt x="677405" y="162242"/>
                  </a:lnTo>
                  <a:lnTo>
                    <a:pt x="660298" y="201206"/>
                  </a:lnTo>
                  <a:lnTo>
                    <a:pt x="649592" y="242544"/>
                  </a:lnTo>
                  <a:lnTo>
                    <a:pt x="645883" y="285711"/>
                  </a:lnTo>
                  <a:lnTo>
                    <a:pt x="645883" y="1924126"/>
                  </a:lnTo>
                  <a:lnTo>
                    <a:pt x="1027353" y="1924126"/>
                  </a:lnTo>
                  <a:lnTo>
                    <a:pt x="1250149" y="315760"/>
                  </a:lnTo>
                  <a:lnTo>
                    <a:pt x="1251559" y="270319"/>
                  </a:lnTo>
                  <a:close/>
                </a:path>
              </a:pathLst>
            </a:custGeom>
            <a:solidFill>
              <a:srgbClr val="3E56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620101" y="5307990"/>
              <a:ext cx="862965" cy="408940"/>
            </a:xfrm>
            <a:custGeom>
              <a:avLst/>
              <a:gdLst/>
              <a:ahLst/>
              <a:cxnLst/>
              <a:rect l="l" t="t" r="r" b="b"/>
              <a:pathLst>
                <a:path w="862965" h="408939">
                  <a:moveTo>
                    <a:pt x="862660" y="267982"/>
                  </a:moveTo>
                  <a:lnTo>
                    <a:pt x="855662" y="235331"/>
                  </a:lnTo>
                  <a:lnTo>
                    <a:pt x="849033" y="216623"/>
                  </a:lnTo>
                  <a:lnTo>
                    <a:pt x="834694" y="178803"/>
                  </a:lnTo>
                  <a:lnTo>
                    <a:pt x="824141" y="146824"/>
                  </a:lnTo>
                  <a:lnTo>
                    <a:pt x="814705" y="114490"/>
                  </a:lnTo>
                  <a:lnTo>
                    <a:pt x="806183" y="81902"/>
                  </a:lnTo>
                  <a:lnTo>
                    <a:pt x="801446" y="62865"/>
                  </a:lnTo>
                  <a:lnTo>
                    <a:pt x="772833" y="62865"/>
                  </a:lnTo>
                  <a:lnTo>
                    <a:pt x="753579" y="22567"/>
                  </a:lnTo>
                  <a:lnTo>
                    <a:pt x="701001" y="571"/>
                  </a:lnTo>
                  <a:lnTo>
                    <a:pt x="569353" y="0"/>
                  </a:lnTo>
                  <a:lnTo>
                    <a:pt x="540181" y="5778"/>
                  </a:lnTo>
                  <a:lnTo>
                    <a:pt x="516343" y="21755"/>
                  </a:lnTo>
                  <a:lnTo>
                    <a:pt x="500253" y="45529"/>
                  </a:lnTo>
                  <a:lnTo>
                    <a:pt x="496735" y="62865"/>
                  </a:lnTo>
                  <a:lnTo>
                    <a:pt x="470141" y="62865"/>
                  </a:lnTo>
                  <a:lnTo>
                    <a:pt x="459511" y="91592"/>
                  </a:lnTo>
                  <a:lnTo>
                    <a:pt x="447967" y="119964"/>
                  </a:lnTo>
                  <a:lnTo>
                    <a:pt x="435686" y="148031"/>
                  </a:lnTo>
                  <a:lnTo>
                    <a:pt x="431330" y="157480"/>
                  </a:lnTo>
                  <a:lnTo>
                    <a:pt x="426974" y="148031"/>
                  </a:lnTo>
                  <a:lnTo>
                    <a:pt x="414693" y="119964"/>
                  </a:lnTo>
                  <a:lnTo>
                    <a:pt x="403148" y="91592"/>
                  </a:lnTo>
                  <a:lnTo>
                    <a:pt x="392518" y="62865"/>
                  </a:lnTo>
                  <a:lnTo>
                    <a:pt x="365912" y="62865"/>
                  </a:lnTo>
                  <a:lnTo>
                    <a:pt x="362407" y="45529"/>
                  </a:lnTo>
                  <a:lnTo>
                    <a:pt x="346316" y="21755"/>
                  </a:lnTo>
                  <a:lnTo>
                    <a:pt x="322478" y="5778"/>
                  </a:lnTo>
                  <a:lnTo>
                    <a:pt x="293306" y="0"/>
                  </a:lnTo>
                  <a:lnTo>
                    <a:pt x="161658" y="571"/>
                  </a:lnTo>
                  <a:lnTo>
                    <a:pt x="132715" y="6540"/>
                  </a:lnTo>
                  <a:lnTo>
                    <a:pt x="109080" y="22567"/>
                  </a:lnTo>
                  <a:lnTo>
                    <a:pt x="93167" y="46266"/>
                  </a:lnTo>
                  <a:lnTo>
                    <a:pt x="89814" y="62865"/>
                  </a:lnTo>
                  <a:lnTo>
                    <a:pt x="61214" y="62865"/>
                  </a:lnTo>
                  <a:lnTo>
                    <a:pt x="47955" y="114490"/>
                  </a:lnTo>
                  <a:lnTo>
                    <a:pt x="27965" y="178803"/>
                  </a:lnTo>
                  <a:lnTo>
                    <a:pt x="13627" y="216623"/>
                  </a:lnTo>
                  <a:lnTo>
                    <a:pt x="6997" y="235331"/>
                  </a:lnTo>
                  <a:lnTo>
                    <a:pt x="0" y="267982"/>
                  </a:lnTo>
                  <a:lnTo>
                    <a:pt x="1130" y="297091"/>
                  </a:lnTo>
                  <a:lnTo>
                    <a:pt x="9550" y="322694"/>
                  </a:lnTo>
                  <a:lnTo>
                    <a:pt x="44945" y="363639"/>
                  </a:lnTo>
                  <a:lnTo>
                    <a:pt x="99542" y="391223"/>
                  </a:lnTo>
                  <a:lnTo>
                    <a:pt x="166725" y="405853"/>
                  </a:lnTo>
                  <a:lnTo>
                    <a:pt x="202971" y="408444"/>
                  </a:lnTo>
                  <a:lnTo>
                    <a:pt x="239864" y="407949"/>
                  </a:lnTo>
                  <a:lnTo>
                    <a:pt x="312305" y="397903"/>
                  </a:lnTo>
                  <a:lnTo>
                    <a:pt x="377418" y="376135"/>
                  </a:lnTo>
                  <a:lnTo>
                    <a:pt x="428586" y="343065"/>
                  </a:lnTo>
                  <a:lnTo>
                    <a:pt x="431317" y="339979"/>
                  </a:lnTo>
                  <a:lnTo>
                    <a:pt x="434060" y="343065"/>
                  </a:lnTo>
                  <a:lnTo>
                    <a:pt x="485228" y="376135"/>
                  </a:lnTo>
                  <a:lnTo>
                    <a:pt x="550354" y="397903"/>
                  </a:lnTo>
                  <a:lnTo>
                    <a:pt x="622795" y="407949"/>
                  </a:lnTo>
                  <a:lnTo>
                    <a:pt x="659688" y="408444"/>
                  </a:lnTo>
                  <a:lnTo>
                    <a:pt x="695934" y="405853"/>
                  </a:lnTo>
                  <a:lnTo>
                    <a:pt x="763117" y="391223"/>
                  </a:lnTo>
                  <a:lnTo>
                    <a:pt x="817714" y="363639"/>
                  </a:lnTo>
                  <a:lnTo>
                    <a:pt x="853109" y="322694"/>
                  </a:lnTo>
                  <a:lnTo>
                    <a:pt x="861529" y="297091"/>
                  </a:lnTo>
                  <a:lnTo>
                    <a:pt x="862660" y="267982"/>
                  </a:lnTo>
                  <a:close/>
                </a:path>
              </a:pathLst>
            </a:custGeom>
            <a:solidFill>
              <a:srgbClr val="DDDF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34535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40002" y="0"/>
            <a:ext cx="3093085" cy="6858000"/>
            <a:chOff x="6840002" y="0"/>
            <a:chExt cx="309308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840002" y="0"/>
              <a:ext cx="2668905" cy="6858000"/>
            </a:xfrm>
            <a:custGeom>
              <a:avLst/>
              <a:gdLst/>
              <a:ahLst/>
              <a:cxnLst/>
              <a:rect l="l" t="t" r="r" b="b"/>
              <a:pathLst>
                <a:path w="2668904" h="6858000">
                  <a:moveTo>
                    <a:pt x="2668355" y="0"/>
                  </a:moveTo>
                  <a:lnTo>
                    <a:pt x="1324732" y="0"/>
                  </a:lnTo>
                  <a:lnTo>
                    <a:pt x="1313028" y="25400"/>
                  </a:lnTo>
                  <a:lnTo>
                    <a:pt x="1283027" y="63500"/>
                  </a:lnTo>
                  <a:lnTo>
                    <a:pt x="1253326" y="101600"/>
                  </a:lnTo>
                  <a:lnTo>
                    <a:pt x="1223927" y="139700"/>
                  </a:lnTo>
                  <a:lnTo>
                    <a:pt x="1194833" y="177800"/>
                  </a:lnTo>
                  <a:lnTo>
                    <a:pt x="1166045" y="228600"/>
                  </a:lnTo>
                  <a:lnTo>
                    <a:pt x="1137564" y="266700"/>
                  </a:lnTo>
                  <a:lnTo>
                    <a:pt x="1109392" y="304800"/>
                  </a:lnTo>
                  <a:lnTo>
                    <a:pt x="1081531" y="342900"/>
                  </a:lnTo>
                  <a:lnTo>
                    <a:pt x="1053983" y="393700"/>
                  </a:lnTo>
                  <a:lnTo>
                    <a:pt x="1026749" y="431800"/>
                  </a:lnTo>
                  <a:lnTo>
                    <a:pt x="999831" y="469900"/>
                  </a:lnTo>
                  <a:lnTo>
                    <a:pt x="973230" y="520700"/>
                  </a:lnTo>
                  <a:lnTo>
                    <a:pt x="946949" y="558800"/>
                  </a:lnTo>
                  <a:lnTo>
                    <a:pt x="920988" y="596900"/>
                  </a:lnTo>
                  <a:lnTo>
                    <a:pt x="895350" y="647700"/>
                  </a:lnTo>
                  <a:lnTo>
                    <a:pt x="870037" y="685800"/>
                  </a:lnTo>
                  <a:lnTo>
                    <a:pt x="845049" y="736600"/>
                  </a:lnTo>
                  <a:lnTo>
                    <a:pt x="820388" y="774700"/>
                  </a:lnTo>
                  <a:lnTo>
                    <a:pt x="796057" y="825500"/>
                  </a:lnTo>
                  <a:lnTo>
                    <a:pt x="772057" y="863600"/>
                  </a:lnTo>
                  <a:lnTo>
                    <a:pt x="748390" y="914400"/>
                  </a:lnTo>
                  <a:lnTo>
                    <a:pt x="725057" y="952500"/>
                  </a:lnTo>
                  <a:lnTo>
                    <a:pt x="702059" y="1003300"/>
                  </a:lnTo>
                  <a:lnTo>
                    <a:pt x="679400" y="1041400"/>
                  </a:lnTo>
                  <a:lnTo>
                    <a:pt x="657079" y="1092200"/>
                  </a:lnTo>
                  <a:lnTo>
                    <a:pt x="635100" y="1130300"/>
                  </a:lnTo>
                  <a:lnTo>
                    <a:pt x="613463" y="1181100"/>
                  </a:lnTo>
                  <a:lnTo>
                    <a:pt x="592171" y="1219200"/>
                  </a:lnTo>
                  <a:lnTo>
                    <a:pt x="571224" y="1270000"/>
                  </a:lnTo>
                  <a:lnTo>
                    <a:pt x="550625" y="1320800"/>
                  </a:lnTo>
                  <a:lnTo>
                    <a:pt x="530376" y="1358900"/>
                  </a:lnTo>
                  <a:lnTo>
                    <a:pt x="510477" y="1409700"/>
                  </a:lnTo>
                  <a:lnTo>
                    <a:pt x="490931" y="1460500"/>
                  </a:lnTo>
                  <a:lnTo>
                    <a:pt x="471740" y="1498600"/>
                  </a:lnTo>
                  <a:lnTo>
                    <a:pt x="452904" y="1549400"/>
                  </a:lnTo>
                  <a:lnTo>
                    <a:pt x="434426" y="1600200"/>
                  </a:lnTo>
                  <a:lnTo>
                    <a:pt x="416308" y="1651000"/>
                  </a:lnTo>
                  <a:lnTo>
                    <a:pt x="398550" y="1689100"/>
                  </a:lnTo>
                  <a:lnTo>
                    <a:pt x="381155" y="1739900"/>
                  </a:lnTo>
                  <a:lnTo>
                    <a:pt x="364125" y="1790700"/>
                  </a:lnTo>
                  <a:lnTo>
                    <a:pt x="347460" y="1841500"/>
                  </a:lnTo>
                  <a:lnTo>
                    <a:pt x="331163" y="1879600"/>
                  </a:lnTo>
                  <a:lnTo>
                    <a:pt x="315236" y="1930400"/>
                  </a:lnTo>
                  <a:lnTo>
                    <a:pt x="299679" y="1981200"/>
                  </a:lnTo>
                  <a:lnTo>
                    <a:pt x="284496" y="2032000"/>
                  </a:lnTo>
                  <a:lnTo>
                    <a:pt x="269687" y="2082800"/>
                  </a:lnTo>
                  <a:lnTo>
                    <a:pt x="255253" y="2133600"/>
                  </a:lnTo>
                  <a:lnTo>
                    <a:pt x="241198" y="2184400"/>
                  </a:lnTo>
                  <a:lnTo>
                    <a:pt x="227522" y="2222500"/>
                  </a:lnTo>
                  <a:lnTo>
                    <a:pt x="214227" y="2273300"/>
                  </a:lnTo>
                  <a:lnTo>
                    <a:pt x="201315" y="2324100"/>
                  </a:lnTo>
                  <a:lnTo>
                    <a:pt x="188787" y="2374900"/>
                  </a:lnTo>
                  <a:lnTo>
                    <a:pt x="176645" y="2425700"/>
                  </a:lnTo>
                  <a:lnTo>
                    <a:pt x="164891" y="2476500"/>
                  </a:lnTo>
                  <a:lnTo>
                    <a:pt x="153527" y="2527300"/>
                  </a:lnTo>
                  <a:lnTo>
                    <a:pt x="142553" y="2578100"/>
                  </a:lnTo>
                  <a:lnTo>
                    <a:pt x="131972" y="2628900"/>
                  </a:lnTo>
                  <a:lnTo>
                    <a:pt x="121786" y="2679700"/>
                  </a:lnTo>
                  <a:lnTo>
                    <a:pt x="111996" y="2730500"/>
                  </a:lnTo>
                  <a:lnTo>
                    <a:pt x="102604" y="2781300"/>
                  </a:lnTo>
                  <a:lnTo>
                    <a:pt x="93611" y="2832100"/>
                  </a:lnTo>
                  <a:lnTo>
                    <a:pt x="85019" y="2882900"/>
                  </a:lnTo>
                  <a:lnTo>
                    <a:pt x="76831" y="2933700"/>
                  </a:lnTo>
                  <a:lnTo>
                    <a:pt x="69046" y="2984500"/>
                  </a:lnTo>
                  <a:lnTo>
                    <a:pt x="61668" y="3035300"/>
                  </a:lnTo>
                  <a:lnTo>
                    <a:pt x="54698" y="3086100"/>
                  </a:lnTo>
                  <a:lnTo>
                    <a:pt x="48137" y="3149600"/>
                  </a:lnTo>
                  <a:lnTo>
                    <a:pt x="41987" y="3200400"/>
                  </a:lnTo>
                  <a:lnTo>
                    <a:pt x="36250" y="3251200"/>
                  </a:lnTo>
                  <a:lnTo>
                    <a:pt x="30928" y="3302000"/>
                  </a:lnTo>
                  <a:lnTo>
                    <a:pt x="26021" y="3352800"/>
                  </a:lnTo>
                  <a:lnTo>
                    <a:pt x="21533" y="3403600"/>
                  </a:lnTo>
                  <a:lnTo>
                    <a:pt x="17464" y="3454400"/>
                  </a:lnTo>
                  <a:lnTo>
                    <a:pt x="13817" y="3505200"/>
                  </a:lnTo>
                  <a:lnTo>
                    <a:pt x="10592" y="3568700"/>
                  </a:lnTo>
                  <a:lnTo>
                    <a:pt x="7792" y="3619500"/>
                  </a:lnTo>
                  <a:lnTo>
                    <a:pt x="5418" y="3670300"/>
                  </a:lnTo>
                  <a:lnTo>
                    <a:pt x="3472" y="3721100"/>
                  </a:lnTo>
                  <a:lnTo>
                    <a:pt x="1955" y="3771900"/>
                  </a:lnTo>
                  <a:lnTo>
                    <a:pt x="870" y="3835400"/>
                  </a:lnTo>
                  <a:lnTo>
                    <a:pt x="217" y="3886200"/>
                  </a:lnTo>
                  <a:lnTo>
                    <a:pt x="0" y="3937000"/>
                  </a:lnTo>
                  <a:lnTo>
                    <a:pt x="217" y="3987800"/>
                  </a:lnTo>
                  <a:lnTo>
                    <a:pt x="870" y="4051300"/>
                  </a:lnTo>
                  <a:lnTo>
                    <a:pt x="1955" y="4102100"/>
                  </a:lnTo>
                  <a:lnTo>
                    <a:pt x="3472" y="4152900"/>
                  </a:lnTo>
                  <a:lnTo>
                    <a:pt x="5418" y="4203700"/>
                  </a:lnTo>
                  <a:lnTo>
                    <a:pt x="7792" y="4254500"/>
                  </a:lnTo>
                  <a:lnTo>
                    <a:pt x="10592" y="4318000"/>
                  </a:lnTo>
                  <a:lnTo>
                    <a:pt x="13817" y="4368800"/>
                  </a:lnTo>
                  <a:lnTo>
                    <a:pt x="17464" y="4419600"/>
                  </a:lnTo>
                  <a:lnTo>
                    <a:pt x="21533" y="4470400"/>
                  </a:lnTo>
                  <a:lnTo>
                    <a:pt x="26021" y="4521200"/>
                  </a:lnTo>
                  <a:lnTo>
                    <a:pt x="30928" y="4572000"/>
                  </a:lnTo>
                  <a:lnTo>
                    <a:pt x="36250" y="4622800"/>
                  </a:lnTo>
                  <a:lnTo>
                    <a:pt x="41987" y="4686300"/>
                  </a:lnTo>
                  <a:lnTo>
                    <a:pt x="48137" y="4737100"/>
                  </a:lnTo>
                  <a:lnTo>
                    <a:pt x="54698" y="4787900"/>
                  </a:lnTo>
                  <a:lnTo>
                    <a:pt x="61668" y="4838700"/>
                  </a:lnTo>
                  <a:lnTo>
                    <a:pt x="69046" y="4889500"/>
                  </a:lnTo>
                  <a:lnTo>
                    <a:pt x="76831" y="4940300"/>
                  </a:lnTo>
                  <a:lnTo>
                    <a:pt x="85019" y="4991100"/>
                  </a:lnTo>
                  <a:lnTo>
                    <a:pt x="93611" y="5041900"/>
                  </a:lnTo>
                  <a:lnTo>
                    <a:pt x="102604" y="5092700"/>
                  </a:lnTo>
                  <a:lnTo>
                    <a:pt x="111996" y="5143500"/>
                  </a:lnTo>
                  <a:lnTo>
                    <a:pt x="121786" y="5194300"/>
                  </a:lnTo>
                  <a:lnTo>
                    <a:pt x="131972" y="5245100"/>
                  </a:lnTo>
                  <a:lnTo>
                    <a:pt x="142553" y="5295900"/>
                  </a:lnTo>
                  <a:lnTo>
                    <a:pt x="153527" y="5346700"/>
                  </a:lnTo>
                  <a:lnTo>
                    <a:pt x="164891" y="5397500"/>
                  </a:lnTo>
                  <a:lnTo>
                    <a:pt x="176645" y="5448300"/>
                  </a:lnTo>
                  <a:lnTo>
                    <a:pt x="188787" y="5499100"/>
                  </a:lnTo>
                  <a:lnTo>
                    <a:pt x="201315" y="5549900"/>
                  </a:lnTo>
                  <a:lnTo>
                    <a:pt x="214227" y="5600700"/>
                  </a:lnTo>
                  <a:lnTo>
                    <a:pt x="227522" y="5651500"/>
                  </a:lnTo>
                  <a:lnTo>
                    <a:pt x="241198" y="5702300"/>
                  </a:lnTo>
                  <a:lnTo>
                    <a:pt x="255253" y="5753100"/>
                  </a:lnTo>
                  <a:lnTo>
                    <a:pt x="269687" y="5791200"/>
                  </a:lnTo>
                  <a:lnTo>
                    <a:pt x="284496" y="5842000"/>
                  </a:lnTo>
                  <a:lnTo>
                    <a:pt x="299679" y="5892800"/>
                  </a:lnTo>
                  <a:lnTo>
                    <a:pt x="315236" y="5943600"/>
                  </a:lnTo>
                  <a:lnTo>
                    <a:pt x="331163" y="5994400"/>
                  </a:lnTo>
                  <a:lnTo>
                    <a:pt x="347460" y="6045200"/>
                  </a:lnTo>
                  <a:lnTo>
                    <a:pt x="364125" y="6083300"/>
                  </a:lnTo>
                  <a:lnTo>
                    <a:pt x="381155" y="6134100"/>
                  </a:lnTo>
                  <a:lnTo>
                    <a:pt x="398550" y="6184900"/>
                  </a:lnTo>
                  <a:lnTo>
                    <a:pt x="416308" y="6235700"/>
                  </a:lnTo>
                  <a:lnTo>
                    <a:pt x="434426" y="6273800"/>
                  </a:lnTo>
                  <a:lnTo>
                    <a:pt x="452904" y="6324600"/>
                  </a:lnTo>
                  <a:lnTo>
                    <a:pt x="471740" y="6375400"/>
                  </a:lnTo>
                  <a:lnTo>
                    <a:pt x="490931" y="6426200"/>
                  </a:lnTo>
                  <a:lnTo>
                    <a:pt x="510477" y="6464300"/>
                  </a:lnTo>
                  <a:lnTo>
                    <a:pt x="530376" y="6515100"/>
                  </a:lnTo>
                  <a:lnTo>
                    <a:pt x="550625" y="6565900"/>
                  </a:lnTo>
                  <a:lnTo>
                    <a:pt x="571224" y="6604000"/>
                  </a:lnTo>
                  <a:lnTo>
                    <a:pt x="592171" y="6654800"/>
                  </a:lnTo>
                  <a:lnTo>
                    <a:pt x="613463" y="6692900"/>
                  </a:lnTo>
                  <a:lnTo>
                    <a:pt x="635100" y="6743700"/>
                  </a:lnTo>
                  <a:lnTo>
                    <a:pt x="657079" y="6794500"/>
                  </a:lnTo>
                  <a:lnTo>
                    <a:pt x="679400" y="6832600"/>
                  </a:lnTo>
                  <a:lnTo>
                    <a:pt x="694852" y="6858000"/>
                  </a:lnTo>
                  <a:lnTo>
                    <a:pt x="1850301" y="6858000"/>
                  </a:lnTo>
                  <a:lnTo>
                    <a:pt x="1830646" y="6832600"/>
                  </a:lnTo>
                  <a:lnTo>
                    <a:pt x="1806958" y="6794500"/>
                  </a:lnTo>
                  <a:lnTo>
                    <a:pt x="1783577" y="6756400"/>
                  </a:lnTo>
                  <a:lnTo>
                    <a:pt x="1760503" y="6718300"/>
                  </a:lnTo>
                  <a:lnTo>
                    <a:pt x="1737741" y="6680200"/>
                  </a:lnTo>
                  <a:lnTo>
                    <a:pt x="1715290" y="6642100"/>
                  </a:lnTo>
                  <a:lnTo>
                    <a:pt x="1693152" y="6604000"/>
                  </a:lnTo>
                  <a:lnTo>
                    <a:pt x="1671330" y="6565900"/>
                  </a:lnTo>
                  <a:lnTo>
                    <a:pt x="1649825" y="6515100"/>
                  </a:lnTo>
                  <a:lnTo>
                    <a:pt x="1628638" y="6477000"/>
                  </a:lnTo>
                  <a:lnTo>
                    <a:pt x="1607772" y="6438900"/>
                  </a:lnTo>
                  <a:lnTo>
                    <a:pt x="1587228" y="6400800"/>
                  </a:lnTo>
                  <a:lnTo>
                    <a:pt x="1567008" y="6362700"/>
                  </a:lnTo>
                  <a:lnTo>
                    <a:pt x="1547113" y="6324600"/>
                  </a:lnTo>
                  <a:lnTo>
                    <a:pt x="1527546" y="6273800"/>
                  </a:lnTo>
                  <a:lnTo>
                    <a:pt x="1508307" y="6235700"/>
                  </a:lnTo>
                  <a:lnTo>
                    <a:pt x="1489399" y="6197600"/>
                  </a:lnTo>
                  <a:lnTo>
                    <a:pt x="1470824" y="6159500"/>
                  </a:lnTo>
                  <a:lnTo>
                    <a:pt x="1452582" y="6108700"/>
                  </a:lnTo>
                  <a:lnTo>
                    <a:pt x="1434676" y="6070600"/>
                  </a:lnTo>
                  <a:lnTo>
                    <a:pt x="1417107" y="6032500"/>
                  </a:lnTo>
                  <a:lnTo>
                    <a:pt x="1399878" y="5981700"/>
                  </a:lnTo>
                  <a:lnTo>
                    <a:pt x="1382989" y="5943600"/>
                  </a:lnTo>
                  <a:lnTo>
                    <a:pt x="1366443" y="5905500"/>
                  </a:lnTo>
                  <a:lnTo>
                    <a:pt x="1350241" y="5854700"/>
                  </a:lnTo>
                  <a:lnTo>
                    <a:pt x="1334385" y="5816600"/>
                  </a:lnTo>
                  <a:lnTo>
                    <a:pt x="1318877" y="5778500"/>
                  </a:lnTo>
                  <a:lnTo>
                    <a:pt x="1303718" y="5727700"/>
                  </a:lnTo>
                  <a:lnTo>
                    <a:pt x="1288910" y="5689600"/>
                  </a:lnTo>
                  <a:lnTo>
                    <a:pt x="1274455" y="5638800"/>
                  </a:lnTo>
                  <a:lnTo>
                    <a:pt x="1260354" y="5600700"/>
                  </a:lnTo>
                  <a:lnTo>
                    <a:pt x="1246609" y="5562600"/>
                  </a:lnTo>
                  <a:lnTo>
                    <a:pt x="1233222" y="5511800"/>
                  </a:lnTo>
                  <a:lnTo>
                    <a:pt x="1220194" y="5473700"/>
                  </a:lnTo>
                  <a:lnTo>
                    <a:pt x="1207528" y="5422900"/>
                  </a:lnTo>
                  <a:lnTo>
                    <a:pt x="1195225" y="5384800"/>
                  </a:lnTo>
                  <a:lnTo>
                    <a:pt x="1183286" y="5334000"/>
                  </a:lnTo>
                  <a:lnTo>
                    <a:pt x="1171714" y="5295900"/>
                  </a:lnTo>
                  <a:lnTo>
                    <a:pt x="1160510" y="5245100"/>
                  </a:lnTo>
                  <a:lnTo>
                    <a:pt x="1149675" y="5207000"/>
                  </a:lnTo>
                  <a:lnTo>
                    <a:pt x="1139212" y="5156200"/>
                  </a:lnTo>
                  <a:lnTo>
                    <a:pt x="1129122" y="5105400"/>
                  </a:lnTo>
                  <a:lnTo>
                    <a:pt x="1119407" y="5067300"/>
                  </a:lnTo>
                  <a:lnTo>
                    <a:pt x="1110069" y="5016500"/>
                  </a:lnTo>
                  <a:lnTo>
                    <a:pt x="1101108" y="4978400"/>
                  </a:lnTo>
                  <a:lnTo>
                    <a:pt x="1092528" y="4927600"/>
                  </a:lnTo>
                  <a:lnTo>
                    <a:pt x="1084329" y="4876800"/>
                  </a:lnTo>
                  <a:lnTo>
                    <a:pt x="1076514" y="4838700"/>
                  </a:lnTo>
                  <a:lnTo>
                    <a:pt x="1069084" y="4787900"/>
                  </a:lnTo>
                  <a:lnTo>
                    <a:pt x="1062040" y="4749800"/>
                  </a:lnTo>
                  <a:lnTo>
                    <a:pt x="1055385" y="4699000"/>
                  </a:lnTo>
                  <a:lnTo>
                    <a:pt x="1049120" y="4648200"/>
                  </a:lnTo>
                  <a:lnTo>
                    <a:pt x="1043247" y="4610100"/>
                  </a:lnTo>
                  <a:lnTo>
                    <a:pt x="1037767" y="4559300"/>
                  </a:lnTo>
                  <a:lnTo>
                    <a:pt x="1032683" y="4508500"/>
                  </a:lnTo>
                  <a:lnTo>
                    <a:pt x="1027996" y="4457700"/>
                  </a:lnTo>
                  <a:lnTo>
                    <a:pt x="1023707" y="4419600"/>
                  </a:lnTo>
                  <a:lnTo>
                    <a:pt x="1019819" y="4368800"/>
                  </a:lnTo>
                  <a:lnTo>
                    <a:pt x="1016333" y="4318000"/>
                  </a:lnTo>
                  <a:lnTo>
                    <a:pt x="1013250" y="4279900"/>
                  </a:lnTo>
                  <a:lnTo>
                    <a:pt x="1010573" y="4229100"/>
                  </a:lnTo>
                  <a:lnTo>
                    <a:pt x="1008304" y="4178300"/>
                  </a:lnTo>
                  <a:lnTo>
                    <a:pt x="1006443" y="4127500"/>
                  </a:lnTo>
                  <a:lnTo>
                    <a:pt x="1004992" y="4076700"/>
                  </a:lnTo>
                  <a:lnTo>
                    <a:pt x="1003954" y="4038600"/>
                  </a:lnTo>
                  <a:lnTo>
                    <a:pt x="1003330" y="3987800"/>
                  </a:lnTo>
                  <a:lnTo>
                    <a:pt x="1003122" y="3937000"/>
                  </a:lnTo>
                  <a:lnTo>
                    <a:pt x="1003330" y="3886200"/>
                  </a:lnTo>
                  <a:lnTo>
                    <a:pt x="1003954" y="3835400"/>
                  </a:lnTo>
                  <a:lnTo>
                    <a:pt x="1004992" y="3797300"/>
                  </a:lnTo>
                  <a:lnTo>
                    <a:pt x="1006443" y="3746500"/>
                  </a:lnTo>
                  <a:lnTo>
                    <a:pt x="1008304" y="3695700"/>
                  </a:lnTo>
                  <a:lnTo>
                    <a:pt x="1010573" y="3644900"/>
                  </a:lnTo>
                  <a:lnTo>
                    <a:pt x="1013250" y="3606800"/>
                  </a:lnTo>
                  <a:lnTo>
                    <a:pt x="1016333" y="3556000"/>
                  </a:lnTo>
                  <a:lnTo>
                    <a:pt x="1019819" y="3505200"/>
                  </a:lnTo>
                  <a:lnTo>
                    <a:pt x="1023707" y="3454400"/>
                  </a:lnTo>
                  <a:lnTo>
                    <a:pt x="1027996" y="3416300"/>
                  </a:lnTo>
                  <a:lnTo>
                    <a:pt x="1032683" y="3365500"/>
                  </a:lnTo>
                  <a:lnTo>
                    <a:pt x="1037767" y="3314700"/>
                  </a:lnTo>
                  <a:lnTo>
                    <a:pt x="1043247" y="3276600"/>
                  </a:lnTo>
                  <a:lnTo>
                    <a:pt x="1049120" y="3225800"/>
                  </a:lnTo>
                  <a:lnTo>
                    <a:pt x="1055385" y="3175000"/>
                  </a:lnTo>
                  <a:lnTo>
                    <a:pt x="1062040" y="3136900"/>
                  </a:lnTo>
                  <a:lnTo>
                    <a:pt x="1069084" y="3086100"/>
                  </a:lnTo>
                  <a:lnTo>
                    <a:pt x="1076514" y="3035300"/>
                  </a:lnTo>
                  <a:lnTo>
                    <a:pt x="1084329" y="2997200"/>
                  </a:lnTo>
                  <a:lnTo>
                    <a:pt x="1092528" y="2946400"/>
                  </a:lnTo>
                  <a:lnTo>
                    <a:pt x="1101108" y="2895600"/>
                  </a:lnTo>
                  <a:lnTo>
                    <a:pt x="1110069" y="2857500"/>
                  </a:lnTo>
                  <a:lnTo>
                    <a:pt x="1119407" y="2806700"/>
                  </a:lnTo>
                  <a:lnTo>
                    <a:pt x="1129122" y="2768600"/>
                  </a:lnTo>
                  <a:lnTo>
                    <a:pt x="1139212" y="2717800"/>
                  </a:lnTo>
                  <a:lnTo>
                    <a:pt x="1149675" y="2679700"/>
                  </a:lnTo>
                  <a:lnTo>
                    <a:pt x="1160510" y="2628900"/>
                  </a:lnTo>
                  <a:lnTo>
                    <a:pt x="1171714" y="2590800"/>
                  </a:lnTo>
                  <a:lnTo>
                    <a:pt x="1183286" y="2540000"/>
                  </a:lnTo>
                  <a:lnTo>
                    <a:pt x="1195225" y="2501900"/>
                  </a:lnTo>
                  <a:lnTo>
                    <a:pt x="1207528" y="2451100"/>
                  </a:lnTo>
                  <a:lnTo>
                    <a:pt x="1220194" y="2413000"/>
                  </a:lnTo>
                  <a:lnTo>
                    <a:pt x="1233222" y="2362200"/>
                  </a:lnTo>
                  <a:lnTo>
                    <a:pt x="1246609" y="2324100"/>
                  </a:lnTo>
                  <a:lnTo>
                    <a:pt x="1260354" y="2273300"/>
                  </a:lnTo>
                  <a:lnTo>
                    <a:pt x="1274455" y="2235200"/>
                  </a:lnTo>
                  <a:lnTo>
                    <a:pt x="1288910" y="2184400"/>
                  </a:lnTo>
                  <a:lnTo>
                    <a:pt x="1303718" y="2146300"/>
                  </a:lnTo>
                  <a:lnTo>
                    <a:pt x="1318877" y="2095500"/>
                  </a:lnTo>
                  <a:lnTo>
                    <a:pt x="1334385" y="2057400"/>
                  </a:lnTo>
                  <a:lnTo>
                    <a:pt x="1350241" y="2019300"/>
                  </a:lnTo>
                  <a:lnTo>
                    <a:pt x="1366443" y="1968500"/>
                  </a:lnTo>
                  <a:lnTo>
                    <a:pt x="1382989" y="1930400"/>
                  </a:lnTo>
                  <a:lnTo>
                    <a:pt x="1399878" y="1892300"/>
                  </a:lnTo>
                  <a:lnTo>
                    <a:pt x="1417107" y="1841500"/>
                  </a:lnTo>
                  <a:lnTo>
                    <a:pt x="1434676" y="1803400"/>
                  </a:lnTo>
                  <a:lnTo>
                    <a:pt x="1452582" y="1765300"/>
                  </a:lnTo>
                  <a:lnTo>
                    <a:pt x="1470824" y="1727200"/>
                  </a:lnTo>
                  <a:lnTo>
                    <a:pt x="1489399" y="1676400"/>
                  </a:lnTo>
                  <a:lnTo>
                    <a:pt x="1508307" y="1638300"/>
                  </a:lnTo>
                  <a:lnTo>
                    <a:pt x="1527546" y="1600200"/>
                  </a:lnTo>
                  <a:lnTo>
                    <a:pt x="1547113" y="1562100"/>
                  </a:lnTo>
                  <a:lnTo>
                    <a:pt x="1567008" y="1511300"/>
                  </a:lnTo>
                  <a:lnTo>
                    <a:pt x="1587228" y="1473200"/>
                  </a:lnTo>
                  <a:lnTo>
                    <a:pt x="1607772" y="1435100"/>
                  </a:lnTo>
                  <a:lnTo>
                    <a:pt x="1628638" y="1397000"/>
                  </a:lnTo>
                  <a:lnTo>
                    <a:pt x="1649825" y="1358900"/>
                  </a:lnTo>
                  <a:lnTo>
                    <a:pt x="1671330" y="1320800"/>
                  </a:lnTo>
                  <a:lnTo>
                    <a:pt x="1693152" y="1270000"/>
                  </a:lnTo>
                  <a:lnTo>
                    <a:pt x="1715290" y="1231900"/>
                  </a:lnTo>
                  <a:lnTo>
                    <a:pt x="1737741" y="1193800"/>
                  </a:lnTo>
                  <a:lnTo>
                    <a:pt x="1760503" y="1155700"/>
                  </a:lnTo>
                  <a:lnTo>
                    <a:pt x="1783577" y="1117600"/>
                  </a:lnTo>
                  <a:lnTo>
                    <a:pt x="1806958" y="1079500"/>
                  </a:lnTo>
                  <a:lnTo>
                    <a:pt x="1830646" y="1041400"/>
                  </a:lnTo>
                  <a:lnTo>
                    <a:pt x="1854640" y="1003300"/>
                  </a:lnTo>
                  <a:lnTo>
                    <a:pt x="1878937" y="965200"/>
                  </a:lnTo>
                  <a:lnTo>
                    <a:pt x="1903535" y="927100"/>
                  </a:lnTo>
                  <a:lnTo>
                    <a:pt x="1928434" y="889000"/>
                  </a:lnTo>
                  <a:lnTo>
                    <a:pt x="1953630" y="850900"/>
                  </a:lnTo>
                  <a:lnTo>
                    <a:pt x="1979124" y="812800"/>
                  </a:lnTo>
                  <a:lnTo>
                    <a:pt x="2004912" y="774700"/>
                  </a:lnTo>
                  <a:lnTo>
                    <a:pt x="2030993" y="749300"/>
                  </a:lnTo>
                  <a:lnTo>
                    <a:pt x="2057366" y="711200"/>
                  </a:lnTo>
                  <a:lnTo>
                    <a:pt x="2084028" y="673100"/>
                  </a:lnTo>
                  <a:lnTo>
                    <a:pt x="2110979" y="635000"/>
                  </a:lnTo>
                  <a:lnTo>
                    <a:pt x="2138216" y="596900"/>
                  </a:lnTo>
                  <a:lnTo>
                    <a:pt x="2165738" y="558800"/>
                  </a:lnTo>
                  <a:lnTo>
                    <a:pt x="2193542" y="533400"/>
                  </a:lnTo>
                  <a:lnTo>
                    <a:pt x="2221628" y="495300"/>
                  </a:lnTo>
                  <a:lnTo>
                    <a:pt x="2249993" y="457200"/>
                  </a:lnTo>
                  <a:lnTo>
                    <a:pt x="2278637" y="431800"/>
                  </a:lnTo>
                  <a:lnTo>
                    <a:pt x="2307556" y="393700"/>
                  </a:lnTo>
                  <a:lnTo>
                    <a:pt x="2336750" y="355600"/>
                  </a:lnTo>
                  <a:lnTo>
                    <a:pt x="2366216" y="317500"/>
                  </a:lnTo>
                  <a:lnTo>
                    <a:pt x="2395954" y="292100"/>
                  </a:lnTo>
                  <a:lnTo>
                    <a:pt x="2425961" y="254000"/>
                  </a:lnTo>
                  <a:lnTo>
                    <a:pt x="2456236" y="228600"/>
                  </a:lnTo>
                  <a:lnTo>
                    <a:pt x="2486776" y="190500"/>
                  </a:lnTo>
                  <a:lnTo>
                    <a:pt x="2517581" y="152400"/>
                  </a:lnTo>
                  <a:lnTo>
                    <a:pt x="2548648" y="127000"/>
                  </a:lnTo>
                  <a:lnTo>
                    <a:pt x="2579977" y="88900"/>
                  </a:lnTo>
                  <a:lnTo>
                    <a:pt x="2611564" y="63500"/>
                  </a:lnTo>
                  <a:lnTo>
                    <a:pt x="2643409" y="25400"/>
                  </a:lnTo>
                  <a:lnTo>
                    <a:pt x="2668355" y="0"/>
                  </a:lnTo>
                  <a:close/>
                </a:path>
              </a:pathLst>
            </a:custGeom>
            <a:solidFill>
              <a:srgbClr val="AAAFC1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447702" y="0"/>
              <a:ext cx="2485390" cy="6858000"/>
            </a:xfrm>
            <a:custGeom>
              <a:avLst/>
              <a:gdLst/>
              <a:ahLst/>
              <a:cxnLst/>
              <a:rect l="l" t="t" r="r" b="b"/>
              <a:pathLst>
                <a:path w="2485390" h="6858000">
                  <a:moveTo>
                    <a:pt x="2485240" y="0"/>
                  </a:moveTo>
                  <a:lnTo>
                    <a:pt x="1509384" y="0"/>
                  </a:lnTo>
                  <a:lnTo>
                    <a:pt x="1503236" y="12700"/>
                  </a:lnTo>
                  <a:lnTo>
                    <a:pt x="1473224" y="50800"/>
                  </a:lnTo>
                  <a:lnTo>
                    <a:pt x="1443467" y="76200"/>
                  </a:lnTo>
                  <a:lnTo>
                    <a:pt x="1413967" y="114300"/>
                  </a:lnTo>
                  <a:lnTo>
                    <a:pt x="1384725" y="152400"/>
                  </a:lnTo>
                  <a:lnTo>
                    <a:pt x="1355742" y="177800"/>
                  </a:lnTo>
                  <a:lnTo>
                    <a:pt x="1327020" y="215900"/>
                  </a:lnTo>
                  <a:lnTo>
                    <a:pt x="1298561" y="254000"/>
                  </a:lnTo>
                  <a:lnTo>
                    <a:pt x="1270366" y="292100"/>
                  </a:lnTo>
                  <a:lnTo>
                    <a:pt x="1242437" y="330200"/>
                  </a:lnTo>
                  <a:lnTo>
                    <a:pt x="1214775" y="355600"/>
                  </a:lnTo>
                  <a:lnTo>
                    <a:pt x="1187381" y="393700"/>
                  </a:lnTo>
                  <a:lnTo>
                    <a:pt x="1160258" y="431800"/>
                  </a:lnTo>
                  <a:lnTo>
                    <a:pt x="1133406" y="469900"/>
                  </a:lnTo>
                  <a:lnTo>
                    <a:pt x="1106827" y="508000"/>
                  </a:lnTo>
                  <a:lnTo>
                    <a:pt x="1080524" y="546100"/>
                  </a:lnTo>
                  <a:lnTo>
                    <a:pt x="1054496" y="584200"/>
                  </a:lnTo>
                  <a:lnTo>
                    <a:pt x="1028746" y="622300"/>
                  </a:lnTo>
                  <a:lnTo>
                    <a:pt x="1003276" y="660400"/>
                  </a:lnTo>
                  <a:lnTo>
                    <a:pt x="978086" y="685800"/>
                  </a:lnTo>
                  <a:lnTo>
                    <a:pt x="953178" y="723900"/>
                  </a:lnTo>
                  <a:lnTo>
                    <a:pt x="928555" y="762000"/>
                  </a:lnTo>
                  <a:lnTo>
                    <a:pt x="904217" y="800100"/>
                  </a:lnTo>
                  <a:lnTo>
                    <a:pt x="880165" y="850900"/>
                  </a:lnTo>
                  <a:lnTo>
                    <a:pt x="856402" y="889000"/>
                  </a:lnTo>
                  <a:lnTo>
                    <a:pt x="832929" y="927100"/>
                  </a:lnTo>
                  <a:lnTo>
                    <a:pt x="809747" y="965200"/>
                  </a:lnTo>
                  <a:lnTo>
                    <a:pt x="786859" y="1003300"/>
                  </a:lnTo>
                  <a:lnTo>
                    <a:pt x="764264" y="1041400"/>
                  </a:lnTo>
                  <a:lnTo>
                    <a:pt x="741966" y="1079500"/>
                  </a:lnTo>
                  <a:lnTo>
                    <a:pt x="719965" y="1117600"/>
                  </a:lnTo>
                  <a:lnTo>
                    <a:pt x="698263" y="1155700"/>
                  </a:lnTo>
                  <a:lnTo>
                    <a:pt x="676862" y="1193800"/>
                  </a:lnTo>
                  <a:lnTo>
                    <a:pt x="655763" y="1244600"/>
                  </a:lnTo>
                  <a:lnTo>
                    <a:pt x="634967" y="1282700"/>
                  </a:lnTo>
                  <a:lnTo>
                    <a:pt x="614477" y="1320800"/>
                  </a:lnTo>
                  <a:lnTo>
                    <a:pt x="594293" y="1358900"/>
                  </a:lnTo>
                  <a:lnTo>
                    <a:pt x="574417" y="1397000"/>
                  </a:lnTo>
                  <a:lnTo>
                    <a:pt x="554851" y="1447800"/>
                  </a:lnTo>
                  <a:lnTo>
                    <a:pt x="535596" y="1485900"/>
                  </a:lnTo>
                  <a:lnTo>
                    <a:pt x="516654" y="1524000"/>
                  </a:lnTo>
                  <a:lnTo>
                    <a:pt x="498025" y="1574800"/>
                  </a:lnTo>
                  <a:lnTo>
                    <a:pt x="479713" y="1612900"/>
                  </a:lnTo>
                  <a:lnTo>
                    <a:pt x="461718" y="1651000"/>
                  </a:lnTo>
                  <a:lnTo>
                    <a:pt x="444042" y="1689100"/>
                  </a:lnTo>
                  <a:lnTo>
                    <a:pt x="426685" y="1739900"/>
                  </a:lnTo>
                  <a:lnTo>
                    <a:pt x="409651" y="1778000"/>
                  </a:lnTo>
                  <a:lnTo>
                    <a:pt x="392940" y="1828800"/>
                  </a:lnTo>
                  <a:lnTo>
                    <a:pt x="376554" y="1866900"/>
                  </a:lnTo>
                  <a:lnTo>
                    <a:pt x="360494" y="1905000"/>
                  </a:lnTo>
                  <a:lnTo>
                    <a:pt x="344762" y="1955800"/>
                  </a:lnTo>
                  <a:lnTo>
                    <a:pt x="329360" y="1993900"/>
                  </a:lnTo>
                  <a:lnTo>
                    <a:pt x="314288" y="2044700"/>
                  </a:lnTo>
                  <a:lnTo>
                    <a:pt x="299549" y="2082800"/>
                  </a:lnTo>
                  <a:lnTo>
                    <a:pt x="285143" y="2120900"/>
                  </a:lnTo>
                  <a:lnTo>
                    <a:pt x="271074" y="2171700"/>
                  </a:lnTo>
                  <a:lnTo>
                    <a:pt x="257341" y="2209800"/>
                  </a:lnTo>
                  <a:lnTo>
                    <a:pt x="243946" y="2260600"/>
                  </a:lnTo>
                  <a:lnTo>
                    <a:pt x="230892" y="2298700"/>
                  </a:lnTo>
                  <a:lnTo>
                    <a:pt x="218179" y="2349500"/>
                  </a:lnTo>
                  <a:lnTo>
                    <a:pt x="205809" y="2387600"/>
                  </a:lnTo>
                  <a:lnTo>
                    <a:pt x="193784" y="2438400"/>
                  </a:lnTo>
                  <a:lnTo>
                    <a:pt x="182105" y="2476500"/>
                  </a:lnTo>
                  <a:lnTo>
                    <a:pt x="170774" y="2527300"/>
                  </a:lnTo>
                  <a:lnTo>
                    <a:pt x="159791" y="2578100"/>
                  </a:lnTo>
                  <a:lnTo>
                    <a:pt x="149160" y="2616200"/>
                  </a:lnTo>
                  <a:lnTo>
                    <a:pt x="138880" y="2667000"/>
                  </a:lnTo>
                  <a:lnTo>
                    <a:pt x="128954" y="2705100"/>
                  </a:lnTo>
                  <a:lnTo>
                    <a:pt x="119384" y="2755900"/>
                  </a:lnTo>
                  <a:lnTo>
                    <a:pt x="110170" y="2806700"/>
                  </a:lnTo>
                  <a:lnTo>
                    <a:pt x="101314" y="2844800"/>
                  </a:lnTo>
                  <a:lnTo>
                    <a:pt x="92818" y="2895600"/>
                  </a:lnTo>
                  <a:lnTo>
                    <a:pt x="84683" y="2933700"/>
                  </a:lnTo>
                  <a:lnTo>
                    <a:pt x="76912" y="2984500"/>
                  </a:lnTo>
                  <a:lnTo>
                    <a:pt x="69504" y="3035300"/>
                  </a:lnTo>
                  <a:lnTo>
                    <a:pt x="62462" y="3073400"/>
                  </a:lnTo>
                  <a:lnTo>
                    <a:pt x="55788" y="3124200"/>
                  </a:lnTo>
                  <a:lnTo>
                    <a:pt x="49482" y="3175000"/>
                  </a:lnTo>
                  <a:lnTo>
                    <a:pt x="43547" y="3225800"/>
                  </a:lnTo>
                  <a:lnTo>
                    <a:pt x="37984" y="3263900"/>
                  </a:lnTo>
                  <a:lnTo>
                    <a:pt x="32794" y="3314700"/>
                  </a:lnTo>
                  <a:lnTo>
                    <a:pt x="27979" y="3365500"/>
                  </a:lnTo>
                  <a:lnTo>
                    <a:pt x="23541" y="3403600"/>
                  </a:lnTo>
                  <a:lnTo>
                    <a:pt x="19481" y="3454400"/>
                  </a:lnTo>
                  <a:lnTo>
                    <a:pt x="15800" y="3505200"/>
                  </a:lnTo>
                  <a:lnTo>
                    <a:pt x="12500" y="3556000"/>
                  </a:lnTo>
                  <a:lnTo>
                    <a:pt x="9582" y="3594100"/>
                  </a:lnTo>
                  <a:lnTo>
                    <a:pt x="7049" y="3644900"/>
                  </a:lnTo>
                  <a:lnTo>
                    <a:pt x="4901" y="3695700"/>
                  </a:lnTo>
                  <a:lnTo>
                    <a:pt x="3141" y="3746500"/>
                  </a:lnTo>
                  <a:lnTo>
                    <a:pt x="1769" y="3797300"/>
                  </a:lnTo>
                  <a:lnTo>
                    <a:pt x="787" y="3835400"/>
                  </a:lnTo>
                  <a:lnTo>
                    <a:pt x="197" y="3886200"/>
                  </a:lnTo>
                  <a:lnTo>
                    <a:pt x="0" y="3937000"/>
                  </a:lnTo>
                  <a:lnTo>
                    <a:pt x="222" y="3987800"/>
                  </a:lnTo>
                  <a:lnTo>
                    <a:pt x="890" y="4038600"/>
                  </a:lnTo>
                  <a:lnTo>
                    <a:pt x="1999" y="4089400"/>
                  </a:lnTo>
                  <a:lnTo>
                    <a:pt x="3550" y="4140200"/>
                  </a:lnTo>
                  <a:lnTo>
                    <a:pt x="5540" y="4191000"/>
                  </a:lnTo>
                  <a:lnTo>
                    <a:pt x="7966" y="4241800"/>
                  </a:lnTo>
                  <a:lnTo>
                    <a:pt x="10828" y="4292600"/>
                  </a:lnTo>
                  <a:lnTo>
                    <a:pt x="14123" y="4343400"/>
                  </a:lnTo>
                  <a:lnTo>
                    <a:pt x="17850" y="4394200"/>
                  </a:lnTo>
                  <a:lnTo>
                    <a:pt x="22007" y="4445000"/>
                  </a:lnTo>
                  <a:lnTo>
                    <a:pt x="26592" y="4495800"/>
                  </a:lnTo>
                  <a:lnTo>
                    <a:pt x="31603" y="4546600"/>
                  </a:lnTo>
                  <a:lnTo>
                    <a:pt x="37038" y="4597400"/>
                  </a:lnTo>
                  <a:lnTo>
                    <a:pt x="42896" y="4648200"/>
                  </a:lnTo>
                  <a:lnTo>
                    <a:pt x="49174" y="4699000"/>
                  </a:lnTo>
                  <a:lnTo>
                    <a:pt x="55871" y="4749800"/>
                  </a:lnTo>
                  <a:lnTo>
                    <a:pt x="62986" y="4800600"/>
                  </a:lnTo>
                  <a:lnTo>
                    <a:pt x="70515" y="4851400"/>
                  </a:lnTo>
                  <a:lnTo>
                    <a:pt x="78458" y="4902200"/>
                  </a:lnTo>
                  <a:lnTo>
                    <a:pt x="86812" y="4953000"/>
                  </a:lnTo>
                  <a:lnTo>
                    <a:pt x="95576" y="5003800"/>
                  </a:lnTo>
                  <a:lnTo>
                    <a:pt x="104748" y="5041900"/>
                  </a:lnTo>
                  <a:lnTo>
                    <a:pt x="114325" y="5092700"/>
                  </a:lnTo>
                  <a:lnTo>
                    <a:pt x="124307" y="5143500"/>
                  </a:lnTo>
                  <a:lnTo>
                    <a:pt x="134692" y="5194300"/>
                  </a:lnTo>
                  <a:lnTo>
                    <a:pt x="145477" y="5245100"/>
                  </a:lnTo>
                  <a:lnTo>
                    <a:pt x="156660" y="5295900"/>
                  </a:lnTo>
                  <a:lnTo>
                    <a:pt x="168241" y="5334000"/>
                  </a:lnTo>
                  <a:lnTo>
                    <a:pt x="180216" y="5384800"/>
                  </a:lnTo>
                  <a:lnTo>
                    <a:pt x="192585" y="5435600"/>
                  </a:lnTo>
                  <a:lnTo>
                    <a:pt x="205346" y="5486400"/>
                  </a:lnTo>
                  <a:lnTo>
                    <a:pt x="218495" y="5524500"/>
                  </a:lnTo>
                  <a:lnTo>
                    <a:pt x="232033" y="5575300"/>
                  </a:lnTo>
                  <a:lnTo>
                    <a:pt x="245956" y="5626100"/>
                  </a:lnTo>
                  <a:lnTo>
                    <a:pt x="260264" y="5676900"/>
                  </a:lnTo>
                  <a:lnTo>
                    <a:pt x="274954" y="5715000"/>
                  </a:lnTo>
                  <a:lnTo>
                    <a:pt x="290024" y="5765800"/>
                  </a:lnTo>
                  <a:lnTo>
                    <a:pt x="305473" y="5816600"/>
                  </a:lnTo>
                  <a:lnTo>
                    <a:pt x="321299" y="5854700"/>
                  </a:lnTo>
                  <a:lnTo>
                    <a:pt x="337499" y="5905500"/>
                  </a:lnTo>
                  <a:lnTo>
                    <a:pt x="354073" y="5943600"/>
                  </a:lnTo>
                  <a:lnTo>
                    <a:pt x="371018" y="5994400"/>
                  </a:lnTo>
                  <a:lnTo>
                    <a:pt x="388333" y="6045200"/>
                  </a:lnTo>
                  <a:lnTo>
                    <a:pt x="406015" y="6083300"/>
                  </a:lnTo>
                  <a:lnTo>
                    <a:pt x="424063" y="6134100"/>
                  </a:lnTo>
                  <a:lnTo>
                    <a:pt x="442475" y="6172200"/>
                  </a:lnTo>
                  <a:lnTo>
                    <a:pt x="461249" y="6223000"/>
                  </a:lnTo>
                  <a:lnTo>
                    <a:pt x="480383" y="6261100"/>
                  </a:lnTo>
                  <a:lnTo>
                    <a:pt x="499876" y="6311900"/>
                  </a:lnTo>
                  <a:lnTo>
                    <a:pt x="519726" y="6350000"/>
                  </a:lnTo>
                  <a:lnTo>
                    <a:pt x="539930" y="6400800"/>
                  </a:lnTo>
                  <a:lnTo>
                    <a:pt x="560487" y="6438900"/>
                  </a:lnTo>
                  <a:lnTo>
                    <a:pt x="581396" y="6489700"/>
                  </a:lnTo>
                  <a:lnTo>
                    <a:pt x="602654" y="6527800"/>
                  </a:lnTo>
                  <a:lnTo>
                    <a:pt x="624260" y="6578600"/>
                  </a:lnTo>
                  <a:lnTo>
                    <a:pt x="646211" y="6616700"/>
                  </a:lnTo>
                  <a:lnTo>
                    <a:pt x="668506" y="6654800"/>
                  </a:lnTo>
                  <a:lnTo>
                    <a:pt x="691143" y="6705600"/>
                  </a:lnTo>
                  <a:lnTo>
                    <a:pt x="714121" y="6743700"/>
                  </a:lnTo>
                  <a:lnTo>
                    <a:pt x="737436" y="6794500"/>
                  </a:lnTo>
                  <a:lnTo>
                    <a:pt x="761089" y="6832600"/>
                  </a:lnTo>
                  <a:lnTo>
                    <a:pt x="780305" y="6858000"/>
                  </a:lnTo>
                  <a:lnTo>
                    <a:pt x="1586566" y="6858000"/>
                  </a:lnTo>
                  <a:lnTo>
                    <a:pt x="1559673" y="6819900"/>
                  </a:lnTo>
                  <a:lnTo>
                    <a:pt x="1533139" y="6781800"/>
                  </a:lnTo>
                  <a:lnTo>
                    <a:pt x="1506966" y="6743700"/>
                  </a:lnTo>
                  <a:lnTo>
                    <a:pt x="1481156" y="6705600"/>
                  </a:lnTo>
                  <a:lnTo>
                    <a:pt x="1455712" y="6654800"/>
                  </a:lnTo>
                  <a:lnTo>
                    <a:pt x="1430636" y="6616700"/>
                  </a:lnTo>
                  <a:lnTo>
                    <a:pt x="1405931" y="6578600"/>
                  </a:lnTo>
                  <a:lnTo>
                    <a:pt x="1381598" y="6540500"/>
                  </a:lnTo>
                  <a:lnTo>
                    <a:pt x="1357641" y="6489700"/>
                  </a:lnTo>
                  <a:lnTo>
                    <a:pt x="1334060" y="6451600"/>
                  </a:lnTo>
                  <a:lnTo>
                    <a:pt x="1310860" y="6413500"/>
                  </a:lnTo>
                  <a:lnTo>
                    <a:pt x="1288041" y="6362700"/>
                  </a:lnTo>
                  <a:lnTo>
                    <a:pt x="1265607" y="6324600"/>
                  </a:lnTo>
                  <a:lnTo>
                    <a:pt x="1243559" y="6286500"/>
                  </a:lnTo>
                  <a:lnTo>
                    <a:pt x="1221901" y="6235700"/>
                  </a:lnTo>
                  <a:lnTo>
                    <a:pt x="1200633" y="6197600"/>
                  </a:lnTo>
                  <a:lnTo>
                    <a:pt x="1179760" y="6146800"/>
                  </a:lnTo>
                  <a:lnTo>
                    <a:pt x="1159282" y="6108700"/>
                  </a:lnTo>
                  <a:lnTo>
                    <a:pt x="1139203" y="6057900"/>
                  </a:lnTo>
                  <a:lnTo>
                    <a:pt x="1119524" y="6019800"/>
                  </a:lnTo>
                  <a:lnTo>
                    <a:pt x="1100248" y="5969000"/>
                  </a:lnTo>
                  <a:lnTo>
                    <a:pt x="1081378" y="5930900"/>
                  </a:lnTo>
                  <a:lnTo>
                    <a:pt x="1062915" y="5880100"/>
                  </a:lnTo>
                  <a:lnTo>
                    <a:pt x="1044862" y="5842000"/>
                  </a:lnTo>
                  <a:lnTo>
                    <a:pt x="1027221" y="5791200"/>
                  </a:lnTo>
                  <a:lnTo>
                    <a:pt x="1009995" y="5753100"/>
                  </a:lnTo>
                  <a:lnTo>
                    <a:pt x="993186" y="5702300"/>
                  </a:lnTo>
                  <a:lnTo>
                    <a:pt x="976796" y="5651500"/>
                  </a:lnTo>
                  <a:lnTo>
                    <a:pt x="960828" y="5613400"/>
                  </a:lnTo>
                  <a:lnTo>
                    <a:pt x="945283" y="5562600"/>
                  </a:lnTo>
                  <a:lnTo>
                    <a:pt x="930165" y="5511800"/>
                  </a:lnTo>
                  <a:lnTo>
                    <a:pt x="915475" y="5473700"/>
                  </a:lnTo>
                  <a:lnTo>
                    <a:pt x="901216" y="5422900"/>
                  </a:lnTo>
                  <a:lnTo>
                    <a:pt x="887391" y="5372100"/>
                  </a:lnTo>
                  <a:lnTo>
                    <a:pt x="874000" y="5334000"/>
                  </a:lnTo>
                  <a:lnTo>
                    <a:pt x="861048" y="5283200"/>
                  </a:lnTo>
                  <a:lnTo>
                    <a:pt x="848536" y="5232400"/>
                  </a:lnTo>
                  <a:lnTo>
                    <a:pt x="836466" y="5181600"/>
                  </a:lnTo>
                  <a:lnTo>
                    <a:pt x="824842" y="5143500"/>
                  </a:lnTo>
                  <a:lnTo>
                    <a:pt x="813664" y="5092700"/>
                  </a:lnTo>
                  <a:lnTo>
                    <a:pt x="802936" y="5041900"/>
                  </a:lnTo>
                  <a:lnTo>
                    <a:pt x="792659" y="4991100"/>
                  </a:lnTo>
                  <a:lnTo>
                    <a:pt x="782837" y="4940300"/>
                  </a:lnTo>
                  <a:lnTo>
                    <a:pt x="773471" y="4889500"/>
                  </a:lnTo>
                  <a:lnTo>
                    <a:pt x="764564" y="4851400"/>
                  </a:lnTo>
                  <a:lnTo>
                    <a:pt x="756118" y="4800600"/>
                  </a:lnTo>
                  <a:lnTo>
                    <a:pt x="748136" y="4749800"/>
                  </a:lnTo>
                  <a:lnTo>
                    <a:pt x="740619" y="4699000"/>
                  </a:lnTo>
                  <a:lnTo>
                    <a:pt x="733571" y="4648200"/>
                  </a:lnTo>
                  <a:lnTo>
                    <a:pt x="726993" y="4597400"/>
                  </a:lnTo>
                  <a:lnTo>
                    <a:pt x="720887" y="4546600"/>
                  </a:lnTo>
                  <a:lnTo>
                    <a:pt x="715257" y="4495800"/>
                  </a:lnTo>
                  <a:lnTo>
                    <a:pt x="710104" y="4445000"/>
                  </a:lnTo>
                  <a:lnTo>
                    <a:pt x="705430" y="4394200"/>
                  </a:lnTo>
                  <a:lnTo>
                    <a:pt x="701239" y="4343400"/>
                  </a:lnTo>
                  <a:lnTo>
                    <a:pt x="697532" y="4292600"/>
                  </a:lnTo>
                  <a:lnTo>
                    <a:pt x="694312" y="4241800"/>
                  </a:lnTo>
                  <a:lnTo>
                    <a:pt x="691581" y="4191000"/>
                  </a:lnTo>
                  <a:lnTo>
                    <a:pt x="689341" y="4140200"/>
                  </a:lnTo>
                  <a:lnTo>
                    <a:pt x="687595" y="4089400"/>
                  </a:lnTo>
                  <a:lnTo>
                    <a:pt x="686345" y="4038600"/>
                  </a:lnTo>
                  <a:lnTo>
                    <a:pt x="685593" y="3987800"/>
                  </a:lnTo>
                  <a:lnTo>
                    <a:pt x="685342" y="3937000"/>
                  </a:lnTo>
                  <a:lnTo>
                    <a:pt x="685564" y="3886200"/>
                  </a:lnTo>
                  <a:lnTo>
                    <a:pt x="686230" y="3835400"/>
                  </a:lnTo>
                  <a:lnTo>
                    <a:pt x="687336" y="3797300"/>
                  </a:lnTo>
                  <a:lnTo>
                    <a:pt x="688882" y="3746500"/>
                  </a:lnTo>
                  <a:lnTo>
                    <a:pt x="690865" y="3695700"/>
                  </a:lnTo>
                  <a:lnTo>
                    <a:pt x="693283" y="3644900"/>
                  </a:lnTo>
                  <a:lnTo>
                    <a:pt x="696135" y="3606800"/>
                  </a:lnTo>
                  <a:lnTo>
                    <a:pt x="699418" y="3556000"/>
                  </a:lnTo>
                  <a:lnTo>
                    <a:pt x="703130" y="3505200"/>
                  </a:lnTo>
                  <a:lnTo>
                    <a:pt x="707271" y="3454400"/>
                  </a:lnTo>
                  <a:lnTo>
                    <a:pt x="711837" y="3416300"/>
                  </a:lnTo>
                  <a:lnTo>
                    <a:pt x="716826" y="3365500"/>
                  </a:lnTo>
                  <a:lnTo>
                    <a:pt x="722238" y="3314700"/>
                  </a:lnTo>
                  <a:lnTo>
                    <a:pt x="728069" y="3263900"/>
                  </a:lnTo>
                  <a:lnTo>
                    <a:pt x="734319" y="3225800"/>
                  </a:lnTo>
                  <a:lnTo>
                    <a:pt x="740984" y="3175000"/>
                  </a:lnTo>
                  <a:lnTo>
                    <a:pt x="748063" y="3124200"/>
                  </a:lnTo>
                  <a:lnTo>
                    <a:pt x="755555" y="3086100"/>
                  </a:lnTo>
                  <a:lnTo>
                    <a:pt x="763457" y="3035300"/>
                  </a:lnTo>
                  <a:lnTo>
                    <a:pt x="771767" y="2997200"/>
                  </a:lnTo>
                  <a:lnTo>
                    <a:pt x="780483" y="2946400"/>
                  </a:lnTo>
                  <a:lnTo>
                    <a:pt x="789604" y="2895600"/>
                  </a:lnTo>
                  <a:lnTo>
                    <a:pt x="799127" y="2857500"/>
                  </a:lnTo>
                  <a:lnTo>
                    <a:pt x="809051" y="2806700"/>
                  </a:lnTo>
                  <a:lnTo>
                    <a:pt x="819373" y="2768600"/>
                  </a:lnTo>
                  <a:lnTo>
                    <a:pt x="830092" y="2717800"/>
                  </a:lnTo>
                  <a:lnTo>
                    <a:pt x="841206" y="2667000"/>
                  </a:lnTo>
                  <a:lnTo>
                    <a:pt x="852712" y="2628900"/>
                  </a:lnTo>
                  <a:lnTo>
                    <a:pt x="864609" y="2578100"/>
                  </a:lnTo>
                  <a:lnTo>
                    <a:pt x="876896" y="2540000"/>
                  </a:lnTo>
                  <a:lnTo>
                    <a:pt x="889569" y="2489200"/>
                  </a:lnTo>
                  <a:lnTo>
                    <a:pt x="902627" y="2451100"/>
                  </a:lnTo>
                  <a:lnTo>
                    <a:pt x="916069" y="2400300"/>
                  </a:lnTo>
                  <a:lnTo>
                    <a:pt x="929891" y="2362200"/>
                  </a:lnTo>
                  <a:lnTo>
                    <a:pt x="944093" y="2311400"/>
                  </a:lnTo>
                  <a:lnTo>
                    <a:pt x="958673" y="2273300"/>
                  </a:lnTo>
                  <a:lnTo>
                    <a:pt x="973627" y="2235200"/>
                  </a:lnTo>
                  <a:lnTo>
                    <a:pt x="988955" y="2184400"/>
                  </a:lnTo>
                  <a:lnTo>
                    <a:pt x="1004655" y="2146300"/>
                  </a:lnTo>
                  <a:lnTo>
                    <a:pt x="1020724" y="2095500"/>
                  </a:lnTo>
                  <a:lnTo>
                    <a:pt x="1037161" y="2057400"/>
                  </a:lnTo>
                  <a:lnTo>
                    <a:pt x="1053963" y="2019300"/>
                  </a:lnTo>
                  <a:lnTo>
                    <a:pt x="1071130" y="1968500"/>
                  </a:lnTo>
                  <a:lnTo>
                    <a:pt x="1088658" y="1930400"/>
                  </a:lnTo>
                  <a:lnTo>
                    <a:pt x="1106546" y="1892300"/>
                  </a:lnTo>
                  <a:lnTo>
                    <a:pt x="1124792" y="1841500"/>
                  </a:lnTo>
                  <a:lnTo>
                    <a:pt x="1143394" y="1803400"/>
                  </a:lnTo>
                  <a:lnTo>
                    <a:pt x="1162350" y="1765300"/>
                  </a:lnTo>
                  <a:lnTo>
                    <a:pt x="1181659" y="1727200"/>
                  </a:lnTo>
                  <a:lnTo>
                    <a:pt x="1201317" y="1676400"/>
                  </a:lnTo>
                  <a:lnTo>
                    <a:pt x="1221324" y="1638300"/>
                  </a:lnTo>
                  <a:lnTo>
                    <a:pt x="1241678" y="1600200"/>
                  </a:lnTo>
                  <a:lnTo>
                    <a:pt x="1262375" y="1562100"/>
                  </a:lnTo>
                  <a:lnTo>
                    <a:pt x="1283416" y="1524000"/>
                  </a:lnTo>
                  <a:lnTo>
                    <a:pt x="1304796" y="1473200"/>
                  </a:lnTo>
                  <a:lnTo>
                    <a:pt x="1326516" y="1435100"/>
                  </a:lnTo>
                  <a:lnTo>
                    <a:pt x="1348572" y="1397000"/>
                  </a:lnTo>
                  <a:lnTo>
                    <a:pt x="1370963" y="1358900"/>
                  </a:lnTo>
                  <a:lnTo>
                    <a:pt x="1393687" y="1320800"/>
                  </a:lnTo>
                  <a:lnTo>
                    <a:pt x="1416742" y="1282700"/>
                  </a:lnTo>
                  <a:lnTo>
                    <a:pt x="1440125" y="1244600"/>
                  </a:lnTo>
                  <a:lnTo>
                    <a:pt x="1463836" y="1206500"/>
                  </a:lnTo>
                  <a:lnTo>
                    <a:pt x="1487872" y="1168400"/>
                  </a:lnTo>
                  <a:lnTo>
                    <a:pt x="1512231" y="1130300"/>
                  </a:lnTo>
                  <a:lnTo>
                    <a:pt x="1536911" y="1092200"/>
                  </a:lnTo>
                  <a:lnTo>
                    <a:pt x="1561910" y="1054100"/>
                  </a:lnTo>
                  <a:lnTo>
                    <a:pt x="1587227" y="1016000"/>
                  </a:lnTo>
                  <a:lnTo>
                    <a:pt x="1612859" y="977900"/>
                  </a:lnTo>
                  <a:lnTo>
                    <a:pt x="1638805" y="939800"/>
                  </a:lnTo>
                  <a:lnTo>
                    <a:pt x="1665063" y="901700"/>
                  </a:lnTo>
                  <a:lnTo>
                    <a:pt x="1691630" y="863600"/>
                  </a:lnTo>
                  <a:lnTo>
                    <a:pt x="1718504" y="825500"/>
                  </a:lnTo>
                  <a:lnTo>
                    <a:pt x="1745685" y="800100"/>
                  </a:lnTo>
                  <a:lnTo>
                    <a:pt x="1773169" y="762000"/>
                  </a:lnTo>
                  <a:lnTo>
                    <a:pt x="1800955" y="723900"/>
                  </a:lnTo>
                  <a:lnTo>
                    <a:pt x="1829041" y="685800"/>
                  </a:lnTo>
                  <a:lnTo>
                    <a:pt x="1857425" y="647700"/>
                  </a:lnTo>
                  <a:lnTo>
                    <a:pt x="1886105" y="622300"/>
                  </a:lnTo>
                  <a:lnTo>
                    <a:pt x="1915080" y="584200"/>
                  </a:lnTo>
                  <a:lnTo>
                    <a:pt x="1944346" y="546100"/>
                  </a:lnTo>
                  <a:lnTo>
                    <a:pt x="1973903" y="520700"/>
                  </a:lnTo>
                  <a:lnTo>
                    <a:pt x="2003748" y="482600"/>
                  </a:lnTo>
                  <a:lnTo>
                    <a:pt x="2033880" y="444500"/>
                  </a:lnTo>
                  <a:lnTo>
                    <a:pt x="2064296" y="419100"/>
                  </a:lnTo>
                  <a:lnTo>
                    <a:pt x="2094995" y="381000"/>
                  </a:lnTo>
                  <a:lnTo>
                    <a:pt x="2125974" y="342900"/>
                  </a:lnTo>
                  <a:lnTo>
                    <a:pt x="2157232" y="317500"/>
                  </a:lnTo>
                  <a:lnTo>
                    <a:pt x="2188767" y="279400"/>
                  </a:lnTo>
                  <a:lnTo>
                    <a:pt x="2220576" y="254000"/>
                  </a:lnTo>
                  <a:lnTo>
                    <a:pt x="2252658" y="215900"/>
                  </a:lnTo>
                  <a:lnTo>
                    <a:pt x="2285012" y="190500"/>
                  </a:lnTo>
                  <a:lnTo>
                    <a:pt x="2317634" y="152400"/>
                  </a:lnTo>
                  <a:lnTo>
                    <a:pt x="2383678" y="101600"/>
                  </a:lnTo>
                  <a:lnTo>
                    <a:pt x="2417096" y="63500"/>
                  </a:lnTo>
                  <a:lnTo>
                    <a:pt x="2450775" y="38100"/>
                  </a:lnTo>
                  <a:lnTo>
                    <a:pt x="2485240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  <a:path w="12192000" h="6858000">
                <a:moveTo>
                  <a:pt x="12191403" y="171005"/>
                </a:moveTo>
                <a:lnTo>
                  <a:pt x="12018594" y="171005"/>
                </a:lnTo>
                <a:lnTo>
                  <a:pt x="12018594" y="6690601"/>
                </a:lnTo>
                <a:lnTo>
                  <a:pt x="12191403" y="6690601"/>
                </a:lnTo>
                <a:lnTo>
                  <a:pt x="12191403" y="171005"/>
                </a:lnTo>
                <a:close/>
              </a:path>
            </a:pathLst>
          </a:custGeom>
          <a:solidFill>
            <a:srgbClr val="AAAFC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21382" y="160728"/>
            <a:ext cx="3164205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1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75">
                <a:solidFill>
                  <a:srgbClr val="FFFFFF"/>
                </a:solidFill>
                <a:latin typeface="Arial Black"/>
                <a:cs typeface="Arial Black"/>
              </a:rPr>
              <a:t>ageing</a:t>
            </a:r>
            <a:r>
              <a:rPr dirty="0" sz="230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300" spc="-130">
                <a:solidFill>
                  <a:srgbClr val="FFFFFF"/>
                </a:solidFill>
                <a:latin typeface="Arial Black"/>
                <a:cs typeface="Arial Black"/>
              </a:rPr>
              <a:t>population</a:t>
            </a:r>
            <a:endParaRPr sz="23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484370" cy="42665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Diversity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59">
                <a:solidFill>
                  <a:srgbClr val="40276F"/>
                </a:solidFill>
                <a:latin typeface="Arial Black"/>
                <a:cs typeface="Arial Black"/>
              </a:rPr>
              <a:t>sexual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orientation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and </a:t>
            </a:r>
            <a:r>
              <a:rPr dirty="0" sz="4100" spc="-280">
                <a:solidFill>
                  <a:srgbClr val="40276F"/>
                </a:solidFill>
                <a:latin typeface="Arial Black"/>
                <a:cs typeface="Arial Black"/>
              </a:rPr>
              <a:t>gender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00">
                <a:solidFill>
                  <a:srgbClr val="40276F"/>
                </a:solidFill>
                <a:latin typeface="Arial Black"/>
                <a:cs typeface="Arial Black"/>
              </a:rPr>
              <a:t>identity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among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older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is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55">
                <a:solidFill>
                  <a:srgbClr val="40276F"/>
                </a:solidFill>
                <a:latin typeface="Arial Black"/>
                <a:cs typeface="Arial Black"/>
              </a:rPr>
              <a:t>set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to 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increase.</a:t>
            </a:r>
            <a:endParaRPr sz="4100">
              <a:latin typeface="Arial Black"/>
              <a:cs typeface="Arial Black"/>
            </a:endParaRPr>
          </a:p>
          <a:p>
            <a:pPr algn="just" marL="12700" marR="241300">
              <a:lnSpc>
                <a:spcPts val="1400"/>
              </a:lnSpc>
              <a:spcBef>
                <a:spcPts val="2235"/>
              </a:spcBef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Among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people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aged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90">
                <a:solidFill>
                  <a:srgbClr val="40276F"/>
                </a:solidFill>
                <a:latin typeface="Arial"/>
                <a:cs typeface="Arial"/>
              </a:rPr>
              <a:t>45-64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England,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over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four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times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as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many</a:t>
            </a:r>
            <a:r>
              <a:rPr dirty="0" sz="1300" spc="-7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identify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50">
                <a:solidFill>
                  <a:srgbClr val="40276F"/>
                </a:solidFill>
                <a:latin typeface="Arial"/>
                <a:cs typeface="Arial"/>
              </a:rPr>
              <a:t>as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LGB+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over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twice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50">
                <a:solidFill>
                  <a:srgbClr val="40276F"/>
                </a:solidFill>
                <a:latin typeface="Arial"/>
                <a:cs typeface="Arial"/>
              </a:rPr>
              <a:t>as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many</a:t>
            </a:r>
            <a:r>
              <a:rPr dirty="0" sz="1300" spc="1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identify</a:t>
            </a:r>
            <a:r>
              <a:rPr dirty="0" sz="1300" spc="2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as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trans,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as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among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those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currently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aged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65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over.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230954"/>
            <a:ext cx="59366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6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2.07</a:t>
            </a:r>
            <a:r>
              <a:rPr dirty="0" sz="900" spc="17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7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better.org.uk/our-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ageing-population-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509702" y="2060994"/>
            <a:ext cx="4968240" cy="3483610"/>
            <a:chOff x="6509702" y="2060994"/>
            <a:chExt cx="4968240" cy="3483610"/>
          </a:xfrm>
        </p:grpSpPr>
        <p:sp>
          <p:nvSpPr>
            <p:cNvPr id="10" name="object 10" descr=""/>
            <p:cNvSpPr/>
            <p:nvPr/>
          </p:nvSpPr>
          <p:spPr>
            <a:xfrm>
              <a:off x="6509702" y="2060994"/>
              <a:ext cx="2432685" cy="3483610"/>
            </a:xfrm>
            <a:custGeom>
              <a:avLst/>
              <a:gdLst/>
              <a:ahLst/>
              <a:cxnLst/>
              <a:rect l="l" t="t" r="r" b="b"/>
              <a:pathLst>
                <a:path w="2432684" h="3483610">
                  <a:moveTo>
                    <a:pt x="2432253" y="0"/>
                  </a:moveTo>
                  <a:lnTo>
                    <a:pt x="0" y="0"/>
                  </a:lnTo>
                  <a:lnTo>
                    <a:pt x="0" y="3483000"/>
                  </a:lnTo>
                  <a:lnTo>
                    <a:pt x="2432253" y="3483000"/>
                  </a:lnTo>
                  <a:lnTo>
                    <a:pt x="2432253" y="0"/>
                  </a:lnTo>
                  <a:close/>
                </a:path>
              </a:pathLst>
            </a:custGeom>
            <a:solidFill>
              <a:srgbClr val="4227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045448" y="4599457"/>
              <a:ext cx="2432685" cy="944880"/>
            </a:xfrm>
            <a:custGeom>
              <a:avLst/>
              <a:gdLst/>
              <a:ahLst/>
              <a:cxnLst/>
              <a:rect l="l" t="t" r="r" b="b"/>
              <a:pathLst>
                <a:path w="2432684" h="944879">
                  <a:moveTo>
                    <a:pt x="2432253" y="0"/>
                  </a:moveTo>
                  <a:lnTo>
                    <a:pt x="0" y="0"/>
                  </a:lnTo>
                  <a:lnTo>
                    <a:pt x="0" y="944537"/>
                  </a:lnTo>
                  <a:lnTo>
                    <a:pt x="2432253" y="944537"/>
                  </a:lnTo>
                  <a:lnTo>
                    <a:pt x="2432253" y="0"/>
                  </a:lnTo>
                  <a:close/>
                </a:path>
              </a:pathLst>
            </a:custGeom>
            <a:solidFill>
              <a:srgbClr val="75BE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597222" y="1051487"/>
            <a:ext cx="2244090" cy="7702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850" spc="-615">
                <a:solidFill>
                  <a:srgbClr val="412468"/>
                </a:solidFill>
              </a:rPr>
              <a:t>1</a:t>
            </a:r>
            <a:r>
              <a:rPr dirty="0" sz="4850" spc="-385">
                <a:solidFill>
                  <a:srgbClr val="412468"/>
                </a:solidFill>
              </a:rPr>
              <a:t>7</a:t>
            </a:r>
            <a:r>
              <a:rPr dirty="0" sz="4850" spc="-1050">
                <a:solidFill>
                  <a:srgbClr val="412468"/>
                </a:solidFill>
              </a:rPr>
              <a:t>7</a:t>
            </a:r>
            <a:r>
              <a:rPr dirty="0" sz="4850" spc="-434">
                <a:solidFill>
                  <a:srgbClr val="412468"/>
                </a:solidFill>
              </a:rPr>
              <a:t>,</a:t>
            </a:r>
            <a:r>
              <a:rPr dirty="0" sz="4850" spc="-425">
                <a:solidFill>
                  <a:srgbClr val="412468"/>
                </a:solidFill>
              </a:rPr>
              <a:t>8</a:t>
            </a:r>
            <a:r>
              <a:rPr dirty="0" sz="4850" spc="-484">
                <a:solidFill>
                  <a:srgbClr val="412468"/>
                </a:solidFill>
              </a:rPr>
              <a:t>1</a:t>
            </a:r>
            <a:r>
              <a:rPr dirty="0" sz="4850" spc="-390">
                <a:solidFill>
                  <a:srgbClr val="412468"/>
                </a:solidFill>
              </a:rPr>
              <a:t>0</a:t>
            </a:r>
            <a:endParaRPr sz="4850"/>
          </a:p>
        </p:txBody>
      </p:sp>
      <p:sp>
        <p:nvSpPr>
          <p:cNvPr id="13" name="object 13" descr=""/>
          <p:cNvSpPr txBox="1"/>
          <p:nvPr/>
        </p:nvSpPr>
        <p:spPr>
          <a:xfrm>
            <a:off x="6593110" y="1771301"/>
            <a:ext cx="225234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12468"/>
                </a:solidFill>
                <a:latin typeface="Arial"/>
                <a:cs typeface="Arial"/>
              </a:rPr>
              <a:t>Over</a:t>
            </a:r>
            <a:r>
              <a:rPr dirty="0" sz="1500" spc="35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12468"/>
                </a:solidFill>
                <a:latin typeface="Arial"/>
                <a:cs typeface="Arial"/>
              </a:rPr>
              <a:t>55s</a:t>
            </a:r>
            <a:r>
              <a:rPr dirty="0" sz="1500" spc="35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12468"/>
                </a:solidFill>
                <a:latin typeface="Arial"/>
                <a:cs typeface="Arial"/>
              </a:rPr>
              <a:t>identify</a:t>
            </a:r>
            <a:r>
              <a:rPr dirty="0" sz="1500" spc="40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 spc="-75">
                <a:solidFill>
                  <a:srgbClr val="412468"/>
                </a:solidFill>
                <a:latin typeface="Arial"/>
                <a:cs typeface="Arial"/>
              </a:rPr>
              <a:t>as</a:t>
            </a:r>
            <a:r>
              <a:rPr dirty="0" sz="1500" spc="35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412468"/>
                </a:solidFill>
                <a:latin typeface="Arial"/>
                <a:cs typeface="Arial"/>
              </a:rPr>
              <a:t>LGB+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144119" y="3589487"/>
            <a:ext cx="2211705" cy="7702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4850" spc="-95">
                <a:solidFill>
                  <a:srgbClr val="412468"/>
                </a:solidFill>
                <a:latin typeface="Arial Black"/>
                <a:cs typeface="Arial Black"/>
              </a:rPr>
              <a:t>48,550</a:t>
            </a:r>
            <a:endParaRPr sz="485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149860" y="4309301"/>
            <a:ext cx="219964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412468"/>
                </a:solidFill>
                <a:latin typeface="Arial"/>
                <a:cs typeface="Arial"/>
              </a:rPr>
              <a:t>Over</a:t>
            </a:r>
            <a:r>
              <a:rPr dirty="0" sz="1500" spc="35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12468"/>
                </a:solidFill>
                <a:latin typeface="Arial"/>
                <a:cs typeface="Arial"/>
              </a:rPr>
              <a:t>55s</a:t>
            </a:r>
            <a:r>
              <a:rPr dirty="0" sz="1500" spc="35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412468"/>
                </a:solidFill>
                <a:latin typeface="Arial"/>
                <a:cs typeface="Arial"/>
              </a:rPr>
              <a:t>identify</a:t>
            </a:r>
            <a:r>
              <a:rPr dirty="0" sz="1500" spc="40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 spc="-75">
                <a:solidFill>
                  <a:srgbClr val="412468"/>
                </a:solidFill>
                <a:latin typeface="Arial"/>
                <a:cs typeface="Arial"/>
              </a:rPr>
              <a:t>as</a:t>
            </a:r>
            <a:r>
              <a:rPr dirty="0" sz="1500" spc="35">
                <a:solidFill>
                  <a:srgbClr val="412468"/>
                </a:solidFill>
                <a:latin typeface="Arial"/>
                <a:cs typeface="Arial"/>
              </a:rPr>
              <a:t> </a:t>
            </a:r>
            <a:r>
              <a:rPr dirty="0" sz="1500" spc="-20">
                <a:solidFill>
                  <a:srgbClr val="412468"/>
                </a:solidFill>
                <a:latin typeface="Arial"/>
                <a:cs typeface="Arial"/>
              </a:rPr>
              <a:t>trans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17" name="object 17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840002" y="0"/>
            <a:ext cx="3093085" cy="6858000"/>
            <a:chOff x="6840002" y="0"/>
            <a:chExt cx="3093085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840002" y="0"/>
              <a:ext cx="2668905" cy="6858000"/>
            </a:xfrm>
            <a:custGeom>
              <a:avLst/>
              <a:gdLst/>
              <a:ahLst/>
              <a:cxnLst/>
              <a:rect l="l" t="t" r="r" b="b"/>
              <a:pathLst>
                <a:path w="2668904" h="6858000">
                  <a:moveTo>
                    <a:pt x="2668355" y="0"/>
                  </a:moveTo>
                  <a:lnTo>
                    <a:pt x="1324732" y="0"/>
                  </a:lnTo>
                  <a:lnTo>
                    <a:pt x="1313028" y="25400"/>
                  </a:lnTo>
                  <a:lnTo>
                    <a:pt x="1283027" y="63500"/>
                  </a:lnTo>
                  <a:lnTo>
                    <a:pt x="1253326" y="101600"/>
                  </a:lnTo>
                  <a:lnTo>
                    <a:pt x="1223927" y="139700"/>
                  </a:lnTo>
                  <a:lnTo>
                    <a:pt x="1194833" y="177800"/>
                  </a:lnTo>
                  <a:lnTo>
                    <a:pt x="1166045" y="228600"/>
                  </a:lnTo>
                  <a:lnTo>
                    <a:pt x="1137564" y="266700"/>
                  </a:lnTo>
                  <a:lnTo>
                    <a:pt x="1109392" y="304800"/>
                  </a:lnTo>
                  <a:lnTo>
                    <a:pt x="1081531" y="342900"/>
                  </a:lnTo>
                  <a:lnTo>
                    <a:pt x="1053983" y="393700"/>
                  </a:lnTo>
                  <a:lnTo>
                    <a:pt x="1026749" y="431800"/>
                  </a:lnTo>
                  <a:lnTo>
                    <a:pt x="999831" y="469900"/>
                  </a:lnTo>
                  <a:lnTo>
                    <a:pt x="973230" y="520700"/>
                  </a:lnTo>
                  <a:lnTo>
                    <a:pt x="946949" y="558800"/>
                  </a:lnTo>
                  <a:lnTo>
                    <a:pt x="920988" y="596900"/>
                  </a:lnTo>
                  <a:lnTo>
                    <a:pt x="895350" y="647700"/>
                  </a:lnTo>
                  <a:lnTo>
                    <a:pt x="870037" y="685800"/>
                  </a:lnTo>
                  <a:lnTo>
                    <a:pt x="845049" y="736600"/>
                  </a:lnTo>
                  <a:lnTo>
                    <a:pt x="820388" y="774700"/>
                  </a:lnTo>
                  <a:lnTo>
                    <a:pt x="796057" y="825500"/>
                  </a:lnTo>
                  <a:lnTo>
                    <a:pt x="772057" y="863600"/>
                  </a:lnTo>
                  <a:lnTo>
                    <a:pt x="748390" y="914400"/>
                  </a:lnTo>
                  <a:lnTo>
                    <a:pt x="725057" y="952500"/>
                  </a:lnTo>
                  <a:lnTo>
                    <a:pt x="702059" y="1003300"/>
                  </a:lnTo>
                  <a:lnTo>
                    <a:pt x="679400" y="1041400"/>
                  </a:lnTo>
                  <a:lnTo>
                    <a:pt x="657079" y="1092200"/>
                  </a:lnTo>
                  <a:lnTo>
                    <a:pt x="635100" y="1130300"/>
                  </a:lnTo>
                  <a:lnTo>
                    <a:pt x="613463" y="1181100"/>
                  </a:lnTo>
                  <a:lnTo>
                    <a:pt x="592171" y="1219200"/>
                  </a:lnTo>
                  <a:lnTo>
                    <a:pt x="571224" y="1270000"/>
                  </a:lnTo>
                  <a:lnTo>
                    <a:pt x="550625" y="1320800"/>
                  </a:lnTo>
                  <a:lnTo>
                    <a:pt x="530376" y="1358900"/>
                  </a:lnTo>
                  <a:lnTo>
                    <a:pt x="510477" y="1409700"/>
                  </a:lnTo>
                  <a:lnTo>
                    <a:pt x="490931" y="1460500"/>
                  </a:lnTo>
                  <a:lnTo>
                    <a:pt x="471740" y="1498600"/>
                  </a:lnTo>
                  <a:lnTo>
                    <a:pt x="452904" y="1549400"/>
                  </a:lnTo>
                  <a:lnTo>
                    <a:pt x="434426" y="1600200"/>
                  </a:lnTo>
                  <a:lnTo>
                    <a:pt x="416308" y="1651000"/>
                  </a:lnTo>
                  <a:lnTo>
                    <a:pt x="398550" y="1689100"/>
                  </a:lnTo>
                  <a:lnTo>
                    <a:pt x="381155" y="1739900"/>
                  </a:lnTo>
                  <a:lnTo>
                    <a:pt x="364125" y="1790700"/>
                  </a:lnTo>
                  <a:lnTo>
                    <a:pt x="347460" y="1841500"/>
                  </a:lnTo>
                  <a:lnTo>
                    <a:pt x="331163" y="1879600"/>
                  </a:lnTo>
                  <a:lnTo>
                    <a:pt x="315236" y="1930400"/>
                  </a:lnTo>
                  <a:lnTo>
                    <a:pt x="299679" y="1981200"/>
                  </a:lnTo>
                  <a:lnTo>
                    <a:pt x="284496" y="2032000"/>
                  </a:lnTo>
                  <a:lnTo>
                    <a:pt x="269687" y="2082800"/>
                  </a:lnTo>
                  <a:lnTo>
                    <a:pt x="255253" y="2133600"/>
                  </a:lnTo>
                  <a:lnTo>
                    <a:pt x="241198" y="2184400"/>
                  </a:lnTo>
                  <a:lnTo>
                    <a:pt x="227522" y="2222500"/>
                  </a:lnTo>
                  <a:lnTo>
                    <a:pt x="214227" y="2273300"/>
                  </a:lnTo>
                  <a:lnTo>
                    <a:pt x="201315" y="2324100"/>
                  </a:lnTo>
                  <a:lnTo>
                    <a:pt x="188787" y="2374900"/>
                  </a:lnTo>
                  <a:lnTo>
                    <a:pt x="176645" y="2425700"/>
                  </a:lnTo>
                  <a:lnTo>
                    <a:pt x="164891" y="2476500"/>
                  </a:lnTo>
                  <a:lnTo>
                    <a:pt x="153527" y="2527300"/>
                  </a:lnTo>
                  <a:lnTo>
                    <a:pt x="142553" y="2578100"/>
                  </a:lnTo>
                  <a:lnTo>
                    <a:pt x="131972" y="2628900"/>
                  </a:lnTo>
                  <a:lnTo>
                    <a:pt x="121786" y="2679700"/>
                  </a:lnTo>
                  <a:lnTo>
                    <a:pt x="111996" y="2730500"/>
                  </a:lnTo>
                  <a:lnTo>
                    <a:pt x="102604" y="2781300"/>
                  </a:lnTo>
                  <a:lnTo>
                    <a:pt x="93611" y="2832100"/>
                  </a:lnTo>
                  <a:lnTo>
                    <a:pt x="85019" y="2882900"/>
                  </a:lnTo>
                  <a:lnTo>
                    <a:pt x="76831" y="2933700"/>
                  </a:lnTo>
                  <a:lnTo>
                    <a:pt x="69046" y="2984500"/>
                  </a:lnTo>
                  <a:lnTo>
                    <a:pt x="61668" y="3035300"/>
                  </a:lnTo>
                  <a:lnTo>
                    <a:pt x="54698" y="3086100"/>
                  </a:lnTo>
                  <a:lnTo>
                    <a:pt x="48137" y="3149600"/>
                  </a:lnTo>
                  <a:lnTo>
                    <a:pt x="41987" y="3200400"/>
                  </a:lnTo>
                  <a:lnTo>
                    <a:pt x="36250" y="3251200"/>
                  </a:lnTo>
                  <a:lnTo>
                    <a:pt x="30928" y="3302000"/>
                  </a:lnTo>
                  <a:lnTo>
                    <a:pt x="26021" y="3352800"/>
                  </a:lnTo>
                  <a:lnTo>
                    <a:pt x="21533" y="3403600"/>
                  </a:lnTo>
                  <a:lnTo>
                    <a:pt x="17464" y="3454400"/>
                  </a:lnTo>
                  <a:lnTo>
                    <a:pt x="13817" y="3505200"/>
                  </a:lnTo>
                  <a:lnTo>
                    <a:pt x="10592" y="3568700"/>
                  </a:lnTo>
                  <a:lnTo>
                    <a:pt x="7792" y="3619500"/>
                  </a:lnTo>
                  <a:lnTo>
                    <a:pt x="5418" y="3670300"/>
                  </a:lnTo>
                  <a:lnTo>
                    <a:pt x="3472" y="3721100"/>
                  </a:lnTo>
                  <a:lnTo>
                    <a:pt x="1955" y="3771900"/>
                  </a:lnTo>
                  <a:lnTo>
                    <a:pt x="870" y="3835400"/>
                  </a:lnTo>
                  <a:lnTo>
                    <a:pt x="217" y="3886200"/>
                  </a:lnTo>
                  <a:lnTo>
                    <a:pt x="0" y="3937000"/>
                  </a:lnTo>
                  <a:lnTo>
                    <a:pt x="217" y="3987800"/>
                  </a:lnTo>
                  <a:lnTo>
                    <a:pt x="870" y="4051300"/>
                  </a:lnTo>
                  <a:lnTo>
                    <a:pt x="1955" y="4102100"/>
                  </a:lnTo>
                  <a:lnTo>
                    <a:pt x="3472" y="4152900"/>
                  </a:lnTo>
                  <a:lnTo>
                    <a:pt x="5418" y="4203700"/>
                  </a:lnTo>
                  <a:lnTo>
                    <a:pt x="7792" y="4254500"/>
                  </a:lnTo>
                  <a:lnTo>
                    <a:pt x="10592" y="4318000"/>
                  </a:lnTo>
                  <a:lnTo>
                    <a:pt x="13817" y="4368800"/>
                  </a:lnTo>
                  <a:lnTo>
                    <a:pt x="17464" y="4419600"/>
                  </a:lnTo>
                  <a:lnTo>
                    <a:pt x="21533" y="4470400"/>
                  </a:lnTo>
                  <a:lnTo>
                    <a:pt x="26021" y="4521200"/>
                  </a:lnTo>
                  <a:lnTo>
                    <a:pt x="30928" y="4572000"/>
                  </a:lnTo>
                  <a:lnTo>
                    <a:pt x="36250" y="4622800"/>
                  </a:lnTo>
                  <a:lnTo>
                    <a:pt x="41987" y="4686300"/>
                  </a:lnTo>
                  <a:lnTo>
                    <a:pt x="48137" y="4737100"/>
                  </a:lnTo>
                  <a:lnTo>
                    <a:pt x="54698" y="4787900"/>
                  </a:lnTo>
                  <a:lnTo>
                    <a:pt x="61668" y="4838700"/>
                  </a:lnTo>
                  <a:lnTo>
                    <a:pt x="69046" y="4889500"/>
                  </a:lnTo>
                  <a:lnTo>
                    <a:pt x="76831" y="4940300"/>
                  </a:lnTo>
                  <a:lnTo>
                    <a:pt x="85019" y="4991100"/>
                  </a:lnTo>
                  <a:lnTo>
                    <a:pt x="93611" y="5041900"/>
                  </a:lnTo>
                  <a:lnTo>
                    <a:pt x="102604" y="5092700"/>
                  </a:lnTo>
                  <a:lnTo>
                    <a:pt x="111996" y="5143500"/>
                  </a:lnTo>
                  <a:lnTo>
                    <a:pt x="121786" y="5194300"/>
                  </a:lnTo>
                  <a:lnTo>
                    <a:pt x="131972" y="5245100"/>
                  </a:lnTo>
                  <a:lnTo>
                    <a:pt x="142553" y="5295900"/>
                  </a:lnTo>
                  <a:lnTo>
                    <a:pt x="153527" y="5346700"/>
                  </a:lnTo>
                  <a:lnTo>
                    <a:pt x="164891" y="5397500"/>
                  </a:lnTo>
                  <a:lnTo>
                    <a:pt x="176645" y="5448300"/>
                  </a:lnTo>
                  <a:lnTo>
                    <a:pt x="188787" y="5499100"/>
                  </a:lnTo>
                  <a:lnTo>
                    <a:pt x="201315" y="5549900"/>
                  </a:lnTo>
                  <a:lnTo>
                    <a:pt x="214227" y="5600700"/>
                  </a:lnTo>
                  <a:lnTo>
                    <a:pt x="227522" y="5651500"/>
                  </a:lnTo>
                  <a:lnTo>
                    <a:pt x="241198" y="5702300"/>
                  </a:lnTo>
                  <a:lnTo>
                    <a:pt x="255253" y="5753100"/>
                  </a:lnTo>
                  <a:lnTo>
                    <a:pt x="269687" y="5791200"/>
                  </a:lnTo>
                  <a:lnTo>
                    <a:pt x="284496" y="5842000"/>
                  </a:lnTo>
                  <a:lnTo>
                    <a:pt x="299679" y="5892800"/>
                  </a:lnTo>
                  <a:lnTo>
                    <a:pt x="315236" y="5943600"/>
                  </a:lnTo>
                  <a:lnTo>
                    <a:pt x="331163" y="5994400"/>
                  </a:lnTo>
                  <a:lnTo>
                    <a:pt x="347460" y="6045200"/>
                  </a:lnTo>
                  <a:lnTo>
                    <a:pt x="364125" y="6083300"/>
                  </a:lnTo>
                  <a:lnTo>
                    <a:pt x="381155" y="6134100"/>
                  </a:lnTo>
                  <a:lnTo>
                    <a:pt x="398550" y="6184900"/>
                  </a:lnTo>
                  <a:lnTo>
                    <a:pt x="416308" y="6235700"/>
                  </a:lnTo>
                  <a:lnTo>
                    <a:pt x="434426" y="6273800"/>
                  </a:lnTo>
                  <a:lnTo>
                    <a:pt x="452904" y="6324600"/>
                  </a:lnTo>
                  <a:lnTo>
                    <a:pt x="471740" y="6375400"/>
                  </a:lnTo>
                  <a:lnTo>
                    <a:pt x="490931" y="6426200"/>
                  </a:lnTo>
                  <a:lnTo>
                    <a:pt x="510477" y="6464300"/>
                  </a:lnTo>
                  <a:lnTo>
                    <a:pt x="530376" y="6515100"/>
                  </a:lnTo>
                  <a:lnTo>
                    <a:pt x="550625" y="6565900"/>
                  </a:lnTo>
                  <a:lnTo>
                    <a:pt x="571224" y="6604000"/>
                  </a:lnTo>
                  <a:lnTo>
                    <a:pt x="592171" y="6654800"/>
                  </a:lnTo>
                  <a:lnTo>
                    <a:pt x="613463" y="6692900"/>
                  </a:lnTo>
                  <a:lnTo>
                    <a:pt x="635100" y="6743700"/>
                  </a:lnTo>
                  <a:lnTo>
                    <a:pt x="657079" y="6794500"/>
                  </a:lnTo>
                  <a:lnTo>
                    <a:pt x="679400" y="6832600"/>
                  </a:lnTo>
                  <a:lnTo>
                    <a:pt x="694852" y="6858000"/>
                  </a:lnTo>
                  <a:lnTo>
                    <a:pt x="1850301" y="6858000"/>
                  </a:lnTo>
                  <a:lnTo>
                    <a:pt x="1830646" y="6832600"/>
                  </a:lnTo>
                  <a:lnTo>
                    <a:pt x="1806958" y="6794500"/>
                  </a:lnTo>
                  <a:lnTo>
                    <a:pt x="1783577" y="6756400"/>
                  </a:lnTo>
                  <a:lnTo>
                    <a:pt x="1760503" y="6718300"/>
                  </a:lnTo>
                  <a:lnTo>
                    <a:pt x="1737741" y="6680200"/>
                  </a:lnTo>
                  <a:lnTo>
                    <a:pt x="1715290" y="6642100"/>
                  </a:lnTo>
                  <a:lnTo>
                    <a:pt x="1693152" y="6604000"/>
                  </a:lnTo>
                  <a:lnTo>
                    <a:pt x="1671330" y="6565900"/>
                  </a:lnTo>
                  <a:lnTo>
                    <a:pt x="1649825" y="6515100"/>
                  </a:lnTo>
                  <a:lnTo>
                    <a:pt x="1628638" y="6477000"/>
                  </a:lnTo>
                  <a:lnTo>
                    <a:pt x="1607772" y="6438900"/>
                  </a:lnTo>
                  <a:lnTo>
                    <a:pt x="1587228" y="6400800"/>
                  </a:lnTo>
                  <a:lnTo>
                    <a:pt x="1567008" y="6362700"/>
                  </a:lnTo>
                  <a:lnTo>
                    <a:pt x="1547113" y="6324600"/>
                  </a:lnTo>
                  <a:lnTo>
                    <a:pt x="1527546" y="6273800"/>
                  </a:lnTo>
                  <a:lnTo>
                    <a:pt x="1508307" y="6235700"/>
                  </a:lnTo>
                  <a:lnTo>
                    <a:pt x="1489399" y="6197600"/>
                  </a:lnTo>
                  <a:lnTo>
                    <a:pt x="1470824" y="6159500"/>
                  </a:lnTo>
                  <a:lnTo>
                    <a:pt x="1452582" y="6108700"/>
                  </a:lnTo>
                  <a:lnTo>
                    <a:pt x="1434676" y="6070600"/>
                  </a:lnTo>
                  <a:lnTo>
                    <a:pt x="1417107" y="6032500"/>
                  </a:lnTo>
                  <a:lnTo>
                    <a:pt x="1399878" y="5981700"/>
                  </a:lnTo>
                  <a:lnTo>
                    <a:pt x="1382989" y="5943600"/>
                  </a:lnTo>
                  <a:lnTo>
                    <a:pt x="1366443" y="5905500"/>
                  </a:lnTo>
                  <a:lnTo>
                    <a:pt x="1350241" y="5854700"/>
                  </a:lnTo>
                  <a:lnTo>
                    <a:pt x="1334385" y="5816600"/>
                  </a:lnTo>
                  <a:lnTo>
                    <a:pt x="1318877" y="5778500"/>
                  </a:lnTo>
                  <a:lnTo>
                    <a:pt x="1303718" y="5727700"/>
                  </a:lnTo>
                  <a:lnTo>
                    <a:pt x="1288910" y="5689600"/>
                  </a:lnTo>
                  <a:lnTo>
                    <a:pt x="1274455" y="5638800"/>
                  </a:lnTo>
                  <a:lnTo>
                    <a:pt x="1260354" y="5600700"/>
                  </a:lnTo>
                  <a:lnTo>
                    <a:pt x="1246609" y="5562600"/>
                  </a:lnTo>
                  <a:lnTo>
                    <a:pt x="1233222" y="5511800"/>
                  </a:lnTo>
                  <a:lnTo>
                    <a:pt x="1220194" y="5473700"/>
                  </a:lnTo>
                  <a:lnTo>
                    <a:pt x="1207528" y="5422900"/>
                  </a:lnTo>
                  <a:lnTo>
                    <a:pt x="1195225" y="5384800"/>
                  </a:lnTo>
                  <a:lnTo>
                    <a:pt x="1183286" y="5334000"/>
                  </a:lnTo>
                  <a:lnTo>
                    <a:pt x="1171714" y="5295900"/>
                  </a:lnTo>
                  <a:lnTo>
                    <a:pt x="1160510" y="5245100"/>
                  </a:lnTo>
                  <a:lnTo>
                    <a:pt x="1149675" y="5207000"/>
                  </a:lnTo>
                  <a:lnTo>
                    <a:pt x="1139212" y="5156200"/>
                  </a:lnTo>
                  <a:lnTo>
                    <a:pt x="1129122" y="5105400"/>
                  </a:lnTo>
                  <a:lnTo>
                    <a:pt x="1119407" y="5067300"/>
                  </a:lnTo>
                  <a:lnTo>
                    <a:pt x="1110069" y="5016500"/>
                  </a:lnTo>
                  <a:lnTo>
                    <a:pt x="1101108" y="4978400"/>
                  </a:lnTo>
                  <a:lnTo>
                    <a:pt x="1092528" y="4927600"/>
                  </a:lnTo>
                  <a:lnTo>
                    <a:pt x="1084329" y="4876800"/>
                  </a:lnTo>
                  <a:lnTo>
                    <a:pt x="1076514" y="4838700"/>
                  </a:lnTo>
                  <a:lnTo>
                    <a:pt x="1069084" y="4787900"/>
                  </a:lnTo>
                  <a:lnTo>
                    <a:pt x="1062040" y="4749800"/>
                  </a:lnTo>
                  <a:lnTo>
                    <a:pt x="1055385" y="4699000"/>
                  </a:lnTo>
                  <a:lnTo>
                    <a:pt x="1049120" y="4648200"/>
                  </a:lnTo>
                  <a:lnTo>
                    <a:pt x="1043247" y="4610100"/>
                  </a:lnTo>
                  <a:lnTo>
                    <a:pt x="1037767" y="4559300"/>
                  </a:lnTo>
                  <a:lnTo>
                    <a:pt x="1032683" y="4508500"/>
                  </a:lnTo>
                  <a:lnTo>
                    <a:pt x="1027996" y="4457700"/>
                  </a:lnTo>
                  <a:lnTo>
                    <a:pt x="1023707" y="4419600"/>
                  </a:lnTo>
                  <a:lnTo>
                    <a:pt x="1019819" y="4368800"/>
                  </a:lnTo>
                  <a:lnTo>
                    <a:pt x="1016333" y="4318000"/>
                  </a:lnTo>
                  <a:lnTo>
                    <a:pt x="1013250" y="4279900"/>
                  </a:lnTo>
                  <a:lnTo>
                    <a:pt x="1010573" y="4229100"/>
                  </a:lnTo>
                  <a:lnTo>
                    <a:pt x="1008304" y="4178300"/>
                  </a:lnTo>
                  <a:lnTo>
                    <a:pt x="1006443" y="4127500"/>
                  </a:lnTo>
                  <a:lnTo>
                    <a:pt x="1004992" y="4076700"/>
                  </a:lnTo>
                  <a:lnTo>
                    <a:pt x="1003954" y="4038600"/>
                  </a:lnTo>
                  <a:lnTo>
                    <a:pt x="1003330" y="3987800"/>
                  </a:lnTo>
                  <a:lnTo>
                    <a:pt x="1003122" y="3937000"/>
                  </a:lnTo>
                  <a:lnTo>
                    <a:pt x="1003330" y="3886200"/>
                  </a:lnTo>
                  <a:lnTo>
                    <a:pt x="1003954" y="3835400"/>
                  </a:lnTo>
                  <a:lnTo>
                    <a:pt x="1004992" y="3797300"/>
                  </a:lnTo>
                  <a:lnTo>
                    <a:pt x="1006443" y="3746500"/>
                  </a:lnTo>
                  <a:lnTo>
                    <a:pt x="1008304" y="3695700"/>
                  </a:lnTo>
                  <a:lnTo>
                    <a:pt x="1010573" y="3644900"/>
                  </a:lnTo>
                  <a:lnTo>
                    <a:pt x="1013250" y="3606800"/>
                  </a:lnTo>
                  <a:lnTo>
                    <a:pt x="1016333" y="3556000"/>
                  </a:lnTo>
                  <a:lnTo>
                    <a:pt x="1019819" y="3505200"/>
                  </a:lnTo>
                  <a:lnTo>
                    <a:pt x="1023707" y="3454400"/>
                  </a:lnTo>
                  <a:lnTo>
                    <a:pt x="1027996" y="3416300"/>
                  </a:lnTo>
                  <a:lnTo>
                    <a:pt x="1032683" y="3365500"/>
                  </a:lnTo>
                  <a:lnTo>
                    <a:pt x="1037767" y="3314700"/>
                  </a:lnTo>
                  <a:lnTo>
                    <a:pt x="1043247" y="3276600"/>
                  </a:lnTo>
                  <a:lnTo>
                    <a:pt x="1049120" y="3225800"/>
                  </a:lnTo>
                  <a:lnTo>
                    <a:pt x="1055385" y="3175000"/>
                  </a:lnTo>
                  <a:lnTo>
                    <a:pt x="1062040" y="3136900"/>
                  </a:lnTo>
                  <a:lnTo>
                    <a:pt x="1069084" y="3086100"/>
                  </a:lnTo>
                  <a:lnTo>
                    <a:pt x="1076514" y="3035300"/>
                  </a:lnTo>
                  <a:lnTo>
                    <a:pt x="1084329" y="2997200"/>
                  </a:lnTo>
                  <a:lnTo>
                    <a:pt x="1092528" y="2946400"/>
                  </a:lnTo>
                  <a:lnTo>
                    <a:pt x="1101108" y="2895600"/>
                  </a:lnTo>
                  <a:lnTo>
                    <a:pt x="1110069" y="2857500"/>
                  </a:lnTo>
                  <a:lnTo>
                    <a:pt x="1119407" y="2806700"/>
                  </a:lnTo>
                  <a:lnTo>
                    <a:pt x="1129122" y="2768600"/>
                  </a:lnTo>
                  <a:lnTo>
                    <a:pt x="1139212" y="2717800"/>
                  </a:lnTo>
                  <a:lnTo>
                    <a:pt x="1149675" y="2679700"/>
                  </a:lnTo>
                  <a:lnTo>
                    <a:pt x="1160510" y="2628900"/>
                  </a:lnTo>
                  <a:lnTo>
                    <a:pt x="1171714" y="2590800"/>
                  </a:lnTo>
                  <a:lnTo>
                    <a:pt x="1183286" y="2540000"/>
                  </a:lnTo>
                  <a:lnTo>
                    <a:pt x="1195225" y="2501900"/>
                  </a:lnTo>
                  <a:lnTo>
                    <a:pt x="1207528" y="2451100"/>
                  </a:lnTo>
                  <a:lnTo>
                    <a:pt x="1220194" y="2413000"/>
                  </a:lnTo>
                  <a:lnTo>
                    <a:pt x="1233222" y="2362200"/>
                  </a:lnTo>
                  <a:lnTo>
                    <a:pt x="1246609" y="2324100"/>
                  </a:lnTo>
                  <a:lnTo>
                    <a:pt x="1260354" y="2273300"/>
                  </a:lnTo>
                  <a:lnTo>
                    <a:pt x="1274455" y="2235200"/>
                  </a:lnTo>
                  <a:lnTo>
                    <a:pt x="1288910" y="2184400"/>
                  </a:lnTo>
                  <a:lnTo>
                    <a:pt x="1303718" y="2146300"/>
                  </a:lnTo>
                  <a:lnTo>
                    <a:pt x="1318877" y="2095500"/>
                  </a:lnTo>
                  <a:lnTo>
                    <a:pt x="1334385" y="2057400"/>
                  </a:lnTo>
                  <a:lnTo>
                    <a:pt x="1350241" y="2019300"/>
                  </a:lnTo>
                  <a:lnTo>
                    <a:pt x="1366443" y="1968500"/>
                  </a:lnTo>
                  <a:lnTo>
                    <a:pt x="1382989" y="1930400"/>
                  </a:lnTo>
                  <a:lnTo>
                    <a:pt x="1399878" y="1892300"/>
                  </a:lnTo>
                  <a:lnTo>
                    <a:pt x="1417107" y="1841500"/>
                  </a:lnTo>
                  <a:lnTo>
                    <a:pt x="1434676" y="1803400"/>
                  </a:lnTo>
                  <a:lnTo>
                    <a:pt x="1452582" y="1765300"/>
                  </a:lnTo>
                  <a:lnTo>
                    <a:pt x="1470824" y="1727200"/>
                  </a:lnTo>
                  <a:lnTo>
                    <a:pt x="1489399" y="1676400"/>
                  </a:lnTo>
                  <a:lnTo>
                    <a:pt x="1508307" y="1638300"/>
                  </a:lnTo>
                  <a:lnTo>
                    <a:pt x="1527546" y="1600200"/>
                  </a:lnTo>
                  <a:lnTo>
                    <a:pt x="1547113" y="1562100"/>
                  </a:lnTo>
                  <a:lnTo>
                    <a:pt x="1567008" y="1511300"/>
                  </a:lnTo>
                  <a:lnTo>
                    <a:pt x="1587228" y="1473200"/>
                  </a:lnTo>
                  <a:lnTo>
                    <a:pt x="1607772" y="1435100"/>
                  </a:lnTo>
                  <a:lnTo>
                    <a:pt x="1628638" y="1397000"/>
                  </a:lnTo>
                  <a:lnTo>
                    <a:pt x="1649825" y="1358900"/>
                  </a:lnTo>
                  <a:lnTo>
                    <a:pt x="1671330" y="1320800"/>
                  </a:lnTo>
                  <a:lnTo>
                    <a:pt x="1693152" y="1270000"/>
                  </a:lnTo>
                  <a:lnTo>
                    <a:pt x="1715290" y="1231900"/>
                  </a:lnTo>
                  <a:lnTo>
                    <a:pt x="1737741" y="1193800"/>
                  </a:lnTo>
                  <a:lnTo>
                    <a:pt x="1760503" y="1155700"/>
                  </a:lnTo>
                  <a:lnTo>
                    <a:pt x="1783577" y="1117600"/>
                  </a:lnTo>
                  <a:lnTo>
                    <a:pt x="1806958" y="1079500"/>
                  </a:lnTo>
                  <a:lnTo>
                    <a:pt x="1830646" y="1041400"/>
                  </a:lnTo>
                  <a:lnTo>
                    <a:pt x="1854640" y="1003300"/>
                  </a:lnTo>
                  <a:lnTo>
                    <a:pt x="1878937" y="965200"/>
                  </a:lnTo>
                  <a:lnTo>
                    <a:pt x="1903535" y="927100"/>
                  </a:lnTo>
                  <a:lnTo>
                    <a:pt x="1928434" y="889000"/>
                  </a:lnTo>
                  <a:lnTo>
                    <a:pt x="1953630" y="850900"/>
                  </a:lnTo>
                  <a:lnTo>
                    <a:pt x="1979124" y="812800"/>
                  </a:lnTo>
                  <a:lnTo>
                    <a:pt x="2004912" y="774700"/>
                  </a:lnTo>
                  <a:lnTo>
                    <a:pt x="2030993" y="749300"/>
                  </a:lnTo>
                  <a:lnTo>
                    <a:pt x="2057366" y="711200"/>
                  </a:lnTo>
                  <a:lnTo>
                    <a:pt x="2084028" y="673100"/>
                  </a:lnTo>
                  <a:lnTo>
                    <a:pt x="2110979" y="635000"/>
                  </a:lnTo>
                  <a:lnTo>
                    <a:pt x="2138216" y="596900"/>
                  </a:lnTo>
                  <a:lnTo>
                    <a:pt x="2165738" y="558800"/>
                  </a:lnTo>
                  <a:lnTo>
                    <a:pt x="2193542" y="533400"/>
                  </a:lnTo>
                  <a:lnTo>
                    <a:pt x="2221628" y="495300"/>
                  </a:lnTo>
                  <a:lnTo>
                    <a:pt x="2249993" y="457200"/>
                  </a:lnTo>
                  <a:lnTo>
                    <a:pt x="2278637" y="431800"/>
                  </a:lnTo>
                  <a:lnTo>
                    <a:pt x="2307556" y="393700"/>
                  </a:lnTo>
                  <a:lnTo>
                    <a:pt x="2336750" y="355600"/>
                  </a:lnTo>
                  <a:lnTo>
                    <a:pt x="2366216" y="317500"/>
                  </a:lnTo>
                  <a:lnTo>
                    <a:pt x="2395954" y="292100"/>
                  </a:lnTo>
                  <a:lnTo>
                    <a:pt x="2425961" y="254000"/>
                  </a:lnTo>
                  <a:lnTo>
                    <a:pt x="2456236" y="228600"/>
                  </a:lnTo>
                  <a:lnTo>
                    <a:pt x="2486776" y="190500"/>
                  </a:lnTo>
                  <a:lnTo>
                    <a:pt x="2517581" y="152400"/>
                  </a:lnTo>
                  <a:lnTo>
                    <a:pt x="2548648" y="127000"/>
                  </a:lnTo>
                  <a:lnTo>
                    <a:pt x="2579977" y="88900"/>
                  </a:lnTo>
                  <a:lnTo>
                    <a:pt x="2611564" y="63500"/>
                  </a:lnTo>
                  <a:lnTo>
                    <a:pt x="2643409" y="25400"/>
                  </a:lnTo>
                  <a:lnTo>
                    <a:pt x="2668355" y="0"/>
                  </a:lnTo>
                  <a:close/>
                </a:path>
              </a:pathLst>
            </a:custGeom>
            <a:solidFill>
              <a:srgbClr val="AAAFC1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447702" y="0"/>
              <a:ext cx="2485390" cy="6858000"/>
            </a:xfrm>
            <a:custGeom>
              <a:avLst/>
              <a:gdLst/>
              <a:ahLst/>
              <a:cxnLst/>
              <a:rect l="l" t="t" r="r" b="b"/>
              <a:pathLst>
                <a:path w="2485390" h="6858000">
                  <a:moveTo>
                    <a:pt x="2485240" y="0"/>
                  </a:moveTo>
                  <a:lnTo>
                    <a:pt x="1509384" y="0"/>
                  </a:lnTo>
                  <a:lnTo>
                    <a:pt x="1503236" y="12700"/>
                  </a:lnTo>
                  <a:lnTo>
                    <a:pt x="1473224" y="50800"/>
                  </a:lnTo>
                  <a:lnTo>
                    <a:pt x="1443467" y="76200"/>
                  </a:lnTo>
                  <a:lnTo>
                    <a:pt x="1413967" y="114300"/>
                  </a:lnTo>
                  <a:lnTo>
                    <a:pt x="1384725" y="152400"/>
                  </a:lnTo>
                  <a:lnTo>
                    <a:pt x="1355742" y="177800"/>
                  </a:lnTo>
                  <a:lnTo>
                    <a:pt x="1327020" y="215900"/>
                  </a:lnTo>
                  <a:lnTo>
                    <a:pt x="1298561" y="254000"/>
                  </a:lnTo>
                  <a:lnTo>
                    <a:pt x="1270366" y="292100"/>
                  </a:lnTo>
                  <a:lnTo>
                    <a:pt x="1242437" y="330200"/>
                  </a:lnTo>
                  <a:lnTo>
                    <a:pt x="1214775" y="355600"/>
                  </a:lnTo>
                  <a:lnTo>
                    <a:pt x="1187381" y="393700"/>
                  </a:lnTo>
                  <a:lnTo>
                    <a:pt x="1160258" y="431800"/>
                  </a:lnTo>
                  <a:lnTo>
                    <a:pt x="1133406" y="469900"/>
                  </a:lnTo>
                  <a:lnTo>
                    <a:pt x="1106827" y="508000"/>
                  </a:lnTo>
                  <a:lnTo>
                    <a:pt x="1080524" y="546100"/>
                  </a:lnTo>
                  <a:lnTo>
                    <a:pt x="1054496" y="584200"/>
                  </a:lnTo>
                  <a:lnTo>
                    <a:pt x="1028746" y="622300"/>
                  </a:lnTo>
                  <a:lnTo>
                    <a:pt x="1003276" y="660400"/>
                  </a:lnTo>
                  <a:lnTo>
                    <a:pt x="978086" y="685800"/>
                  </a:lnTo>
                  <a:lnTo>
                    <a:pt x="953178" y="723900"/>
                  </a:lnTo>
                  <a:lnTo>
                    <a:pt x="928555" y="762000"/>
                  </a:lnTo>
                  <a:lnTo>
                    <a:pt x="904217" y="800100"/>
                  </a:lnTo>
                  <a:lnTo>
                    <a:pt x="880165" y="850900"/>
                  </a:lnTo>
                  <a:lnTo>
                    <a:pt x="856402" y="889000"/>
                  </a:lnTo>
                  <a:lnTo>
                    <a:pt x="832929" y="927100"/>
                  </a:lnTo>
                  <a:lnTo>
                    <a:pt x="809747" y="965200"/>
                  </a:lnTo>
                  <a:lnTo>
                    <a:pt x="786859" y="1003300"/>
                  </a:lnTo>
                  <a:lnTo>
                    <a:pt x="764264" y="1041400"/>
                  </a:lnTo>
                  <a:lnTo>
                    <a:pt x="741966" y="1079500"/>
                  </a:lnTo>
                  <a:lnTo>
                    <a:pt x="719965" y="1117600"/>
                  </a:lnTo>
                  <a:lnTo>
                    <a:pt x="698263" y="1155700"/>
                  </a:lnTo>
                  <a:lnTo>
                    <a:pt x="676862" y="1193800"/>
                  </a:lnTo>
                  <a:lnTo>
                    <a:pt x="655763" y="1244600"/>
                  </a:lnTo>
                  <a:lnTo>
                    <a:pt x="634967" y="1282700"/>
                  </a:lnTo>
                  <a:lnTo>
                    <a:pt x="614477" y="1320800"/>
                  </a:lnTo>
                  <a:lnTo>
                    <a:pt x="594293" y="1358900"/>
                  </a:lnTo>
                  <a:lnTo>
                    <a:pt x="574417" y="1397000"/>
                  </a:lnTo>
                  <a:lnTo>
                    <a:pt x="554851" y="1447800"/>
                  </a:lnTo>
                  <a:lnTo>
                    <a:pt x="535596" y="1485900"/>
                  </a:lnTo>
                  <a:lnTo>
                    <a:pt x="516654" y="1524000"/>
                  </a:lnTo>
                  <a:lnTo>
                    <a:pt x="498025" y="1574800"/>
                  </a:lnTo>
                  <a:lnTo>
                    <a:pt x="479713" y="1612900"/>
                  </a:lnTo>
                  <a:lnTo>
                    <a:pt x="461718" y="1651000"/>
                  </a:lnTo>
                  <a:lnTo>
                    <a:pt x="444042" y="1689100"/>
                  </a:lnTo>
                  <a:lnTo>
                    <a:pt x="426685" y="1739900"/>
                  </a:lnTo>
                  <a:lnTo>
                    <a:pt x="409651" y="1778000"/>
                  </a:lnTo>
                  <a:lnTo>
                    <a:pt x="392940" y="1828800"/>
                  </a:lnTo>
                  <a:lnTo>
                    <a:pt x="376554" y="1866900"/>
                  </a:lnTo>
                  <a:lnTo>
                    <a:pt x="360494" y="1905000"/>
                  </a:lnTo>
                  <a:lnTo>
                    <a:pt x="344762" y="1955800"/>
                  </a:lnTo>
                  <a:lnTo>
                    <a:pt x="329360" y="1993900"/>
                  </a:lnTo>
                  <a:lnTo>
                    <a:pt x="314288" y="2044700"/>
                  </a:lnTo>
                  <a:lnTo>
                    <a:pt x="299549" y="2082800"/>
                  </a:lnTo>
                  <a:lnTo>
                    <a:pt x="285143" y="2120900"/>
                  </a:lnTo>
                  <a:lnTo>
                    <a:pt x="271074" y="2171700"/>
                  </a:lnTo>
                  <a:lnTo>
                    <a:pt x="257341" y="2209800"/>
                  </a:lnTo>
                  <a:lnTo>
                    <a:pt x="243946" y="2260600"/>
                  </a:lnTo>
                  <a:lnTo>
                    <a:pt x="230892" y="2298700"/>
                  </a:lnTo>
                  <a:lnTo>
                    <a:pt x="218179" y="2349500"/>
                  </a:lnTo>
                  <a:lnTo>
                    <a:pt x="205809" y="2387600"/>
                  </a:lnTo>
                  <a:lnTo>
                    <a:pt x="193784" y="2438400"/>
                  </a:lnTo>
                  <a:lnTo>
                    <a:pt x="182105" y="2476500"/>
                  </a:lnTo>
                  <a:lnTo>
                    <a:pt x="170774" y="2527300"/>
                  </a:lnTo>
                  <a:lnTo>
                    <a:pt x="159791" y="2578100"/>
                  </a:lnTo>
                  <a:lnTo>
                    <a:pt x="149160" y="2616200"/>
                  </a:lnTo>
                  <a:lnTo>
                    <a:pt x="138880" y="2667000"/>
                  </a:lnTo>
                  <a:lnTo>
                    <a:pt x="128954" y="2705100"/>
                  </a:lnTo>
                  <a:lnTo>
                    <a:pt x="119384" y="2755900"/>
                  </a:lnTo>
                  <a:lnTo>
                    <a:pt x="110170" y="2806700"/>
                  </a:lnTo>
                  <a:lnTo>
                    <a:pt x="101314" y="2844800"/>
                  </a:lnTo>
                  <a:lnTo>
                    <a:pt x="92818" y="2895600"/>
                  </a:lnTo>
                  <a:lnTo>
                    <a:pt x="84683" y="2933700"/>
                  </a:lnTo>
                  <a:lnTo>
                    <a:pt x="76912" y="2984500"/>
                  </a:lnTo>
                  <a:lnTo>
                    <a:pt x="69504" y="3035300"/>
                  </a:lnTo>
                  <a:lnTo>
                    <a:pt x="62462" y="3073400"/>
                  </a:lnTo>
                  <a:lnTo>
                    <a:pt x="55788" y="3124200"/>
                  </a:lnTo>
                  <a:lnTo>
                    <a:pt x="49482" y="3175000"/>
                  </a:lnTo>
                  <a:lnTo>
                    <a:pt x="43547" y="3225800"/>
                  </a:lnTo>
                  <a:lnTo>
                    <a:pt x="37984" y="3263900"/>
                  </a:lnTo>
                  <a:lnTo>
                    <a:pt x="32794" y="3314700"/>
                  </a:lnTo>
                  <a:lnTo>
                    <a:pt x="27979" y="3365500"/>
                  </a:lnTo>
                  <a:lnTo>
                    <a:pt x="23541" y="3403600"/>
                  </a:lnTo>
                  <a:lnTo>
                    <a:pt x="19481" y="3454400"/>
                  </a:lnTo>
                  <a:lnTo>
                    <a:pt x="15800" y="3505200"/>
                  </a:lnTo>
                  <a:lnTo>
                    <a:pt x="12500" y="3556000"/>
                  </a:lnTo>
                  <a:lnTo>
                    <a:pt x="9582" y="3594100"/>
                  </a:lnTo>
                  <a:lnTo>
                    <a:pt x="7049" y="3644900"/>
                  </a:lnTo>
                  <a:lnTo>
                    <a:pt x="4901" y="3695700"/>
                  </a:lnTo>
                  <a:lnTo>
                    <a:pt x="3141" y="3746500"/>
                  </a:lnTo>
                  <a:lnTo>
                    <a:pt x="1769" y="3797300"/>
                  </a:lnTo>
                  <a:lnTo>
                    <a:pt x="787" y="3835400"/>
                  </a:lnTo>
                  <a:lnTo>
                    <a:pt x="197" y="3886200"/>
                  </a:lnTo>
                  <a:lnTo>
                    <a:pt x="0" y="3937000"/>
                  </a:lnTo>
                  <a:lnTo>
                    <a:pt x="222" y="3987800"/>
                  </a:lnTo>
                  <a:lnTo>
                    <a:pt x="890" y="4038600"/>
                  </a:lnTo>
                  <a:lnTo>
                    <a:pt x="1999" y="4089400"/>
                  </a:lnTo>
                  <a:lnTo>
                    <a:pt x="3550" y="4140200"/>
                  </a:lnTo>
                  <a:lnTo>
                    <a:pt x="5540" y="4191000"/>
                  </a:lnTo>
                  <a:lnTo>
                    <a:pt x="7966" y="4241800"/>
                  </a:lnTo>
                  <a:lnTo>
                    <a:pt x="10828" y="4292600"/>
                  </a:lnTo>
                  <a:lnTo>
                    <a:pt x="14123" y="4343400"/>
                  </a:lnTo>
                  <a:lnTo>
                    <a:pt x="17850" y="4394200"/>
                  </a:lnTo>
                  <a:lnTo>
                    <a:pt x="22007" y="4445000"/>
                  </a:lnTo>
                  <a:lnTo>
                    <a:pt x="26592" y="4495800"/>
                  </a:lnTo>
                  <a:lnTo>
                    <a:pt x="31603" y="4546600"/>
                  </a:lnTo>
                  <a:lnTo>
                    <a:pt x="37038" y="4597400"/>
                  </a:lnTo>
                  <a:lnTo>
                    <a:pt x="42896" y="4648200"/>
                  </a:lnTo>
                  <a:lnTo>
                    <a:pt x="49174" y="4699000"/>
                  </a:lnTo>
                  <a:lnTo>
                    <a:pt x="55871" y="4749800"/>
                  </a:lnTo>
                  <a:lnTo>
                    <a:pt x="62986" y="4800600"/>
                  </a:lnTo>
                  <a:lnTo>
                    <a:pt x="70515" y="4851400"/>
                  </a:lnTo>
                  <a:lnTo>
                    <a:pt x="78458" y="4902200"/>
                  </a:lnTo>
                  <a:lnTo>
                    <a:pt x="86812" y="4953000"/>
                  </a:lnTo>
                  <a:lnTo>
                    <a:pt x="95576" y="5003800"/>
                  </a:lnTo>
                  <a:lnTo>
                    <a:pt x="104748" y="5041900"/>
                  </a:lnTo>
                  <a:lnTo>
                    <a:pt x="114325" y="5092700"/>
                  </a:lnTo>
                  <a:lnTo>
                    <a:pt x="124307" y="5143500"/>
                  </a:lnTo>
                  <a:lnTo>
                    <a:pt x="134692" y="5194300"/>
                  </a:lnTo>
                  <a:lnTo>
                    <a:pt x="145477" y="5245100"/>
                  </a:lnTo>
                  <a:lnTo>
                    <a:pt x="156660" y="5295900"/>
                  </a:lnTo>
                  <a:lnTo>
                    <a:pt x="168241" y="5334000"/>
                  </a:lnTo>
                  <a:lnTo>
                    <a:pt x="180216" y="5384800"/>
                  </a:lnTo>
                  <a:lnTo>
                    <a:pt x="192585" y="5435600"/>
                  </a:lnTo>
                  <a:lnTo>
                    <a:pt x="205346" y="5486400"/>
                  </a:lnTo>
                  <a:lnTo>
                    <a:pt x="218495" y="5524500"/>
                  </a:lnTo>
                  <a:lnTo>
                    <a:pt x="232033" y="5575300"/>
                  </a:lnTo>
                  <a:lnTo>
                    <a:pt x="245956" y="5626100"/>
                  </a:lnTo>
                  <a:lnTo>
                    <a:pt x="260264" y="5676900"/>
                  </a:lnTo>
                  <a:lnTo>
                    <a:pt x="274954" y="5715000"/>
                  </a:lnTo>
                  <a:lnTo>
                    <a:pt x="290024" y="5765800"/>
                  </a:lnTo>
                  <a:lnTo>
                    <a:pt x="305473" y="5816600"/>
                  </a:lnTo>
                  <a:lnTo>
                    <a:pt x="321299" y="5854700"/>
                  </a:lnTo>
                  <a:lnTo>
                    <a:pt x="337499" y="5905500"/>
                  </a:lnTo>
                  <a:lnTo>
                    <a:pt x="354073" y="5943600"/>
                  </a:lnTo>
                  <a:lnTo>
                    <a:pt x="371018" y="5994400"/>
                  </a:lnTo>
                  <a:lnTo>
                    <a:pt x="388333" y="6045200"/>
                  </a:lnTo>
                  <a:lnTo>
                    <a:pt x="406015" y="6083300"/>
                  </a:lnTo>
                  <a:lnTo>
                    <a:pt x="424063" y="6134100"/>
                  </a:lnTo>
                  <a:lnTo>
                    <a:pt x="442475" y="6172200"/>
                  </a:lnTo>
                  <a:lnTo>
                    <a:pt x="461249" y="6223000"/>
                  </a:lnTo>
                  <a:lnTo>
                    <a:pt x="480383" y="6261100"/>
                  </a:lnTo>
                  <a:lnTo>
                    <a:pt x="499876" y="6311900"/>
                  </a:lnTo>
                  <a:lnTo>
                    <a:pt x="519726" y="6350000"/>
                  </a:lnTo>
                  <a:lnTo>
                    <a:pt x="539930" y="6400800"/>
                  </a:lnTo>
                  <a:lnTo>
                    <a:pt x="560487" y="6438900"/>
                  </a:lnTo>
                  <a:lnTo>
                    <a:pt x="581396" y="6489700"/>
                  </a:lnTo>
                  <a:lnTo>
                    <a:pt x="602654" y="6527800"/>
                  </a:lnTo>
                  <a:lnTo>
                    <a:pt x="624260" y="6578600"/>
                  </a:lnTo>
                  <a:lnTo>
                    <a:pt x="646211" y="6616700"/>
                  </a:lnTo>
                  <a:lnTo>
                    <a:pt x="668506" y="6654800"/>
                  </a:lnTo>
                  <a:lnTo>
                    <a:pt x="691143" y="6705600"/>
                  </a:lnTo>
                  <a:lnTo>
                    <a:pt x="714121" y="6743700"/>
                  </a:lnTo>
                  <a:lnTo>
                    <a:pt x="737436" y="6794500"/>
                  </a:lnTo>
                  <a:lnTo>
                    <a:pt x="761089" y="6832600"/>
                  </a:lnTo>
                  <a:lnTo>
                    <a:pt x="780305" y="6858000"/>
                  </a:lnTo>
                  <a:lnTo>
                    <a:pt x="1586566" y="6858000"/>
                  </a:lnTo>
                  <a:lnTo>
                    <a:pt x="1559673" y="6819900"/>
                  </a:lnTo>
                  <a:lnTo>
                    <a:pt x="1533139" y="6781800"/>
                  </a:lnTo>
                  <a:lnTo>
                    <a:pt x="1506966" y="6743700"/>
                  </a:lnTo>
                  <a:lnTo>
                    <a:pt x="1481156" y="6705600"/>
                  </a:lnTo>
                  <a:lnTo>
                    <a:pt x="1455712" y="6654800"/>
                  </a:lnTo>
                  <a:lnTo>
                    <a:pt x="1430636" y="6616700"/>
                  </a:lnTo>
                  <a:lnTo>
                    <a:pt x="1405931" y="6578600"/>
                  </a:lnTo>
                  <a:lnTo>
                    <a:pt x="1381598" y="6540500"/>
                  </a:lnTo>
                  <a:lnTo>
                    <a:pt x="1357641" y="6489700"/>
                  </a:lnTo>
                  <a:lnTo>
                    <a:pt x="1334060" y="6451600"/>
                  </a:lnTo>
                  <a:lnTo>
                    <a:pt x="1310860" y="6413500"/>
                  </a:lnTo>
                  <a:lnTo>
                    <a:pt x="1288041" y="6362700"/>
                  </a:lnTo>
                  <a:lnTo>
                    <a:pt x="1265607" y="6324600"/>
                  </a:lnTo>
                  <a:lnTo>
                    <a:pt x="1243559" y="6286500"/>
                  </a:lnTo>
                  <a:lnTo>
                    <a:pt x="1221901" y="6235700"/>
                  </a:lnTo>
                  <a:lnTo>
                    <a:pt x="1200633" y="6197600"/>
                  </a:lnTo>
                  <a:lnTo>
                    <a:pt x="1179760" y="6146800"/>
                  </a:lnTo>
                  <a:lnTo>
                    <a:pt x="1159282" y="6108700"/>
                  </a:lnTo>
                  <a:lnTo>
                    <a:pt x="1139203" y="6057900"/>
                  </a:lnTo>
                  <a:lnTo>
                    <a:pt x="1119524" y="6019800"/>
                  </a:lnTo>
                  <a:lnTo>
                    <a:pt x="1100248" y="5969000"/>
                  </a:lnTo>
                  <a:lnTo>
                    <a:pt x="1081378" y="5930900"/>
                  </a:lnTo>
                  <a:lnTo>
                    <a:pt x="1062915" y="5880100"/>
                  </a:lnTo>
                  <a:lnTo>
                    <a:pt x="1044862" y="5842000"/>
                  </a:lnTo>
                  <a:lnTo>
                    <a:pt x="1027221" y="5791200"/>
                  </a:lnTo>
                  <a:lnTo>
                    <a:pt x="1009995" y="5753100"/>
                  </a:lnTo>
                  <a:lnTo>
                    <a:pt x="993186" y="5702300"/>
                  </a:lnTo>
                  <a:lnTo>
                    <a:pt x="976796" y="5651500"/>
                  </a:lnTo>
                  <a:lnTo>
                    <a:pt x="960828" y="5613400"/>
                  </a:lnTo>
                  <a:lnTo>
                    <a:pt x="945283" y="5562600"/>
                  </a:lnTo>
                  <a:lnTo>
                    <a:pt x="930165" y="5511800"/>
                  </a:lnTo>
                  <a:lnTo>
                    <a:pt x="915475" y="5473700"/>
                  </a:lnTo>
                  <a:lnTo>
                    <a:pt x="901216" y="5422900"/>
                  </a:lnTo>
                  <a:lnTo>
                    <a:pt x="887391" y="5372100"/>
                  </a:lnTo>
                  <a:lnTo>
                    <a:pt x="874000" y="5334000"/>
                  </a:lnTo>
                  <a:lnTo>
                    <a:pt x="861048" y="5283200"/>
                  </a:lnTo>
                  <a:lnTo>
                    <a:pt x="848536" y="5232400"/>
                  </a:lnTo>
                  <a:lnTo>
                    <a:pt x="836466" y="5181600"/>
                  </a:lnTo>
                  <a:lnTo>
                    <a:pt x="824842" y="5143500"/>
                  </a:lnTo>
                  <a:lnTo>
                    <a:pt x="813664" y="5092700"/>
                  </a:lnTo>
                  <a:lnTo>
                    <a:pt x="802936" y="5041900"/>
                  </a:lnTo>
                  <a:lnTo>
                    <a:pt x="792659" y="4991100"/>
                  </a:lnTo>
                  <a:lnTo>
                    <a:pt x="782837" y="4940300"/>
                  </a:lnTo>
                  <a:lnTo>
                    <a:pt x="773471" y="4889500"/>
                  </a:lnTo>
                  <a:lnTo>
                    <a:pt x="764564" y="4851400"/>
                  </a:lnTo>
                  <a:lnTo>
                    <a:pt x="756118" y="4800600"/>
                  </a:lnTo>
                  <a:lnTo>
                    <a:pt x="748136" y="4749800"/>
                  </a:lnTo>
                  <a:lnTo>
                    <a:pt x="740619" y="4699000"/>
                  </a:lnTo>
                  <a:lnTo>
                    <a:pt x="733571" y="4648200"/>
                  </a:lnTo>
                  <a:lnTo>
                    <a:pt x="726993" y="4597400"/>
                  </a:lnTo>
                  <a:lnTo>
                    <a:pt x="720887" y="4546600"/>
                  </a:lnTo>
                  <a:lnTo>
                    <a:pt x="715257" y="4495800"/>
                  </a:lnTo>
                  <a:lnTo>
                    <a:pt x="710104" y="4445000"/>
                  </a:lnTo>
                  <a:lnTo>
                    <a:pt x="705430" y="4394200"/>
                  </a:lnTo>
                  <a:lnTo>
                    <a:pt x="701239" y="4343400"/>
                  </a:lnTo>
                  <a:lnTo>
                    <a:pt x="697532" y="4292600"/>
                  </a:lnTo>
                  <a:lnTo>
                    <a:pt x="694312" y="4241800"/>
                  </a:lnTo>
                  <a:lnTo>
                    <a:pt x="691581" y="4191000"/>
                  </a:lnTo>
                  <a:lnTo>
                    <a:pt x="689341" y="4140200"/>
                  </a:lnTo>
                  <a:lnTo>
                    <a:pt x="687595" y="4089400"/>
                  </a:lnTo>
                  <a:lnTo>
                    <a:pt x="686345" y="4038600"/>
                  </a:lnTo>
                  <a:lnTo>
                    <a:pt x="685593" y="3987800"/>
                  </a:lnTo>
                  <a:lnTo>
                    <a:pt x="685342" y="3937000"/>
                  </a:lnTo>
                  <a:lnTo>
                    <a:pt x="685564" y="3886200"/>
                  </a:lnTo>
                  <a:lnTo>
                    <a:pt x="686230" y="3835400"/>
                  </a:lnTo>
                  <a:lnTo>
                    <a:pt x="687336" y="3797300"/>
                  </a:lnTo>
                  <a:lnTo>
                    <a:pt x="688882" y="3746500"/>
                  </a:lnTo>
                  <a:lnTo>
                    <a:pt x="690865" y="3695700"/>
                  </a:lnTo>
                  <a:lnTo>
                    <a:pt x="693283" y="3644900"/>
                  </a:lnTo>
                  <a:lnTo>
                    <a:pt x="696135" y="3606800"/>
                  </a:lnTo>
                  <a:lnTo>
                    <a:pt x="699418" y="3556000"/>
                  </a:lnTo>
                  <a:lnTo>
                    <a:pt x="703130" y="3505200"/>
                  </a:lnTo>
                  <a:lnTo>
                    <a:pt x="707271" y="3454400"/>
                  </a:lnTo>
                  <a:lnTo>
                    <a:pt x="711837" y="3416300"/>
                  </a:lnTo>
                  <a:lnTo>
                    <a:pt x="716826" y="3365500"/>
                  </a:lnTo>
                  <a:lnTo>
                    <a:pt x="722238" y="3314700"/>
                  </a:lnTo>
                  <a:lnTo>
                    <a:pt x="728069" y="3263900"/>
                  </a:lnTo>
                  <a:lnTo>
                    <a:pt x="734319" y="3225800"/>
                  </a:lnTo>
                  <a:lnTo>
                    <a:pt x="740984" y="3175000"/>
                  </a:lnTo>
                  <a:lnTo>
                    <a:pt x="748063" y="3124200"/>
                  </a:lnTo>
                  <a:lnTo>
                    <a:pt x="755555" y="3086100"/>
                  </a:lnTo>
                  <a:lnTo>
                    <a:pt x="763457" y="3035300"/>
                  </a:lnTo>
                  <a:lnTo>
                    <a:pt x="771767" y="2997200"/>
                  </a:lnTo>
                  <a:lnTo>
                    <a:pt x="780483" y="2946400"/>
                  </a:lnTo>
                  <a:lnTo>
                    <a:pt x="789604" y="2895600"/>
                  </a:lnTo>
                  <a:lnTo>
                    <a:pt x="799127" y="2857500"/>
                  </a:lnTo>
                  <a:lnTo>
                    <a:pt x="809051" y="2806700"/>
                  </a:lnTo>
                  <a:lnTo>
                    <a:pt x="819373" y="2768600"/>
                  </a:lnTo>
                  <a:lnTo>
                    <a:pt x="830092" y="2717800"/>
                  </a:lnTo>
                  <a:lnTo>
                    <a:pt x="841206" y="2667000"/>
                  </a:lnTo>
                  <a:lnTo>
                    <a:pt x="852712" y="2628900"/>
                  </a:lnTo>
                  <a:lnTo>
                    <a:pt x="864609" y="2578100"/>
                  </a:lnTo>
                  <a:lnTo>
                    <a:pt x="876896" y="2540000"/>
                  </a:lnTo>
                  <a:lnTo>
                    <a:pt x="889569" y="2489200"/>
                  </a:lnTo>
                  <a:lnTo>
                    <a:pt x="902627" y="2451100"/>
                  </a:lnTo>
                  <a:lnTo>
                    <a:pt x="916069" y="2400300"/>
                  </a:lnTo>
                  <a:lnTo>
                    <a:pt x="929891" y="2362200"/>
                  </a:lnTo>
                  <a:lnTo>
                    <a:pt x="944093" y="2311400"/>
                  </a:lnTo>
                  <a:lnTo>
                    <a:pt x="958673" y="2273300"/>
                  </a:lnTo>
                  <a:lnTo>
                    <a:pt x="973627" y="2235200"/>
                  </a:lnTo>
                  <a:lnTo>
                    <a:pt x="988955" y="2184400"/>
                  </a:lnTo>
                  <a:lnTo>
                    <a:pt x="1004655" y="2146300"/>
                  </a:lnTo>
                  <a:lnTo>
                    <a:pt x="1020724" y="2095500"/>
                  </a:lnTo>
                  <a:lnTo>
                    <a:pt x="1037161" y="2057400"/>
                  </a:lnTo>
                  <a:lnTo>
                    <a:pt x="1053963" y="2019300"/>
                  </a:lnTo>
                  <a:lnTo>
                    <a:pt x="1071130" y="1968500"/>
                  </a:lnTo>
                  <a:lnTo>
                    <a:pt x="1088658" y="1930400"/>
                  </a:lnTo>
                  <a:lnTo>
                    <a:pt x="1106546" y="1892300"/>
                  </a:lnTo>
                  <a:lnTo>
                    <a:pt x="1124792" y="1841500"/>
                  </a:lnTo>
                  <a:lnTo>
                    <a:pt x="1143394" y="1803400"/>
                  </a:lnTo>
                  <a:lnTo>
                    <a:pt x="1162350" y="1765300"/>
                  </a:lnTo>
                  <a:lnTo>
                    <a:pt x="1181659" y="1727200"/>
                  </a:lnTo>
                  <a:lnTo>
                    <a:pt x="1201317" y="1676400"/>
                  </a:lnTo>
                  <a:lnTo>
                    <a:pt x="1221324" y="1638300"/>
                  </a:lnTo>
                  <a:lnTo>
                    <a:pt x="1241678" y="1600200"/>
                  </a:lnTo>
                  <a:lnTo>
                    <a:pt x="1262375" y="1562100"/>
                  </a:lnTo>
                  <a:lnTo>
                    <a:pt x="1283416" y="1524000"/>
                  </a:lnTo>
                  <a:lnTo>
                    <a:pt x="1304796" y="1473200"/>
                  </a:lnTo>
                  <a:lnTo>
                    <a:pt x="1326516" y="1435100"/>
                  </a:lnTo>
                  <a:lnTo>
                    <a:pt x="1348572" y="1397000"/>
                  </a:lnTo>
                  <a:lnTo>
                    <a:pt x="1370963" y="1358900"/>
                  </a:lnTo>
                  <a:lnTo>
                    <a:pt x="1393687" y="1320800"/>
                  </a:lnTo>
                  <a:lnTo>
                    <a:pt x="1416742" y="1282700"/>
                  </a:lnTo>
                  <a:lnTo>
                    <a:pt x="1440125" y="1244600"/>
                  </a:lnTo>
                  <a:lnTo>
                    <a:pt x="1463836" y="1206500"/>
                  </a:lnTo>
                  <a:lnTo>
                    <a:pt x="1487872" y="1168400"/>
                  </a:lnTo>
                  <a:lnTo>
                    <a:pt x="1512231" y="1130300"/>
                  </a:lnTo>
                  <a:lnTo>
                    <a:pt x="1536911" y="1092200"/>
                  </a:lnTo>
                  <a:lnTo>
                    <a:pt x="1561910" y="1054100"/>
                  </a:lnTo>
                  <a:lnTo>
                    <a:pt x="1587227" y="1016000"/>
                  </a:lnTo>
                  <a:lnTo>
                    <a:pt x="1612859" y="977900"/>
                  </a:lnTo>
                  <a:lnTo>
                    <a:pt x="1638805" y="939800"/>
                  </a:lnTo>
                  <a:lnTo>
                    <a:pt x="1665063" y="901700"/>
                  </a:lnTo>
                  <a:lnTo>
                    <a:pt x="1691630" y="863600"/>
                  </a:lnTo>
                  <a:lnTo>
                    <a:pt x="1718504" y="825500"/>
                  </a:lnTo>
                  <a:lnTo>
                    <a:pt x="1745685" y="800100"/>
                  </a:lnTo>
                  <a:lnTo>
                    <a:pt x="1773169" y="762000"/>
                  </a:lnTo>
                  <a:lnTo>
                    <a:pt x="1800955" y="723900"/>
                  </a:lnTo>
                  <a:lnTo>
                    <a:pt x="1829041" y="685800"/>
                  </a:lnTo>
                  <a:lnTo>
                    <a:pt x="1857425" y="647700"/>
                  </a:lnTo>
                  <a:lnTo>
                    <a:pt x="1886105" y="622300"/>
                  </a:lnTo>
                  <a:lnTo>
                    <a:pt x="1915080" y="584200"/>
                  </a:lnTo>
                  <a:lnTo>
                    <a:pt x="1944346" y="546100"/>
                  </a:lnTo>
                  <a:lnTo>
                    <a:pt x="1973903" y="520700"/>
                  </a:lnTo>
                  <a:lnTo>
                    <a:pt x="2003748" y="482600"/>
                  </a:lnTo>
                  <a:lnTo>
                    <a:pt x="2033880" y="444500"/>
                  </a:lnTo>
                  <a:lnTo>
                    <a:pt x="2064296" y="419100"/>
                  </a:lnTo>
                  <a:lnTo>
                    <a:pt x="2094995" y="381000"/>
                  </a:lnTo>
                  <a:lnTo>
                    <a:pt x="2125974" y="342900"/>
                  </a:lnTo>
                  <a:lnTo>
                    <a:pt x="2157232" y="317500"/>
                  </a:lnTo>
                  <a:lnTo>
                    <a:pt x="2188767" y="279400"/>
                  </a:lnTo>
                  <a:lnTo>
                    <a:pt x="2220576" y="254000"/>
                  </a:lnTo>
                  <a:lnTo>
                    <a:pt x="2252658" y="215900"/>
                  </a:lnTo>
                  <a:lnTo>
                    <a:pt x="2285012" y="190500"/>
                  </a:lnTo>
                  <a:lnTo>
                    <a:pt x="2317634" y="152400"/>
                  </a:lnTo>
                  <a:lnTo>
                    <a:pt x="2383678" y="101600"/>
                  </a:lnTo>
                  <a:lnTo>
                    <a:pt x="2417096" y="63500"/>
                  </a:lnTo>
                  <a:lnTo>
                    <a:pt x="2450775" y="38100"/>
                  </a:lnTo>
                  <a:lnTo>
                    <a:pt x="2485240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7441551" y="2091499"/>
            <a:ext cx="4750435" cy="2169160"/>
          </a:xfrm>
          <a:custGeom>
            <a:avLst/>
            <a:gdLst/>
            <a:ahLst/>
            <a:cxnLst/>
            <a:rect l="l" t="t" r="r" b="b"/>
            <a:pathLst>
              <a:path w="4750434" h="2169160">
                <a:moveTo>
                  <a:pt x="4749850" y="0"/>
                </a:moveTo>
                <a:lnTo>
                  <a:pt x="677214" y="0"/>
                </a:lnTo>
                <a:lnTo>
                  <a:pt x="629389" y="3333"/>
                </a:lnTo>
                <a:lnTo>
                  <a:pt x="583399" y="13062"/>
                </a:lnTo>
                <a:lnTo>
                  <a:pt x="539749" y="28774"/>
                </a:lnTo>
                <a:lnTo>
                  <a:pt x="498944" y="50061"/>
                </a:lnTo>
                <a:lnTo>
                  <a:pt x="461491" y="76511"/>
                </a:lnTo>
                <a:lnTo>
                  <a:pt x="427894" y="107714"/>
                </a:lnTo>
                <a:lnTo>
                  <a:pt x="398660" y="143260"/>
                </a:lnTo>
                <a:lnTo>
                  <a:pt x="374294" y="182740"/>
                </a:lnTo>
                <a:lnTo>
                  <a:pt x="355301" y="225742"/>
                </a:lnTo>
                <a:lnTo>
                  <a:pt x="342188" y="271856"/>
                </a:lnTo>
                <a:lnTo>
                  <a:pt x="0" y="2168829"/>
                </a:lnTo>
                <a:lnTo>
                  <a:pt x="4749850" y="2168829"/>
                </a:lnTo>
                <a:lnTo>
                  <a:pt x="4749850" y="0"/>
                </a:lnTo>
                <a:close/>
              </a:path>
            </a:pathLst>
          </a:custGeom>
          <a:solidFill>
            <a:srgbClr val="F5A3B3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6881455" y="3209203"/>
            <a:ext cx="5310505" cy="2433955"/>
            <a:chOff x="6881455" y="3209203"/>
            <a:chExt cx="5310505" cy="2433955"/>
          </a:xfrm>
        </p:grpSpPr>
        <p:sp>
          <p:nvSpPr>
            <p:cNvPr id="7" name="object 7" descr=""/>
            <p:cNvSpPr/>
            <p:nvPr/>
          </p:nvSpPr>
          <p:spPr>
            <a:xfrm>
              <a:off x="7294408" y="5063957"/>
              <a:ext cx="635635" cy="579120"/>
            </a:xfrm>
            <a:custGeom>
              <a:avLst/>
              <a:gdLst/>
              <a:ahLst/>
              <a:cxnLst/>
              <a:rect l="l" t="t" r="r" b="b"/>
              <a:pathLst>
                <a:path w="635634" h="579120">
                  <a:moveTo>
                    <a:pt x="635228" y="0"/>
                  </a:moveTo>
                  <a:lnTo>
                    <a:pt x="0" y="0"/>
                  </a:lnTo>
                  <a:lnTo>
                    <a:pt x="0" y="579056"/>
                  </a:lnTo>
                  <a:lnTo>
                    <a:pt x="310045" y="579056"/>
                  </a:lnTo>
                  <a:lnTo>
                    <a:pt x="635228" y="0"/>
                  </a:lnTo>
                  <a:close/>
                </a:path>
              </a:pathLst>
            </a:custGeom>
            <a:solidFill>
              <a:srgbClr val="FFDB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881457" y="3945534"/>
              <a:ext cx="5310505" cy="1124585"/>
            </a:xfrm>
            <a:custGeom>
              <a:avLst/>
              <a:gdLst/>
              <a:ahLst/>
              <a:cxnLst/>
              <a:rect l="l" t="t" r="r" b="b"/>
              <a:pathLst>
                <a:path w="5310505" h="1124585">
                  <a:moveTo>
                    <a:pt x="5309946" y="0"/>
                  </a:moveTo>
                  <a:lnTo>
                    <a:pt x="0" y="0"/>
                  </a:lnTo>
                  <a:lnTo>
                    <a:pt x="0" y="1124572"/>
                  </a:lnTo>
                  <a:lnTo>
                    <a:pt x="5309946" y="1124572"/>
                  </a:lnTo>
                  <a:lnTo>
                    <a:pt x="5309946" y="0"/>
                  </a:lnTo>
                  <a:close/>
                </a:path>
              </a:pathLst>
            </a:custGeom>
            <a:solidFill>
              <a:srgbClr val="F285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881455" y="5070107"/>
              <a:ext cx="5310505" cy="249554"/>
            </a:xfrm>
            <a:custGeom>
              <a:avLst/>
              <a:gdLst/>
              <a:ahLst/>
              <a:cxnLst/>
              <a:rect l="l" t="t" r="r" b="b"/>
              <a:pathLst>
                <a:path w="5310505" h="249554">
                  <a:moveTo>
                    <a:pt x="5309947" y="0"/>
                  </a:moveTo>
                  <a:lnTo>
                    <a:pt x="0" y="0"/>
                  </a:lnTo>
                  <a:lnTo>
                    <a:pt x="0" y="1803"/>
                  </a:lnTo>
                  <a:lnTo>
                    <a:pt x="5023" y="51627"/>
                  </a:lnTo>
                  <a:lnTo>
                    <a:pt x="19429" y="98035"/>
                  </a:lnTo>
                  <a:lnTo>
                    <a:pt x="42224" y="140030"/>
                  </a:lnTo>
                  <a:lnTo>
                    <a:pt x="72413" y="176620"/>
                  </a:lnTo>
                  <a:lnTo>
                    <a:pt x="109003" y="206810"/>
                  </a:lnTo>
                  <a:lnTo>
                    <a:pt x="150999" y="229605"/>
                  </a:lnTo>
                  <a:lnTo>
                    <a:pt x="197406" y="244011"/>
                  </a:lnTo>
                  <a:lnTo>
                    <a:pt x="247230" y="249034"/>
                  </a:lnTo>
                  <a:lnTo>
                    <a:pt x="5309947" y="249034"/>
                  </a:lnTo>
                  <a:lnTo>
                    <a:pt x="5309947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881459" y="3209203"/>
              <a:ext cx="1038225" cy="1861185"/>
            </a:xfrm>
            <a:custGeom>
              <a:avLst/>
              <a:gdLst/>
              <a:ahLst/>
              <a:cxnLst/>
              <a:rect l="l" t="t" r="r" b="b"/>
              <a:pathLst>
                <a:path w="1038225" h="1861185">
                  <a:moveTo>
                    <a:pt x="307238" y="0"/>
                  </a:moveTo>
                  <a:lnTo>
                    <a:pt x="228244" y="0"/>
                  </a:lnTo>
                  <a:lnTo>
                    <a:pt x="182247" y="4636"/>
                  </a:lnTo>
                  <a:lnTo>
                    <a:pt x="139404" y="17935"/>
                  </a:lnTo>
                  <a:lnTo>
                    <a:pt x="100634" y="38979"/>
                  </a:lnTo>
                  <a:lnTo>
                    <a:pt x="66854" y="66849"/>
                  </a:lnTo>
                  <a:lnTo>
                    <a:pt x="38982" y="100628"/>
                  </a:lnTo>
                  <a:lnTo>
                    <a:pt x="17937" y="139399"/>
                  </a:lnTo>
                  <a:lnTo>
                    <a:pt x="4637" y="182243"/>
                  </a:lnTo>
                  <a:lnTo>
                    <a:pt x="0" y="228244"/>
                  </a:lnTo>
                  <a:lnTo>
                    <a:pt x="0" y="1860905"/>
                  </a:lnTo>
                  <a:lnTo>
                    <a:pt x="1037894" y="1860905"/>
                  </a:lnTo>
                  <a:lnTo>
                    <a:pt x="1037894" y="730656"/>
                  </a:lnTo>
                  <a:lnTo>
                    <a:pt x="1036340" y="682615"/>
                  </a:lnTo>
                  <a:lnTo>
                    <a:pt x="1031742" y="635404"/>
                  </a:lnTo>
                  <a:lnTo>
                    <a:pt x="1024196" y="589119"/>
                  </a:lnTo>
                  <a:lnTo>
                    <a:pt x="1013799" y="543856"/>
                  </a:lnTo>
                  <a:lnTo>
                    <a:pt x="1000646" y="499712"/>
                  </a:lnTo>
                  <a:lnTo>
                    <a:pt x="984834" y="456783"/>
                  </a:lnTo>
                  <a:lnTo>
                    <a:pt x="966460" y="415165"/>
                  </a:lnTo>
                  <a:lnTo>
                    <a:pt x="945619" y="374954"/>
                  </a:lnTo>
                  <a:lnTo>
                    <a:pt x="922408" y="336247"/>
                  </a:lnTo>
                  <a:lnTo>
                    <a:pt x="896923" y="299140"/>
                  </a:lnTo>
                  <a:lnTo>
                    <a:pt x="869261" y="263729"/>
                  </a:lnTo>
                  <a:lnTo>
                    <a:pt x="839517" y="230111"/>
                  </a:lnTo>
                  <a:lnTo>
                    <a:pt x="807788" y="198381"/>
                  </a:lnTo>
                  <a:lnTo>
                    <a:pt x="774170" y="168637"/>
                  </a:lnTo>
                  <a:lnTo>
                    <a:pt x="738759" y="140974"/>
                  </a:lnTo>
                  <a:lnTo>
                    <a:pt x="701652" y="115489"/>
                  </a:lnTo>
                  <a:lnTo>
                    <a:pt x="662945" y="92277"/>
                  </a:lnTo>
                  <a:lnTo>
                    <a:pt x="622735" y="71436"/>
                  </a:lnTo>
                  <a:lnTo>
                    <a:pt x="581116" y="53061"/>
                  </a:lnTo>
                  <a:lnTo>
                    <a:pt x="538186" y="37249"/>
                  </a:lnTo>
                  <a:lnTo>
                    <a:pt x="494042" y="24096"/>
                  </a:lnTo>
                  <a:lnTo>
                    <a:pt x="448778" y="13698"/>
                  </a:lnTo>
                  <a:lnTo>
                    <a:pt x="402492" y="6152"/>
                  </a:lnTo>
                  <a:lnTo>
                    <a:pt x="355280" y="1554"/>
                  </a:lnTo>
                  <a:lnTo>
                    <a:pt x="307238" y="0"/>
                  </a:lnTo>
                  <a:close/>
                </a:path>
              </a:pathLst>
            </a:custGeom>
            <a:solidFill>
              <a:srgbClr val="F594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7673948" y="874294"/>
            <a:ext cx="1807210" cy="3414395"/>
            <a:chOff x="7673948" y="874294"/>
            <a:chExt cx="1807210" cy="3414395"/>
          </a:xfrm>
        </p:grpSpPr>
        <p:sp>
          <p:nvSpPr>
            <p:cNvPr id="12" name="object 12" descr=""/>
            <p:cNvSpPr/>
            <p:nvPr/>
          </p:nvSpPr>
          <p:spPr>
            <a:xfrm>
              <a:off x="7999971" y="1065123"/>
              <a:ext cx="1330960" cy="998219"/>
            </a:xfrm>
            <a:custGeom>
              <a:avLst/>
              <a:gdLst/>
              <a:ahLst/>
              <a:cxnLst/>
              <a:rect l="l" t="t" r="r" b="b"/>
              <a:pathLst>
                <a:path w="1330959" h="998219">
                  <a:moveTo>
                    <a:pt x="1330960" y="580758"/>
                  </a:moveTo>
                  <a:lnTo>
                    <a:pt x="1227556" y="434644"/>
                  </a:lnTo>
                  <a:lnTo>
                    <a:pt x="962317" y="226441"/>
                  </a:lnTo>
                  <a:lnTo>
                    <a:pt x="663587" y="49136"/>
                  </a:lnTo>
                  <a:lnTo>
                    <a:pt x="462191" y="0"/>
                  </a:lnTo>
                  <a:lnTo>
                    <a:pt x="348449" y="16433"/>
                  </a:lnTo>
                  <a:lnTo>
                    <a:pt x="312686" y="35814"/>
                  </a:lnTo>
                  <a:lnTo>
                    <a:pt x="188099" y="137083"/>
                  </a:lnTo>
                  <a:lnTo>
                    <a:pt x="128587" y="215125"/>
                  </a:lnTo>
                  <a:lnTo>
                    <a:pt x="117970" y="309778"/>
                  </a:lnTo>
                  <a:lnTo>
                    <a:pt x="118643" y="314439"/>
                  </a:lnTo>
                  <a:lnTo>
                    <a:pt x="105143" y="326313"/>
                  </a:lnTo>
                  <a:lnTo>
                    <a:pt x="74803" y="360794"/>
                  </a:lnTo>
                  <a:lnTo>
                    <a:pt x="49009" y="398970"/>
                  </a:lnTo>
                  <a:lnTo>
                    <a:pt x="28219" y="440423"/>
                  </a:lnTo>
                  <a:lnTo>
                    <a:pt x="12827" y="484720"/>
                  </a:lnTo>
                  <a:lnTo>
                    <a:pt x="3276" y="531444"/>
                  </a:lnTo>
                  <a:lnTo>
                    <a:pt x="0" y="580161"/>
                  </a:lnTo>
                  <a:lnTo>
                    <a:pt x="3276" y="628878"/>
                  </a:lnTo>
                  <a:lnTo>
                    <a:pt x="12827" y="675601"/>
                  </a:lnTo>
                  <a:lnTo>
                    <a:pt x="28219" y="719899"/>
                  </a:lnTo>
                  <a:lnTo>
                    <a:pt x="49009" y="761352"/>
                  </a:lnTo>
                  <a:lnTo>
                    <a:pt x="74803" y="799528"/>
                  </a:lnTo>
                  <a:lnTo>
                    <a:pt x="105143" y="834009"/>
                  </a:lnTo>
                  <a:lnTo>
                    <a:pt x="139623" y="864349"/>
                  </a:lnTo>
                  <a:lnTo>
                    <a:pt x="177800" y="890143"/>
                  </a:lnTo>
                  <a:lnTo>
                    <a:pt x="219252" y="910945"/>
                  </a:lnTo>
                  <a:lnTo>
                    <a:pt x="263550" y="926325"/>
                  </a:lnTo>
                  <a:lnTo>
                    <a:pt x="310273" y="935875"/>
                  </a:lnTo>
                  <a:lnTo>
                    <a:pt x="343319" y="938110"/>
                  </a:lnTo>
                  <a:lnTo>
                    <a:pt x="475919" y="987742"/>
                  </a:lnTo>
                  <a:lnTo>
                    <a:pt x="755091" y="998054"/>
                  </a:lnTo>
                  <a:lnTo>
                    <a:pt x="1000747" y="977709"/>
                  </a:lnTo>
                  <a:lnTo>
                    <a:pt x="1106322" y="962875"/>
                  </a:lnTo>
                  <a:lnTo>
                    <a:pt x="1286052" y="733831"/>
                  </a:lnTo>
                  <a:lnTo>
                    <a:pt x="1330960" y="580758"/>
                  </a:lnTo>
                  <a:close/>
                </a:path>
              </a:pathLst>
            </a:custGeom>
            <a:solidFill>
              <a:srgbClr val="C7CB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284256" y="1794894"/>
              <a:ext cx="581025" cy="2009775"/>
            </a:xfrm>
            <a:custGeom>
              <a:avLst/>
              <a:gdLst/>
              <a:ahLst/>
              <a:cxnLst/>
              <a:rect l="l" t="t" r="r" b="b"/>
              <a:pathLst>
                <a:path w="581025" h="2009775">
                  <a:moveTo>
                    <a:pt x="356209" y="0"/>
                  </a:moveTo>
                  <a:lnTo>
                    <a:pt x="0" y="141528"/>
                  </a:lnTo>
                  <a:lnTo>
                    <a:pt x="48818" y="2009635"/>
                  </a:lnTo>
                  <a:lnTo>
                    <a:pt x="580796" y="2009635"/>
                  </a:lnTo>
                  <a:lnTo>
                    <a:pt x="527938" y="102260"/>
                  </a:lnTo>
                  <a:lnTo>
                    <a:pt x="356209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373881" y="1610071"/>
              <a:ext cx="351790" cy="491490"/>
            </a:xfrm>
            <a:custGeom>
              <a:avLst/>
              <a:gdLst/>
              <a:ahLst/>
              <a:cxnLst/>
              <a:rect l="l" t="t" r="r" b="b"/>
              <a:pathLst>
                <a:path w="351790" h="491489">
                  <a:moveTo>
                    <a:pt x="311592" y="0"/>
                  </a:moveTo>
                  <a:lnTo>
                    <a:pt x="29233" y="34404"/>
                  </a:lnTo>
                  <a:lnTo>
                    <a:pt x="24204" y="214845"/>
                  </a:lnTo>
                  <a:lnTo>
                    <a:pt x="21699" y="226238"/>
                  </a:lnTo>
                  <a:lnTo>
                    <a:pt x="15926" y="246948"/>
                  </a:lnTo>
                  <a:lnTo>
                    <a:pt x="8984" y="274784"/>
                  </a:lnTo>
                  <a:lnTo>
                    <a:pt x="2975" y="307554"/>
                  </a:lnTo>
                  <a:lnTo>
                    <a:pt x="0" y="343066"/>
                  </a:lnTo>
                  <a:lnTo>
                    <a:pt x="2158" y="379128"/>
                  </a:lnTo>
                  <a:lnTo>
                    <a:pt x="30282" y="444134"/>
                  </a:lnTo>
                  <a:lnTo>
                    <a:pt x="60449" y="468694"/>
                  </a:lnTo>
                  <a:lnTo>
                    <a:pt x="104154" y="485037"/>
                  </a:lnTo>
                  <a:lnTo>
                    <a:pt x="163498" y="490969"/>
                  </a:lnTo>
                  <a:lnTo>
                    <a:pt x="225671" y="486036"/>
                  </a:lnTo>
                  <a:lnTo>
                    <a:pt x="273116" y="472326"/>
                  </a:lnTo>
                  <a:lnTo>
                    <a:pt x="307603" y="451476"/>
                  </a:lnTo>
                  <a:lnTo>
                    <a:pt x="344771" y="394892"/>
                  </a:lnTo>
                  <a:lnTo>
                    <a:pt x="351321" y="329365"/>
                  </a:lnTo>
                  <a:lnTo>
                    <a:pt x="347536" y="297336"/>
                  </a:lnTo>
                  <a:lnTo>
                    <a:pt x="341400" y="267977"/>
                  </a:lnTo>
                  <a:lnTo>
                    <a:pt x="334683" y="242922"/>
                  </a:lnTo>
                  <a:lnTo>
                    <a:pt x="329153" y="223807"/>
                  </a:lnTo>
                  <a:lnTo>
                    <a:pt x="326578" y="212267"/>
                  </a:lnTo>
                  <a:lnTo>
                    <a:pt x="311592" y="0"/>
                  </a:lnTo>
                  <a:close/>
                </a:path>
              </a:pathLst>
            </a:custGeom>
            <a:solidFill>
              <a:srgbClr val="87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284256" y="977185"/>
              <a:ext cx="528320" cy="854075"/>
            </a:xfrm>
            <a:custGeom>
              <a:avLst/>
              <a:gdLst/>
              <a:ahLst/>
              <a:cxnLst/>
              <a:rect l="l" t="t" r="r" b="b"/>
              <a:pathLst>
                <a:path w="528320" h="854075">
                  <a:moveTo>
                    <a:pt x="273951" y="0"/>
                  </a:moveTo>
                  <a:lnTo>
                    <a:pt x="228189" y="3906"/>
                  </a:lnTo>
                  <a:lnTo>
                    <a:pt x="186249" y="15318"/>
                  </a:lnTo>
                  <a:lnTo>
                    <a:pt x="148248" y="33775"/>
                  </a:lnTo>
                  <a:lnTo>
                    <a:pt x="114303" y="58816"/>
                  </a:lnTo>
                  <a:lnTo>
                    <a:pt x="84529" y="89981"/>
                  </a:lnTo>
                  <a:lnTo>
                    <a:pt x="59044" y="126809"/>
                  </a:lnTo>
                  <a:lnTo>
                    <a:pt x="37962" y="168839"/>
                  </a:lnTo>
                  <a:lnTo>
                    <a:pt x="21400" y="215611"/>
                  </a:lnTo>
                  <a:lnTo>
                    <a:pt x="9475" y="266663"/>
                  </a:lnTo>
                  <a:lnTo>
                    <a:pt x="2303" y="321536"/>
                  </a:lnTo>
                  <a:lnTo>
                    <a:pt x="0" y="379768"/>
                  </a:lnTo>
                  <a:lnTo>
                    <a:pt x="1695" y="443214"/>
                  </a:lnTo>
                  <a:lnTo>
                    <a:pt x="6419" y="503044"/>
                  </a:lnTo>
                  <a:lnTo>
                    <a:pt x="14174" y="559019"/>
                  </a:lnTo>
                  <a:lnTo>
                    <a:pt x="24965" y="610898"/>
                  </a:lnTo>
                  <a:lnTo>
                    <a:pt x="38793" y="658442"/>
                  </a:lnTo>
                  <a:lnTo>
                    <a:pt x="55662" y="701411"/>
                  </a:lnTo>
                  <a:lnTo>
                    <a:pt x="75575" y="739566"/>
                  </a:lnTo>
                  <a:lnTo>
                    <a:pt x="98534" y="772666"/>
                  </a:lnTo>
                  <a:lnTo>
                    <a:pt x="153603" y="822744"/>
                  </a:lnTo>
                  <a:lnTo>
                    <a:pt x="220894" y="849728"/>
                  </a:lnTo>
                  <a:lnTo>
                    <a:pt x="259130" y="853960"/>
                  </a:lnTo>
                  <a:lnTo>
                    <a:pt x="299504" y="851842"/>
                  </a:lnTo>
                  <a:lnTo>
                    <a:pt x="369068" y="829195"/>
                  </a:lnTo>
                  <a:lnTo>
                    <a:pt x="424574" y="783929"/>
                  </a:lnTo>
                  <a:lnTo>
                    <a:pt x="467050" y="718356"/>
                  </a:lnTo>
                  <a:lnTo>
                    <a:pt x="483722" y="678677"/>
                  </a:lnTo>
                  <a:lnTo>
                    <a:pt x="497521" y="634787"/>
                  </a:lnTo>
                  <a:lnTo>
                    <a:pt x="508576" y="586977"/>
                  </a:lnTo>
                  <a:lnTo>
                    <a:pt x="517014" y="535534"/>
                  </a:lnTo>
                  <a:lnTo>
                    <a:pt x="522964" y="480749"/>
                  </a:lnTo>
                  <a:lnTo>
                    <a:pt x="526554" y="422910"/>
                  </a:lnTo>
                  <a:lnTo>
                    <a:pt x="527913" y="362305"/>
                  </a:lnTo>
                  <a:lnTo>
                    <a:pt x="526201" y="296259"/>
                  </a:lnTo>
                  <a:lnTo>
                    <a:pt x="520383" y="237404"/>
                  </a:lnTo>
                  <a:lnTo>
                    <a:pt x="510404" y="185552"/>
                  </a:lnTo>
                  <a:lnTo>
                    <a:pt x="496205" y="140511"/>
                  </a:lnTo>
                  <a:lnTo>
                    <a:pt x="477731" y="102093"/>
                  </a:lnTo>
                  <a:lnTo>
                    <a:pt x="454926" y="70106"/>
                  </a:lnTo>
                  <a:lnTo>
                    <a:pt x="396095" y="24668"/>
                  </a:lnTo>
                  <a:lnTo>
                    <a:pt x="359957" y="10836"/>
                  </a:lnTo>
                  <a:lnTo>
                    <a:pt x="319261" y="2677"/>
                  </a:lnTo>
                  <a:lnTo>
                    <a:pt x="273951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146838" y="874294"/>
              <a:ext cx="815975" cy="619760"/>
            </a:xfrm>
            <a:custGeom>
              <a:avLst/>
              <a:gdLst/>
              <a:ahLst/>
              <a:cxnLst/>
              <a:rect l="l" t="t" r="r" b="b"/>
              <a:pathLst>
                <a:path w="815975" h="619760">
                  <a:moveTo>
                    <a:pt x="400966" y="0"/>
                  </a:moveTo>
                  <a:lnTo>
                    <a:pt x="352662" y="4412"/>
                  </a:lnTo>
                  <a:lnTo>
                    <a:pt x="305718" y="14023"/>
                  </a:lnTo>
                  <a:lnTo>
                    <a:pt x="260479" y="28938"/>
                  </a:lnTo>
                  <a:lnTo>
                    <a:pt x="217289" y="49261"/>
                  </a:lnTo>
                  <a:lnTo>
                    <a:pt x="176489" y="75097"/>
                  </a:lnTo>
                  <a:lnTo>
                    <a:pt x="138426" y="106549"/>
                  </a:lnTo>
                  <a:lnTo>
                    <a:pt x="94363" y="169472"/>
                  </a:lnTo>
                  <a:lnTo>
                    <a:pt x="73311" y="214068"/>
                  </a:lnTo>
                  <a:lnTo>
                    <a:pt x="53742" y="264726"/>
                  </a:lnTo>
                  <a:lnTo>
                    <a:pt x="36282" y="319425"/>
                  </a:lnTo>
                  <a:lnTo>
                    <a:pt x="21554" y="376145"/>
                  </a:lnTo>
                  <a:lnTo>
                    <a:pt x="10181" y="432864"/>
                  </a:lnTo>
                  <a:lnTo>
                    <a:pt x="2789" y="487562"/>
                  </a:lnTo>
                  <a:lnTo>
                    <a:pt x="0" y="538219"/>
                  </a:lnTo>
                  <a:lnTo>
                    <a:pt x="2438" y="582813"/>
                  </a:lnTo>
                  <a:lnTo>
                    <a:pt x="10727" y="619324"/>
                  </a:lnTo>
                  <a:lnTo>
                    <a:pt x="14719" y="601175"/>
                  </a:lnTo>
                  <a:lnTo>
                    <a:pt x="20193" y="551536"/>
                  </a:lnTo>
                  <a:lnTo>
                    <a:pt x="26056" y="501715"/>
                  </a:lnTo>
                  <a:lnTo>
                    <a:pt x="31212" y="483015"/>
                  </a:lnTo>
                  <a:lnTo>
                    <a:pt x="34667" y="504923"/>
                  </a:lnTo>
                  <a:lnTo>
                    <a:pt x="40325" y="549352"/>
                  </a:lnTo>
                  <a:lnTo>
                    <a:pt x="46411" y="592988"/>
                  </a:lnTo>
                  <a:lnTo>
                    <a:pt x="51151" y="612517"/>
                  </a:lnTo>
                  <a:lnTo>
                    <a:pt x="89164" y="601565"/>
                  </a:lnTo>
                  <a:lnTo>
                    <a:pt x="124502" y="577256"/>
                  </a:lnTo>
                  <a:lnTo>
                    <a:pt x="157567" y="543000"/>
                  </a:lnTo>
                  <a:lnTo>
                    <a:pt x="188764" y="502203"/>
                  </a:lnTo>
                  <a:lnTo>
                    <a:pt x="218497" y="458275"/>
                  </a:lnTo>
                  <a:lnTo>
                    <a:pt x="247170" y="414623"/>
                  </a:lnTo>
                  <a:lnTo>
                    <a:pt x="275188" y="374655"/>
                  </a:lnTo>
                  <a:lnTo>
                    <a:pt x="302954" y="341778"/>
                  </a:lnTo>
                  <a:lnTo>
                    <a:pt x="334954" y="372761"/>
                  </a:lnTo>
                  <a:lnTo>
                    <a:pt x="368816" y="402242"/>
                  </a:lnTo>
                  <a:lnTo>
                    <a:pt x="405344" y="428948"/>
                  </a:lnTo>
                  <a:lnTo>
                    <a:pt x="445343" y="451603"/>
                  </a:lnTo>
                  <a:lnTo>
                    <a:pt x="489618" y="468935"/>
                  </a:lnTo>
                  <a:lnTo>
                    <a:pt x="538973" y="479669"/>
                  </a:lnTo>
                  <a:lnTo>
                    <a:pt x="594213" y="482531"/>
                  </a:lnTo>
                  <a:lnTo>
                    <a:pt x="656141" y="476246"/>
                  </a:lnTo>
                  <a:lnTo>
                    <a:pt x="702879" y="472485"/>
                  </a:lnTo>
                  <a:lnTo>
                    <a:pt x="747451" y="472122"/>
                  </a:lnTo>
                  <a:lnTo>
                    <a:pt x="784586" y="467742"/>
                  </a:lnTo>
                  <a:lnTo>
                    <a:pt x="809014" y="451929"/>
                  </a:lnTo>
                  <a:lnTo>
                    <a:pt x="815463" y="417267"/>
                  </a:lnTo>
                  <a:lnTo>
                    <a:pt x="809249" y="371502"/>
                  </a:lnTo>
                  <a:lnTo>
                    <a:pt x="799106" y="326051"/>
                  </a:lnTo>
                  <a:lnTo>
                    <a:pt x="785111" y="281453"/>
                  </a:lnTo>
                  <a:lnTo>
                    <a:pt x="767341" y="238245"/>
                  </a:lnTo>
                  <a:lnTo>
                    <a:pt x="745873" y="196965"/>
                  </a:lnTo>
                  <a:lnTo>
                    <a:pt x="720785" y="158151"/>
                  </a:lnTo>
                  <a:lnTo>
                    <a:pt x="692154" y="122342"/>
                  </a:lnTo>
                  <a:lnTo>
                    <a:pt x="660057" y="90073"/>
                  </a:lnTo>
                  <a:lnTo>
                    <a:pt x="624572" y="61885"/>
                  </a:lnTo>
                  <a:lnTo>
                    <a:pt x="585774" y="38313"/>
                  </a:lnTo>
                  <a:lnTo>
                    <a:pt x="543743" y="19897"/>
                  </a:lnTo>
                  <a:lnTo>
                    <a:pt x="498555" y="7174"/>
                  </a:lnTo>
                  <a:lnTo>
                    <a:pt x="450287" y="682"/>
                  </a:lnTo>
                  <a:lnTo>
                    <a:pt x="400966" y="0"/>
                  </a:lnTo>
                  <a:close/>
                </a:path>
              </a:pathLst>
            </a:custGeom>
            <a:solidFill>
              <a:srgbClr val="C7CB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875804" y="1836419"/>
              <a:ext cx="1369060" cy="2452370"/>
            </a:xfrm>
            <a:custGeom>
              <a:avLst/>
              <a:gdLst/>
              <a:ahLst/>
              <a:cxnLst/>
              <a:rect l="l" t="t" r="r" b="b"/>
              <a:pathLst>
                <a:path w="1369059" h="2452370">
                  <a:moveTo>
                    <a:pt x="559295" y="2212556"/>
                  </a:moveTo>
                  <a:lnTo>
                    <a:pt x="559015" y="2170138"/>
                  </a:lnTo>
                  <a:lnTo>
                    <a:pt x="558355" y="2125002"/>
                  </a:lnTo>
                  <a:lnTo>
                    <a:pt x="557339" y="2077326"/>
                  </a:lnTo>
                  <a:lnTo>
                    <a:pt x="555980" y="2027288"/>
                  </a:lnTo>
                  <a:lnTo>
                    <a:pt x="552335" y="1920748"/>
                  </a:lnTo>
                  <a:lnTo>
                    <a:pt x="547598" y="1806740"/>
                  </a:lnTo>
                  <a:lnTo>
                    <a:pt x="541909" y="1686623"/>
                  </a:lnTo>
                  <a:lnTo>
                    <a:pt x="535470" y="1561731"/>
                  </a:lnTo>
                  <a:lnTo>
                    <a:pt x="524713" y="1368399"/>
                  </a:lnTo>
                  <a:lnTo>
                    <a:pt x="473087" y="498271"/>
                  </a:lnTo>
                  <a:lnTo>
                    <a:pt x="465239" y="347370"/>
                  </a:lnTo>
                  <a:lnTo>
                    <a:pt x="461314" y="259080"/>
                  </a:lnTo>
                  <a:lnTo>
                    <a:pt x="458597" y="182219"/>
                  </a:lnTo>
                  <a:lnTo>
                    <a:pt x="466471" y="147726"/>
                  </a:lnTo>
                  <a:lnTo>
                    <a:pt x="485317" y="99225"/>
                  </a:lnTo>
                  <a:lnTo>
                    <a:pt x="506095" y="49745"/>
                  </a:lnTo>
                  <a:lnTo>
                    <a:pt x="519684" y="12331"/>
                  </a:lnTo>
                  <a:lnTo>
                    <a:pt x="479361" y="13639"/>
                  </a:lnTo>
                  <a:lnTo>
                    <a:pt x="434365" y="31762"/>
                  </a:lnTo>
                  <a:lnTo>
                    <a:pt x="384886" y="52984"/>
                  </a:lnTo>
                  <a:lnTo>
                    <a:pt x="333794" y="75907"/>
                  </a:lnTo>
                  <a:lnTo>
                    <a:pt x="283908" y="99148"/>
                  </a:lnTo>
                  <a:lnTo>
                    <a:pt x="238112" y="121297"/>
                  </a:lnTo>
                  <a:lnTo>
                    <a:pt x="199250" y="140995"/>
                  </a:lnTo>
                  <a:lnTo>
                    <a:pt x="132740" y="182702"/>
                  </a:lnTo>
                  <a:lnTo>
                    <a:pt x="100355" y="213791"/>
                  </a:lnTo>
                  <a:lnTo>
                    <a:pt x="73482" y="249415"/>
                  </a:lnTo>
                  <a:lnTo>
                    <a:pt x="52603" y="288823"/>
                  </a:lnTo>
                  <a:lnTo>
                    <a:pt x="38176" y="331317"/>
                  </a:lnTo>
                  <a:lnTo>
                    <a:pt x="30683" y="376174"/>
                  </a:lnTo>
                  <a:lnTo>
                    <a:pt x="29095" y="413004"/>
                  </a:lnTo>
                  <a:lnTo>
                    <a:pt x="30086" y="452234"/>
                  </a:lnTo>
                  <a:lnTo>
                    <a:pt x="33286" y="493674"/>
                  </a:lnTo>
                  <a:lnTo>
                    <a:pt x="38328" y="537184"/>
                  </a:lnTo>
                  <a:lnTo>
                    <a:pt x="44843" y="582574"/>
                  </a:lnTo>
                  <a:lnTo>
                    <a:pt x="52476" y="629716"/>
                  </a:lnTo>
                  <a:lnTo>
                    <a:pt x="78346" y="779894"/>
                  </a:lnTo>
                  <a:lnTo>
                    <a:pt x="86741" y="832332"/>
                  </a:lnTo>
                  <a:lnTo>
                    <a:pt x="94411" y="885698"/>
                  </a:lnTo>
                  <a:lnTo>
                    <a:pt x="100990" y="939825"/>
                  </a:lnTo>
                  <a:lnTo>
                    <a:pt x="106095" y="994537"/>
                  </a:lnTo>
                  <a:lnTo>
                    <a:pt x="109385" y="1049693"/>
                  </a:lnTo>
                  <a:lnTo>
                    <a:pt x="110477" y="1105115"/>
                  </a:lnTo>
                  <a:lnTo>
                    <a:pt x="109004" y="1160640"/>
                  </a:lnTo>
                  <a:lnTo>
                    <a:pt x="104876" y="1217307"/>
                  </a:lnTo>
                  <a:lnTo>
                    <a:pt x="98602" y="1273746"/>
                  </a:lnTo>
                  <a:lnTo>
                    <a:pt x="90589" y="1329778"/>
                  </a:lnTo>
                  <a:lnTo>
                    <a:pt x="81216" y="1385227"/>
                  </a:lnTo>
                  <a:lnTo>
                    <a:pt x="70904" y="1439926"/>
                  </a:lnTo>
                  <a:lnTo>
                    <a:pt x="60020" y="1493710"/>
                  </a:lnTo>
                  <a:lnTo>
                    <a:pt x="38150" y="1597787"/>
                  </a:lnTo>
                  <a:lnTo>
                    <a:pt x="27952" y="1647748"/>
                  </a:lnTo>
                  <a:lnTo>
                    <a:pt x="18757" y="1696085"/>
                  </a:lnTo>
                  <a:lnTo>
                    <a:pt x="10972" y="1742643"/>
                  </a:lnTo>
                  <a:lnTo>
                    <a:pt x="4991" y="1787220"/>
                  </a:lnTo>
                  <a:lnTo>
                    <a:pt x="1206" y="1829663"/>
                  </a:lnTo>
                  <a:lnTo>
                    <a:pt x="0" y="1869795"/>
                  </a:lnTo>
                  <a:lnTo>
                    <a:pt x="2654" y="1955571"/>
                  </a:lnTo>
                  <a:lnTo>
                    <a:pt x="18008" y="2009101"/>
                  </a:lnTo>
                  <a:lnTo>
                    <a:pt x="59093" y="2052802"/>
                  </a:lnTo>
                  <a:lnTo>
                    <a:pt x="138912" y="2109127"/>
                  </a:lnTo>
                  <a:lnTo>
                    <a:pt x="173977" y="2158606"/>
                  </a:lnTo>
                  <a:lnTo>
                    <a:pt x="265125" y="2269655"/>
                  </a:lnTo>
                  <a:lnTo>
                    <a:pt x="391287" y="2386165"/>
                  </a:lnTo>
                  <a:lnTo>
                    <a:pt x="531380" y="2452027"/>
                  </a:lnTo>
                  <a:lnTo>
                    <a:pt x="536651" y="2450554"/>
                  </a:lnTo>
                  <a:lnTo>
                    <a:pt x="551840" y="2400706"/>
                  </a:lnTo>
                  <a:lnTo>
                    <a:pt x="556209" y="2351748"/>
                  </a:lnTo>
                  <a:lnTo>
                    <a:pt x="558634" y="2288590"/>
                  </a:lnTo>
                  <a:lnTo>
                    <a:pt x="559181" y="2252091"/>
                  </a:lnTo>
                  <a:lnTo>
                    <a:pt x="559295" y="2212556"/>
                  </a:lnTo>
                  <a:close/>
                </a:path>
                <a:path w="1369059" h="2452370">
                  <a:moveTo>
                    <a:pt x="1368513" y="1877974"/>
                  </a:moveTo>
                  <a:lnTo>
                    <a:pt x="1368323" y="1839112"/>
                  </a:lnTo>
                  <a:lnTo>
                    <a:pt x="1365770" y="1798358"/>
                  </a:lnTo>
                  <a:lnTo>
                    <a:pt x="1361173" y="1755838"/>
                  </a:lnTo>
                  <a:lnTo>
                    <a:pt x="1354874" y="1711667"/>
                  </a:lnTo>
                  <a:lnTo>
                    <a:pt x="1347190" y="1665947"/>
                  </a:lnTo>
                  <a:lnTo>
                    <a:pt x="1338427" y="1618830"/>
                  </a:lnTo>
                  <a:lnTo>
                    <a:pt x="1309001" y="1470101"/>
                  </a:lnTo>
                  <a:lnTo>
                    <a:pt x="1299222" y="1418475"/>
                  </a:lnTo>
                  <a:lnTo>
                    <a:pt x="1289989" y="1366012"/>
                  </a:lnTo>
                  <a:lnTo>
                    <a:pt x="1281633" y="1312837"/>
                  </a:lnTo>
                  <a:lnTo>
                    <a:pt x="1274483" y="1259065"/>
                  </a:lnTo>
                  <a:lnTo>
                    <a:pt x="1268844" y="1204798"/>
                  </a:lnTo>
                  <a:lnTo>
                    <a:pt x="1265059" y="1150175"/>
                  </a:lnTo>
                  <a:lnTo>
                    <a:pt x="1263573" y="1096149"/>
                  </a:lnTo>
                  <a:lnTo>
                    <a:pt x="1264310" y="1042174"/>
                  </a:lnTo>
                  <a:lnTo>
                    <a:pt x="1266964" y="988415"/>
                  </a:lnTo>
                  <a:lnTo>
                    <a:pt x="1271193" y="934986"/>
                  </a:lnTo>
                  <a:lnTo>
                    <a:pt x="1276692" y="882040"/>
                  </a:lnTo>
                  <a:lnTo>
                    <a:pt x="1283144" y="829691"/>
                  </a:lnTo>
                  <a:lnTo>
                    <a:pt x="1290193" y="778090"/>
                  </a:lnTo>
                  <a:lnTo>
                    <a:pt x="1311833" y="629094"/>
                  </a:lnTo>
                  <a:lnTo>
                    <a:pt x="1318133" y="581812"/>
                  </a:lnTo>
                  <a:lnTo>
                    <a:pt x="1323416" y="535952"/>
                  </a:lnTo>
                  <a:lnTo>
                    <a:pt x="1327391" y="491629"/>
                  </a:lnTo>
                  <a:lnTo>
                    <a:pt x="1329715" y="449008"/>
                  </a:lnTo>
                  <a:lnTo>
                    <a:pt x="1330071" y="408203"/>
                  </a:lnTo>
                  <a:lnTo>
                    <a:pt x="1328140" y="369354"/>
                  </a:lnTo>
                  <a:lnTo>
                    <a:pt x="1320647" y="324497"/>
                  </a:lnTo>
                  <a:lnTo>
                    <a:pt x="1306220" y="282003"/>
                  </a:lnTo>
                  <a:lnTo>
                    <a:pt x="1285341" y="242595"/>
                  </a:lnTo>
                  <a:lnTo>
                    <a:pt x="1258468" y="206984"/>
                  </a:lnTo>
                  <a:lnTo>
                    <a:pt x="1226083" y="175882"/>
                  </a:lnTo>
                  <a:lnTo>
                    <a:pt x="1188656" y="150012"/>
                  </a:lnTo>
                  <a:lnTo>
                    <a:pt x="1148930" y="129349"/>
                  </a:lnTo>
                  <a:lnTo>
                    <a:pt x="1101585" y="108127"/>
                  </a:lnTo>
                  <a:lnTo>
                    <a:pt x="1049185" y="86702"/>
                  </a:lnTo>
                  <a:lnTo>
                    <a:pt x="994270" y="65392"/>
                  </a:lnTo>
                  <a:lnTo>
                    <a:pt x="887069" y="24460"/>
                  </a:lnTo>
                  <a:lnTo>
                    <a:pt x="839901" y="5499"/>
                  </a:lnTo>
                  <a:lnTo>
                    <a:pt x="842632" y="12827"/>
                  </a:lnTo>
                  <a:lnTo>
                    <a:pt x="863244" y="40360"/>
                  </a:lnTo>
                  <a:lnTo>
                    <a:pt x="890244" y="83807"/>
                  </a:lnTo>
                  <a:lnTo>
                    <a:pt x="912063" y="138887"/>
                  </a:lnTo>
                  <a:lnTo>
                    <a:pt x="917194" y="201307"/>
                  </a:lnTo>
                  <a:lnTo>
                    <a:pt x="909091" y="279146"/>
                  </a:lnTo>
                  <a:lnTo>
                    <a:pt x="900506" y="368731"/>
                  </a:lnTo>
                  <a:lnTo>
                    <a:pt x="891540" y="468642"/>
                  </a:lnTo>
                  <a:lnTo>
                    <a:pt x="877697" y="634746"/>
                  </a:lnTo>
                  <a:lnTo>
                    <a:pt x="863714" y="816076"/>
                  </a:lnTo>
                  <a:lnTo>
                    <a:pt x="850036" y="1007846"/>
                  </a:lnTo>
                  <a:lnTo>
                    <a:pt x="841298" y="1139113"/>
                  </a:lnTo>
                  <a:lnTo>
                    <a:pt x="832993" y="1271460"/>
                  </a:lnTo>
                  <a:lnTo>
                    <a:pt x="825258" y="1403477"/>
                  </a:lnTo>
                  <a:lnTo>
                    <a:pt x="818222" y="1533728"/>
                  </a:lnTo>
                  <a:lnTo>
                    <a:pt x="811999" y="1660791"/>
                  </a:lnTo>
                  <a:lnTo>
                    <a:pt x="806729" y="1783257"/>
                  </a:lnTo>
                  <a:lnTo>
                    <a:pt x="802513" y="1899704"/>
                  </a:lnTo>
                  <a:lnTo>
                    <a:pt x="800849" y="1955215"/>
                  </a:lnTo>
                  <a:lnTo>
                    <a:pt x="799490" y="2008695"/>
                  </a:lnTo>
                  <a:lnTo>
                    <a:pt x="798474" y="2059952"/>
                  </a:lnTo>
                  <a:lnTo>
                    <a:pt x="797788" y="2108809"/>
                  </a:lnTo>
                  <a:lnTo>
                    <a:pt x="797471" y="2155101"/>
                  </a:lnTo>
                  <a:lnTo>
                    <a:pt x="797534" y="2198636"/>
                  </a:lnTo>
                  <a:lnTo>
                    <a:pt x="797979" y="2239251"/>
                  </a:lnTo>
                  <a:lnTo>
                    <a:pt x="800112" y="2310981"/>
                  </a:lnTo>
                  <a:lnTo>
                    <a:pt x="804011" y="2368854"/>
                  </a:lnTo>
                  <a:lnTo>
                    <a:pt x="809777" y="2411476"/>
                  </a:lnTo>
                  <a:lnTo>
                    <a:pt x="827443" y="2445207"/>
                  </a:lnTo>
                  <a:lnTo>
                    <a:pt x="893394" y="2434666"/>
                  </a:lnTo>
                  <a:lnTo>
                    <a:pt x="952131" y="2424328"/>
                  </a:lnTo>
                  <a:lnTo>
                    <a:pt x="1004887" y="2413393"/>
                  </a:lnTo>
                  <a:lnTo>
                    <a:pt x="1052918" y="2401049"/>
                  </a:lnTo>
                  <a:lnTo>
                    <a:pt x="1097495" y="2386482"/>
                  </a:lnTo>
                  <a:lnTo>
                    <a:pt x="1139875" y="2368918"/>
                  </a:lnTo>
                  <a:lnTo>
                    <a:pt x="1181290" y="2347518"/>
                  </a:lnTo>
                  <a:lnTo>
                    <a:pt x="1223010" y="2321483"/>
                  </a:lnTo>
                  <a:lnTo>
                    <a:pt x="1245527" y="2265184"/>
                  </a:lnTo>
                  <a:lnTo>
                    <a:pt x="1238326" y="2229904"/>
                  </a:lnTo>
                  <a:lnTo>
                    <a:pt x="1227937" y="2193607"/>
                  </a:lnTo>
                  <a:lnTo>
                    <a:pt x="1221232" y="2159139"/>
                  </a:lnTo>
                  <a:lnTo>
                    <a:pt x="1225054" y="2129320"/>
                  </a:lnTo>
                  <a:lnTo>
                    <a:pt x="1246263" y="2106942"/>
                  </a:lnTo>
                  <a:lnTo>
                    <a:pt x="1276604" y="2087384"/>
                  </a:lnTo>
                  <a:lnTo>
                    <a:pt x="1301991" y="2065007"/>
                  </a:lnTo>
                  <a:lnTo>
                    <a:pt x="1339215" y="2012238"/>
                  </a:lnTo>
                  <a:lnTo>
                    <a:pt x="1360525" y="1949589"/>
                  </a:lnTo>
                  <a:lnTo>
                    <a:pt x="1366024" y="1914842"/>
                  </a:lnTo>
                  <a:lnTo>
                    <a:pt x="1368513" y="1877974"/>
                  </a:lnTo>
                  <a:close/>
                </a:path>
              </a:pathLst>
            </a:custGeom>
            <a:solidFill>
              <a:srgbClr val="FD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673948" y="2588773"/>
              <a:ext cx="927735" cy="1160780"/>
            </a:xfrm>
            <a:custGeom>
              <a:avLst/>
              <a:gdLst/>
              <a:ahLst/>
              <a:cxnLst/>
              <a:rect l="l" t="t" r="r" b="b"/>
              <a:pathLst>
                <a:path w="927734" h="1160779">
                  <a:moveTo>
                    <a:pt x="436930" y="0"/>
                  </a:moveTo>
                  <a:lnTo>
                    <a:pt x="115189" y="87934"/>
                  </a:lnTo>
                  <a:lnTo>
                    <a:pt x="0" y="798702"/>
                  </a:lnTo>
                  <a:lnTo>
                    <a:pt x="489" y="823249"/>
                  </a:lnTo>
                  <a:lnTo>
                    <a:pt x="9393" y="845338"/>
                  </a:lnTo>
                  <a:lnTo>
                    <a:pt x="25433" y="862944"/>
                  </a:lnTo>
                  <a:lnTo>
                    <a:pt x="47332" y="874039"/>
                  </a:lnTo>
                  <a:lnTo>
                    <a:pt x="603745" y="991755"/>
                  </a:lnTo>
                  <a:lnTo>
                    <a:pt x="889139" y="1160767"/>
                  </a:lnTo>
                  <a:lnTo>
                    <a:pt x="927608" y="1065606"/>
                  </a:lnTo>
                  <a:lnTo>
                    <a:pt x="916990" y="1037497"/>
                  </a:lnTo>
                  <a:lnTo>
                    <a:pt x="901977" y="1006211"/>
                  </a:lnTo>
                  <a:lnTo>
                    <a:pt x="861288" y="945578"/>
                  </a:lnTo>
                  <a:lnTo>
                    <a:pt x="826639" y="910408"/>
                  </a:lnTo>
                  <a:lnTo>
                    <a:pt x="788991" y="880578"/>
                  </a:lnTo>
                  <a:lnTo>
                    <a:pt x="748646" y="855394"/>
                  </a:lnTo>
                  <a:lnTo>
                    <a:pt x="705908" y="834158"/>
                  </a:lnTo>
                  <a:lnTo>
                    <a:pt x="661078" y="816175"/>
                  </a:lnTo>
                  <a:lnTo>
                    <a:pt x="614460" y="800749"/>
                  </a:lnTo>
                  <a:lnTo>
                    <a:pt x="566356" y="787184"/>
                  </a:lnTo>
                  <a:lnTo>
                    <a:pt x="297967" y="676833"/>
                  </a:lnTo>
                  <a:lnTo>
                    <a:pt x="381368" y="275767"/>
                  </a:lnTo>
                  <a:lnTo>
                    <a:pt x="436930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789132" y="2175904"/>
              <a:ext cx="401955" cy="613410"/>
            </a:xfrm>
            <a:custGeom>
              <a:avLst/>
              <a:gdLst/>
              <a:ahLst/>
              <a:cxnLst/>
              <a:rect l="l" t="t" r="r" b="b"/>
              <a:pathLst>
                <a:path w="401954" h="613410">
                  <a:moveTo>
                    <a:pt x="122948" y="0"/>
                  </a:moveTo>
                  <a:lnTo>
                    <a:pt x="0" y="500799"/>
                  </a:lnTo>
                  <a:lnTo>
                    <a:pt x="70315" y="580074"/>
                  </a:lnTo>
                  <a:lnTo>
                    <a:pt x="134234" y="613411"/>
                  </a:lnTo>
                  <a:lnTo>
                    <a:pt x="228187" y="607032"/>
                  </a:lnTo>
                  <a:lnTo>
                    <a:pt x="388607" y="567156"/>
                  </a:lnTo>
                  <a:lnTo>
                    <a:pt x="401370" y="386638"/>
                  </a:lnTo>
                  <a:lnTo>
                    <a:pt x="122948" y="0"/>
                  </a:lnTo>
                  <a:close/>
                </a:path>
              </a:pathLst>
            </a:custGeom>
            <a:solidFill>
              <a:srgbClr val="FD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509938" y="2493686"/>
              <a:ext cx="971550" cy="1212850"/>
            </a:xfrm>
            <a:custGeom>
              <a:avLst/>
              <a:gdLst/>
              <a:ahLst/>
              <a:cxnLst/>
              <a:rect l="l" t="t" r="r" b="b"/>
              <a:pathLst>
                <a:path w="971550" h="1212850">
                  <a:moveTo>
                    <a:pt x="762939" y="0"/>
                  </a:moveTo>
                  <a:lnTo>
                    <a:pt x="451675" y="112420"/>
                  </a:lnTo>
                  <a:lnTo>
                    <a:pt x="659980" y="732917"/>
                  </a:lnTo>
                  <a:lnTo>
                    <a:pt x="417588" y="847597"/>
                  </a:lnTo>
                  <a:lnTo>
                    <a:pt x="372629" y="861056"/>
                  </a:lnTo>
                  <a:lnTo>
                    <a:pt x="324208" y="878614"/>
                  </a:lnTo>
                  <a:lnTo>
                    <a:pt x="274052" y="899825"/>
                  </a:lnTo>
                  <a:lnTo>
                    <a:pt x="223886" y="924240"/>
                  </a:lnTo>
                  <a:lnTo>
                    <a:pt x="175437" y="951413"/>
                  </a:lnTo>
                  <a:lnTo>
                    <a:pt x="130429" y="980895"/>
                  </a:lnTo>
                  <a:lnTo>
                    <a:pt x="90590" y="1012237"/>
                  </a:lnTo>
                  <a:lnTo>
                    <a:pt x="57645" y="1044994"/>
                  </a:lnTo>
                  <a:lnTo>
                    <a:pt x="21288" y="1094793"/>
                  </a:lnTo>
                  <a:lnTo>
                    <a:pt x="0" y="1143355"/>
                  </a:lnTo>
                  <a:lnTo>
                    <a:pt x="38455" y="1212519"/>
                  </a:lnTo>
                  <a:lnTo>
                    <a:pt x="388873" y="1056500"/>
                  </a:lnTo>
                  <a:lnTo>
                    <a:pt x="923607" y="912787"/>
                  </a:lnTo>
                  <a:lnTo>
                    <a:pt x="945505" y="901692"/>
                  </a:lnTo>
                  <a:lnTo>
                    <a:pt x="961543" y="884086"/>
                  </a:lnTo>
                  <a:lnTo>
                    <a:pt x="970450" y="861996"/>
                  </a:lnTo>
                  <a:lnTo>
                    <a:pt x="970953" y="837450"/>
                  </a:lnTo>
                  <a:lnTo>
                    <a:pt x="762939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925575" y="2175904"/>
              <a:ext cx="401320" cy="614045"/>
            </a:xfrm>
            <a:custGeom>
              <a:avLst/>
              <a:gdLst/>
              <a:ahLst/>
              <a:cxnLst/>
              <a:rect l="l" t="t" r="r" b="b"/>
              <a:pathLst>
                <a:path w="401320" h="614044">
                  <a:moveTo>
                    <a:pt x="265125" y="0"/>
                  </a:moveTo>
                  <a:lnTo>
                    <a:pt x="0" y="332130"/>
                  </a:lnTo>
                  <a:lnTo>
                    <a:pt x="67297" y="573874"/>
                  </a:lnTo>
                  <a:lnTo>
                    <a:pt x="205093" y="608131"/>
                  </a:lnTo>
                  <a:lnTo>
                    <a:pt x="285797" y="613613"/>
                  </a:lnTo>
                  <a:lnTo>
                    <a:pt x="340702" y="584976"/>
                  </a:lnTo>
                  <a:lnTo>
                    <a:pt x="401104" y="516877"/>
                  </a:lnTo>
                  <a:lnTo>
                    <a:pt x="265125" y="0"/>
                  </a:lnTo>
                  <a:close/>
                </a:path>
              </a:pathLst>
            </a:custGeom>
            <a:solidFill>
              <a:srgbClr val="FDC4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8280755" y="5443867"/>
            <a:ext cx="213360" cy="205740"/>
          </a:xfrm>
          <a:custGeom>
            <a:avLst/>
            <a:gdLst/>
            <a:ahLst/>
            <a:cxnLst/>
            <a:rect l="l" t="t" r="r" b="b"/>
            <a:pathLst>
              <a:path w="213359" h="205739">
                <a:moveTo>
                  <a:pt x="212750" y="0"/>
                </a:moveTo>
                <a:lnTo>
                  <a:pt x="0" y="0"/>
                </a:lnTo>
                <a:lnTo>
                  <a:pt x="0" y="205168"/>
                </a:lnTo>
                <a:lnTo>
                  <a:pt x="212750" y="205168"/>
                </a:lnTo>
                <a:lnTo>
                  <a:pt x="212750" y="0"/>
                </a:lnTo>
                <a:close/>
              </a:path>
            </a:pathLst>
          </a:custGeom>
          <a:solidFill>
            <a:srgbClr val="946654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3" name="object 23" descr=""/>
          <p:cNvGrpSpPr/>
          <p:nvPr/>
        </p:nvGrpSpPr>
        <p:grpSpPr>
          <a:xfrm>
            <a:off x="8025946" y="3543501"/>
            <a:ext cx="1040130" cy="2462530"/>
            <a:chOff x="8025946" y="3543501"/>
            <a:chExt cx="1040130" cy="2462530"/>
          </a:xfrm>
        </p:grpSpPr>
        <p:sp>
          <p:nvSpPr>
            <p:cNvPr id="24" name="object 24" descr=""/>
            <p:cNvSpPr/>
            <p:nvPr/>
          </p:nvSpPr>
          <p:spPr>
            <a:xfrm>
              <a:off x="8533422" y="5443867"/>
              <a:ext cx="267335" cy="333375"/>
            </a:xfrm>
            <a:custGeom>
              <a:avLst/>
              <a:gdLst/>
              <a:ahLst/>
              <a:cxnLst/>
              <a:rect l="l" t="t" r="r" b="b"/>
              <a:pathLst>
                <a:path w="267334" h="333375">
                  <a:moveTo>
                    <a:pt x="266877" y="229882"/>
                  </a:moveTo>
                  <a:lnTo>
                    <a:pt x="261950" y="197916"/>
                  </a:lnTo>
                  <a:lnTo>
                    <a:pt x="248069" y="155676"/>
                  </a:lnTo>
                  <a:lnTo>
                    <a:pt x="235470" y="129184"/>
                  </a:lnTo>
                  <a:lnTo>
                    <a:pt x="235470" y="0"/>
                  </a:lnTo>
                  <a:lnTo>
                    <a:pt x="22733" y="0"/>
                  </a:lnTo>
                  <a:lnTo>
                    <a:pt x="22733" y="141300"/>
                  </a:lnTo>
                  <a:lnTo>
                    <a:pt x="16560" y="155676"/>
                  </a:lnTo>
                  <a:lnTo>
                    <a:pt x="4279" y="197916"/>
                  </a:lnTo>
                  <a:lnTo>
                    <a:pt x="0" y="229882"/>
                  </a:lnTo>
                  <a:lnTo>
                    <a:pt x="9474" y="266661"/>
                  </a:lnTo>
                  <a:lnTo>
                    <a:pt x="36017" y="299897"/>
                  </a:lnTo>
                  <a:lnTo>
                    <a:pt x="76835" y="323977"/>
                  </a:lnTo>
                  <a:lnTo>
                    <a:pt x="129108" y="333248"/>
                  </a:lnTo>
                  <a:lnTo>
                    <a:pt x="182727" y="323977"/>
                  </a:lnTo>
                  <a:lnTo>
                    <a:pt x="226517" y="299897"/>
                  </a:lnTo>
                  <a:lnTo>
                    <a:pt x="256044" y="266661"/>
                  </a:lnTo>
                  <a:lnTo>
                    <a:pt x="266877" y="229882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522199" y="5552432"/>
              <a:ext cx="365125" cy="453390"/>
            </a:xfrm>
            <a:custGeom>
              <a:avLst/>
              <a:gdLst/>
              <a:ahLst/>
              <a:cxnLst/>
              <a:rect l="l" t="t" r="r" b="b"/>
              <a:pathLst>
                <a:path w="365125" h="453389">
                  <a:moveTo>
                    <a:pt x="165642" y="0"/>
                  </a:moveTo>
                  <a:lnTo>
                    <a:pt x="102456" y="19169"/>
                  </a:lnTo>
                  <a:lnTo>
                    <a:pt x="2684" y="76676"/>
                  </a:lnTo>
                  <a:lnTo>
                    <a:pt x="0" y="123463"/>
                  </a:lnTo>
                  <a:lnTo>
                    <a:pt x="3328" y="231166"/>
                  </a:lnTo>
                  <a:lnTo>
                    <a:pt x="29741" y="350798"/>
                  </a:lnTo>
                  <a:lnTo>
                    <a:pt x="96308" y="433368"/>
                  </a:lnTo>
                  <a:lnTo>
                    <a:pt x="147424" y="450741"/>
                  </a:lnTo>
                  <a:lnTo>
                    <a:pt x="197335" y="453067"/>
                  </a:lnTo>
                  <a:lnTo>
                    <a:pt x="243814" y="444700"/>
                  </a:lnTo>
                  <a:lnTo>
                    <a:pt x="284636" y="429990"/>
                  </a:lnTo>
                  <a:lnTo>
                    <a:pt x="338800" y="385532"/>
                  </a:lnTo>
                  <a:lnTo>
                    <a:pt x="362932" y="319538"/>
                  </a:lnTo>
                  <a:lnTo>
                    <a:pt x="364900" y="273139"/>
                  </a:lnTo>
                  <a:lnTo>
                    <a:pt x="361338" y="221825"/>
                  </a:lnTo>
                  <a:lnTo>
                    <a:pt x="349498" y="169424"/>
                  </a:lnTo>
                  <a:lnTo>
                    <a:pt x="326633" y="119764"/>
                  </a:lnTo>
                  <a:lnTo>
                    <a:pt x="289996" y="76676"/>
                  </a:lnTo>
                  <a:lnTo>
                    <a:pt x="219177" y="19169"/>
                  </a:lnTo>
                  <a:lnTo>
                    <a:pt x="165642" y="0"/>
                  </a:lnTo>
                  <a:close/>
                </a:path>
              </a:pathLst>
            </a:custGeom>
            <a:solidFill>
              <a:srgbClr val="4F8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249358" y="5471333"/>
              <a:ext cx="267335" cy="306070"/>
            </a:xfrm>
            <a:custGeom>
              <a:avLst/>
              <a:gdLst/>
              <a:ahLst/>
              <a:cxnLst/>
              <a:rect l="l" t="t" r="r" b="b"/>
              <a:pathLst>
                <a:path w="267334" h="306070">
                  <a:moveTo>
                    <a:pt x="137769" y="0"/>
                  </a:moveTo>
                  <a:lnTo>
                    <a:pt x="101145" y="11598"/>
                  </a:lnTo>
                  <a:lnTo>
                    <a:pt x="68235" y="41614"/>
                  </a:lnTo>
                  <a:lnTo>
                    <a:pt x="40352" y="82875"/>
                  </a:lnTo>
                  <a:lnTo>
                    <a:pt x="18810" y="128209"/>
                  </a:lnTo>
                  <a:lnTo>
                    <a:pt x="4921" y="170446"/>
                  </a:lnTo>
                  <a:lnTo>
                    <a:pt x="0" y="202412"/>
                  </a:lnTo>
                  <a:lnTo>
                    <a:pt x="10826" y="239185"/>
                  </a:lnTo>
                  <a:lnTo>
                    <a:pt x="40352" y="272426"/>
                  </a:lnTo>
                  <a:lnTo>
                    <a:pt x="84144" y="296501"/>
                  </a:lnTo>
                  <a:lnTo>
                    <a:pt x="137769" y="305777"/>
                  </a:lnTo>
                  <a:lnTo>
                    <a:pt x="190041" y="296501"/>
                  </a:lnTo>
                  <a:lnTo>
                    <a:pt x="230855" y="272426"/>
                  </a:lnTo>
                  <a:lnTo>
                    <a:pt x="257404" y="239185"/>
                  </a:lnTo>
                  <a:lnTo>
                    <a:pt x="266877" y="202412"/>
                  </a:lnTo>
                  <a:lnTo>
                    <a:pt x="262597" y="170446"/>
                  </a:lnTo>
                  <a:lnTo>
                    <a:pt x="250313" y="128209"/>
                  </a:lnTo>
                  <a:lnTo>
                    <a:pt x="230855" y="82875"/>
                  </a:lnTo>
                  <a:lnTo>
                    <a:pt x="205057" y="41614"/>
                  </a:lnTo>
                  <a:lnTo>
                    <a:pt x="173751" y="11598"/>
                  </a:lnTo>
                  <a:lnTo>
                    <a:pt x="137769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8166885" y="5552432"/>
              <a:ext cx="365125" cy="453390"/>
            </a:xfrm>
            <a:custGeom>
              <a:avLst/>
              <a:gdLst/>
              <a:ahLst/>
              <a:cxnLst/>
              <a:rect l="l" t="t" r="r" b="b"/>
              <a:pathLst>
                <a:path w="365125" h="453389">
                  <a:moveTo>
                    <a:pt x="199262" y="0"/>
                  </a:moveTo>
                  <a:lnTo>
                    <a:pt x="145729" y="19169"/>
                  </a:lnTo>
                  <a:lnTo>
                    <a:pt x="74910" y="76676"/>
                  </a:lnTo>
                  <a:lnTo>
                    <a:pt x="38273" y="119764"/>
                  </a:lnTo>
                  <a:lnTo>
                    <a:pt x="15407" y="169424"/>
                  </a:lnTo>
                  <a:lnTo>
                    <a:pt x="3565" y="221825"/>
                  </a:lnTo>
                  <a:lnTo>
                    <a:pt x="0" y="273139"/>
                  </a:lnTo>
                  <a:lnTo>
                    <a:pt x="1962" y="319538"/>
                  </a:lnTo>
                  <a:lnTo>
                    <a:pt x="26104" y="385532"/>
                  </a:lnTo>
                  <a:lnTo>
                    <a:pt x="80270" y="429990"/>
                  </a:lnTo>
                  <a:lnTo>
                    <a:pt x="121085" y="444700"/>
                  </a:lnTo>
                  <a:lnTo>
                    <a:pt x="167562" y="453067"/>
                  </a:lnTo>
                  <a:lnTo>
                    <a:pt x="217474" y="450741"/>
                  </a:lnTo>
                  <a:lnTo>
                    <a:pt x="268598" y="433368"/>
                  </a:lnTo>
                  <a:lnTo>
                    <a:pt x="335164" y="350798"/>
                  </a:lnTo>
                  <a:lnTo>
                    <a:pt x="361572" y="231166"/>
                  </a:lnTo>
                  <a:lnTo>
                    <a:pt x="364896" y="123463"/>
                  </a:lnTo>
                  <a:lnTo>
                    <a:pt x="362210" y="76676"/>
                  </a:lnTo>
                  <a:lnTo>
                    <a:pt x="262445" y="19169"/>
                  </a:lnTo>
                  <a:lnTo>
                    <a:pt x="199262" y="0"/>
                  </a:lnTo>
                  <a:close/>
                </a:path>
              </a:pathLst>
            </a:custGeom>
            <a:solidFill>
              <a:srgbClr val="4F8F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8025943" y="3543502"/>
              <a:ext cx="1040130" cy="1934845"/>
            </a:xfrm>
            <a:custGeom>
              <a:avLst/>
              <a:gdLst/>
              <a:ahLst/>
              <a:cxnLst/>
              <a:rect l="l" t="t" r="r" b="b"/>
              <a:pathLst>
                <a:path w="1040129" h="1934845">
                  <a:moveTo>
                    <a:pt x="1040003" y="240106"/>
                  </a:moveTo>
                  <a:lnTo>
                    <a:pt x="1032205" y="193687"/>
                  </a:lnTo>
                  <a:lnTo>
                    <a:pt x="1016431" y="150063"/>
                  </a:lnTo>
                  <a:lnTo>
                    <a:pt x="993343" y="110172"/>
                  </a:lnTo>
                  <a:lnTo>
                    <a:pt x="963599" y="74968"/>
                  </a:lnTo>
                  <a:lnTo>
                    <a:pt x="927849" y="45389"/>
                  </a:lnTo>
                  <a:lnTo>
                    <a:pt x="886790" y="22377"/>
                  </a:lnTo>
                  <a:lnTo>
                    <a:pt x="841057" y="6883"/>
                  </a:lnTo>
                  <a:lnTo>
                    <a:pt x="795972" y="0"/>
                  </a:lnTo>
                  <a:lnTo>
                    <a:pt x="752665" y="850"/>
                  </a:lnTo>
                  <a:lnTo>
                    <a:pt x="711034" y="8712"/>
                  </a:lnTo>
                  <a:lnTo>
                    <a:pt x="671766" y="23050"/>
                  </a:lnTo>
                  <a:lnTo>
                    <a:pt x="635533" y="43319"/>
                  </a:lnTo>
                  <a:lnTo>
                    <a:pt x="603008" y="68986"/>
                  </a:lnTo>
                  <a:lnTo>
                    <a:pt x="574878" y="99529"/>
                  </a:lnTo>
                  <a:lnTo>
                    <a:pt x="551827" y="134391"/>
                  </a:lnTo>
                  <a:lnTo>
                    <a:pt x="534517" y="173050"/>
                  </a:lnTo>
                  <a:lnTo>
                    <a:pt x="523633" y="214972"/>
                  </a:lnTo>
                  <a:lnTo>
                    <a:pt x="520001" y="257746"/>
                  </a:lnTo>
                  <a:lnTo>
                    <a:pt x="516382" y="214972"/>
                  </a:lnTo>
                  <a:lnTo>
                    <a:pt x="505498" y="173050"/>
                  </a:lnTo>
                  <a:lnTo>
                    <a:pt x="488188" y="134391"/>
                  </a:lnTo>
                  <a:lnTo>
                    <a:pt x="465124" y="99529"/>
                  </a:lnTo>
                  <a:lnTo>
                    <a:pt x="436994" y="68986"/>
                  </a:lnTo>
                  <a:lnTo>
                    <a:pt x="404469" y="43319"/>
                  </a:lnTo>
                  <a:lnTo>
                    <a:pt x="368236" y="23050"/>
                  </a:lnTo>
                  <a:lnTo>
                    <a:pt x="328968" y="8712"/>
                  </a:lnTo>
                  <a:lnTo>
                    <a:pt x="287350" y="850"/>
                  </a:lnTo>
                  <a:lnTo>
                    <a:pt x="244043" y="0"/>
                  </a:lnTo>
                  <a:lnTo>
                    <a:pt x="199745" y="6692"/>
                  </a:lnTo>
                  <a:lnTo>
                    <a:pt x="153200" y="22377"/>
                  </a:lnTo>
                  <a:lnTo>
                    <a:pt x="112141" y="45389"/>
                  </a:lnTo>
                  <a:lnTo>
                    <a:pt x="76403" y="74968"/>
                  </a:lnTo>
                  <a:lnTo>
                    <a:pt x="46659" y="110172"/>
                  </a:lnTo>
                  <a:lnTo>
                    <a:pt x="23558" y="150063"/>
                  </a:lnTo>
                  <a:lnTo>
                    <a:pt x="7785" y="193687"/>
                  </a:lnTo>
                  <a:lnTo>
                    <a:pt x="0" y="240106"/>
                  </a:lnTo>
                  <a:lnTo>
                    <a:pt x="850" y="288378"/>
                  </a:lnTo>
                  <a:lnTo>
                    <a:pt x="192354" y="1934375"/>
                  </a:lnTo>
                  <a:lnTo>
                    <a:pt x="519849" y="1934375"/>
                  </a:lnTo>
                  <a:lnTo>
                    <a:pt x="520166" y="1934375"/>
                  </a:lnTo>
                  <a:lnTo>
                    <a:pt x="847661" y="1934375"/>
                  </a:lnTo>
                  <a:lnTo>
                    <a:pt x="1039139" y="288378"/>
                  </a:lnTo>
                  <a:lnTo>
                    <a:pt x="1040003" y="240106"/>
                  </a:lnTo>
                  <a:close/>
                </a:path>
              </a:pathLst>
            </a:custGeom>
            <a:solidFill>
              <a:srgbClr val="87C2EB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object 30" descr=""/>
            <p:cNvSpPr/>
            <p:nvPr/>
          </p:nvSpPr>
          <p:spPr>
            <a:xfrm>
              <a:off x="6938571" y="2817281"/>
              <a:ext cx="218440" cy="292100"/>
            </a:xfrm>
            <a:custGeom>
              <a:avLst/>
              <a:gdLst/>
              <a:ahLst/>
              <a:cxnLst/>
              <a:rect l="l" t="t" r="r" b="b"/>
              <a:pathLst>
                <a:path w="218440" h="292100">
                  <a:moveTo>
                    <a:pt x="110909" y="0"/>
                  </a:moveTo>
                  <a:lnTo>
                    <a:pt x="66482" y="9310"/>
                  </a:lnTo>
                  <a:lnTo>
                    <a:pt x="28663" y="36242"/>
                  </a:lnTo>
                  <a:lnTo>
                    <a:pt x="5888" y="76448"/>
                  </a:lnTo>
                  <a:lnTo>
                    <a:pt x="0" y="116319"/>
                  </a:lnTo>
                  <a:lnTo>
                    <a:pt x="1164" y="135499"/>
                  </a:lnTo>
                  <a:lnTo>
                    <a:pt x="15570" y="190093"/>
                  </a:lnTo>
                  <a:lnTo>
                    <a:pt x="39560" y="237694"/>
                  </a:lnTo>
                  <a:lnTo>
                    <a:pt x="64758" y="269665"/>
                  </a:lnTo>
                  <a:lnTo>
                    <a:pt x="106257" y="289701"/>
                  </a:lnTo>
                  <a:lnTo>
                    <a:pt x="128739" y="292011"/>
                  </a:lnTo>
                  <a:lnTo>
                    <a:pt x="144624" y="290926"/>
                  </a:lnTo>
                  <a:lnTo>
                    <a:pt x="189941" y="275526"/>
                  </a:lnTo>
                  <a:lnTo>
                    <a:pt x="201464" y="252645"/>
                  </a:lnTo>
                  <a:lnTo>
                    <a:pt x="199155" y="245656"/>
                  </a:lnTo>
                  <a:lnTo>
                    <a:pt x="119773" y="245656"/>
                  </a:lnTo>
                  <a:lnTo>
                    <a:pt x="111455" y="243878"/>
                  </a:lnTo>
                  <a:lnTo>
                    <a:pt x="79128" y="213518"/>
                  </a:lnTo>
                  <a:lnTo>
                    <a:pt x="58661" y="172974"/>
                  </a:lnTo>
                  <a:lnTo>
                    <a:pt x="47204" y="130015"/>
                  </a:lnTo>
                  <a:lnTo>
                    <a:pt x="46367" y="116319"/>
                  </a:lnTo>
                  <a:lnTo>
                    <a:pt x="46776" y="107298"/>
                  </a:lnTo>
                  <a:lnTo>
                    <a:pt x="63007" y="67386"/>
                  </a:lnTo>
                  <a:lnTo>
                    <a:pt x="102186" y="46973"/>
                  </a:lnTo>
                  <a:lnTo>
                    <a:pt x="191298" y="46354"/>
                  </a:lnTo>
                  <a:lnTo>
                    <a:pt x="190347" y="40703"/>
                  </a:lnTo>
                  <a:lnTo>
                    <a:pt x="161640" y="13694"/>
                  </a:lnTo>
                  <a:lnTo>
                    <a:pt x="121365" y="517"/>
                  </a:lnTo>
                  <a:lnTo>
                    <a:pt x="110909" y="0"/>
                  </a:lnTo>
                  <a:close/>
                </a:path>
                <a:path w="218440" h="292100">
                  <a:moveTo>
                    <a:pt x="175702" y="232369"/>
                  </a:moveTo>
                  <a:lnTo>
                    <a:pt x="166966" y="235254"/>
                  </a:lnTo>
                  <a:lnTo>
                    <a:pt x="157777" y="239739"/>
                  </a:lnTo>
                  <a:lnTo>
                    <a:pt x="148156" y="243003"/>
                  </a:lnTo>
                  <a:lnTo>
                    <a:pt x="138380" y="244993"/>
                  </a:lnTo>
                  <a:lnTo>
                    <a:pt x="128739" y="245656"/>
                  </a:lnTo>
                  <a:lnTo>
                    <a:pt x="199155" y="245656"/>
                  </a:lnTo>
                  <a:lnTo>
                    <a:pt x="198577" y="243903"/>
                  </a:lnTo>
                  <a:lnTo>
                    <a:pt x="192527" y="236972"/>
                  </a:lnTo>
                  <a:lnTo>
                    <a:pt x="184562" y="233035"/>
                  </a:lnTo>
                  <a:lnTo>
                    <a:pt x="175702" y="232369"/>
                  </a:lnTo>
                  <a:close/>
                </a:path>
                <a:path w="218440" h="292100">
                  <a:moveTo>
                    <a:pt x="146548" y="59894"/>
                  </a:moveTo>
                  <a:lnTo>
                    <a:pt x="172313" y="212966"/>
                  </a:lnTo>
                  <a:lnTo>
                    <a:pt x="199008" y="231978"/>
                  </a:lnTo>
                  <a:lnTo>
                    <a:pt x="207610" y="228685"/>
                  </a:lnTo>
                  <a:lnTo>
                    <a:pt x="214055" y="222562"/>
                  </a:lnTo>
                  <a:lnTo>
                    <a:pt x="217732" y="214470"/>
                  </a:lnTo>
                  <a:lnTo>
                    <a:pt x="218033" y="205270"/>
                  </a:lnTo>
                  <a:lnTo>
                    <a:pt x="194349" y="64490"/>
                  </a:lnTo>
                  <a:lnTo>
                    <a:pt x="150126" y="64490"/>
                  </a:lnTo>
                  <a:lnTo>
                    <a:pt x="146548" y="59894"/>
                  </a:lnTo>
                  <a:close/>
                </a:path>
                <a:path w="218440" h="292100">
                  <a:moveTo>
                    <a:pt x="168452" y="50304"/>
                  </a:moveTo>
                  <a:lnTo>
                    <a:pt x="145580" y="54140"/>
                  </a:lnTo>
                  <a:lnTo>
                    <a:pt x="146548" y="59894"/>
                  </a:lnTo>
                  <a:lnTo>
                    <a:pt x="150126" y="64490"/>
                  </a:lnTo>
                  <a:lnTo>
                    <a:pt x="168452" y="50304"/>
                  </a:lnTo>
                  <a:close/>
                </a:path>
                <a:path w="218440" h="292100">
                  <a:moveTo>
                    <a:pt x="191962" y="50304"/>
                  </a:moveTo>
                  <a:lnTo>
                    <a:pt x="168452" y="50304"/>
                  </a:lnTo>
                  <a:lnTo>
                    <a:pt x="150126" y="64490"/>
                  </a:lnTo>
                  <a:lnTo>
                    <a:pt x="194349" y="64490"/>
                  </a:lnTo>
                  <a:lnTo>
                    <a:pt x="191962" y="50304"/>
                  </a:lnTo>
                  <a:close/>
                </a:path>
                <a:path w="218440" h="292100">
                  <a:moveTo>
                    <a:pt x="191298" y="46354"/>
                  </a:moveTo>
                  <a:lnTo>
                    <a:pt x="118821" y="46355"/>
                  </a:lnTo>
                  <a:lnTo>
                    <a:pt x="126339" y="47904"/>
                  </a:lnTo>
                  <a:lnTo>
                    <a:pt x="139534" y="53898"/>
                  </a:lnTo>
                  <a:lnTo>
                    <a:pt x="145262" y="58242"/>
                  </a:lnTo>
                  <a:lnTo>
                    <a:pt x="146548" y="59894"/>
                  </a:lnTo>
                  <a:lnTo>
                    <a:pt x="145580" y="54140"/>
                  </a:lnTo>
                  <a:lnTo>
                    <a:pt x="168452" y="50304"/>
                  </a:lnTo>
                  <a:lnTo>
                    <a:pt x="191962" y="50304"/>
                  </a:lnTo>
                  <a:lnTo>
                    <a:pt x="191298" y="46354"/>
                  </a:lnTo>
                  <a:close/>
                </a:path>
              </a:pathLst>
            </a:custGeom>
            <a:solidFill>
              <a:srgbClr val="FFE8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056197" y="2739125"/>
              <a:ext cx="372745" cy="483234"/>
            </a:xfrm>
            <a:custGeom>
              <a:avLst/>
              <a:gdLst/>
              <a:ahLst/>
              <a:cxnLst/>
              <a:rect l="l" t="t" r="r" b="b"/>
              <a:pathLst>
                <a:path w="372745" h="483235">
                  <a:moveTo>
                    <a:pt x="372516" y="0"/>
                  </a:moveTo>
                  <a:lnTo>
                    <a:pt x="0" y="0"/>
                  </a:lnTo>
                  <a:lnTo>
                    <a:pt x="50088" y="458381"/>
                  </a:lnTo>
                  <a:lnTo>
                    <a:pt x="60788" y="467931"/>
                  </a:lnTo>
                  <a:lnTo>
                    <a:pt x="89969" y="475730"/>
                  </a:lnTo>
                  <a:lnTo>
                    <a:pt x="133252" y="480989"/>
                  </a:lnTo>
                  <a:lnTo>
                    <a:pt x="186258" y="482917"/>
                  </a:lnTo>
                  <a:lnTo>
                    <a:pt x="239272" y="480989"/>
                  </a:lnTo>
                  <a:lnTo>
                    <a:pt x="282563" y="475730"/>
                  </a:lnTo>
                  <a:lnTo>
                    <a:pt x="311750" y="467931"/>
                  </a:lnTo>
                  <a:lnTo>
                    <a:pt x="322452" y="458381"/>
                  </a:lnTo>
                  <a:lnTo>
                    <a:pt x="372516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295508" y="2739132"/>
              <a:ext cx="133350" cy="458470"/>
            </a:xfrm>
            <a:custGeom>
              <a:avLst/>
              <a:gdLst/>
              <a:ahLst/>
              <a:cxnLst/>
              <a:rect l="l" t="t" r="r" b="b"/>
              <a:pathLst>
                <a:path w="133350" h="458469">
                  <a:moveTo>
                    <a:pt x="133210" y="0"/>
                  </a:moveTo>
                  <a:lnTo>
                    <a:pt x="27889" y="0"/>
                  </a:lnTo>
                  <a:lnTo>
                    <a:pt x="0" y="458000"/>
                  </a:lnTo>
                  <a:lnTo>
                    <a:pt x="83146" y="458381"/>
                  </a:lnTo>
                  <a:lnTo>
                    <a:pt x="133210" y="0"/>
                  </a:lnTo>
                  <a:close/>
                </a:path>
              </a:pathLst>
            </a:custGeom>
            <a:solidFill>
              <a:srgbClr val="FCD1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173093" y="2316509"/>
              <a:ext cx="211454" cy="396875"/>
            </a:xfrm>
            <a:custGeom>
              <a:avLst/>
              <a:gdLst/>
              <a:ahLst/>
              <a:cxnLst/>
              <a:rect l="l" t="t" r="r" b="b"/>
              <a:pathLst>
                <a:path w="211454" h="396875">
                  <a:moveTo>
                    <a:pt x="56233" y="0"/>
                  </a:moveTo>
                  <a:lnTo>
                    <a:pt x="96313" y="16986"/>
                  </a:lnTo>
                  <a:lnTo>
                    <a:pt x="111419" y="47141"/>
                  </a:lnTo>
                  <a:lnTo>
                    <a:pt x="108073" y="83855"/>
                  </a:lnTo>
                  <a:lnTo>
                    <a:pt x="92799" y="120518"/>
                  </a:lnTo>
                  <a:lnTo>
                    <a:pt x="72121" y="150520"/>
                  </a:lnTo>
                  <a:lnTo>
                    <a:pt x="43683" y="185862"/>
                  </a:lnTo>
                  <a:lnTo>
                    <a:pt x="20430" y="222029"/>
                  </a:lnTo>
                  <a:lnTo>
                    <a:pt x="4993" y="258486"/>
                  </a:lnTo>
                  <a:lnTo>
                    <a:pt x="0" y="294699"/>
                  </a:lnTo>
                  <a:lnTo>
                    <a:pt x="8081" y="330136"/>
                  </a:lnTo>
                  <a:lnTo>
                    <a:pt x="31867" y="364262"/>
                  </a:lnTo>
                  <a:lnTo>
                    <a:pt x="73988" y="396544"/>
                  </a:lnTo>
                  <a:lnTo>
                    <a:pt x="63731" y="379872"/>
                  </a:lnTo>
                  <a:lnTo>
                    <a:pt x="62172" y="354042"/>
                  </a:lnTo>
                  <a:lnTo>
                    <a:pt x="73302" y="308368"/>
                  </a:lnTo>
                  <a:lnTo>
                    <a:pt x="119359" y="251078"/>
                  </a:lnTo>
                  <a:lnTo>
                    <a:pt x="148769" y="217926"/>
                  </a:lnTo>
                  <a:lnTo>
                    <a:pt x="176694" y="183138"/>
                  </a:lnTo>
                  <a:lnTo>
                    <a:pt x="198829" y="147743"/>
                  </a:lnTo>
                  <a:lnTo>
                    <a:pt x="210867" y="112767"/>
                  </a:lnTo>
                  <a:lnTo>
                    <a:pt x="208505" y="79238"/>
                  </a:lnTo>
                  <a:lnTo>
                    <a:pt x="187437" y="48183"/>
                  </a:lnTo>
                  <a:lnTo>
                    <a:pt x="160101" y="29400"/>
                  </a:lnTo>
                  <a:lnTo>
                    <a:pt x="127126" y="15795"/>
                  </a:lnTo>
                  <a:lnTo>
                    <a:pt x="91505" y="6339"/>
                  </a:lnTo>
                  <a:lnTo>
                    <a:pt x="56233" y="0"/>
                  </a:lnTo>
                  <a:close/>
                </a:path>
              </a:pathLst>
            </a:custGeom>
            <a:solidFill>
              <a:srgbClr val="F7F5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Our</a:t>
            </a:r>
            <a:r>
              <a:rPr dirty="0" spc="-200"/>
              <a:t> </a:t>
            </a:r>
            <a:r>
              <a:rPr dirty="0" spc="-175"/>
              <a:t>ageing</a:t>
            </a:r>
            <a:r>
              <a:rPr dirty="0" spc="-200"/>
              <a:t> </a:t>
            </a:r>
            <a:r>
              <a:rPr dirty="0" spc="-130"/>
              <a:t>population</a:t>
            </a:r>
          </a:p>
        </p:txBody>
      </p:sp>
      <p:sp>
        <p:nvSpPr>
          <p:cNvPr id="36" name="object 36" descr=""/>
          <p:cNvSpPr txBox="1"/>
          <p:nvPr/>
        </p:nvSpPr>
        <p:spPr>
          <a:xfrm>
            <a:off x="707299" y="1069963"/>
            <a:ext cx="4827270" cy="4266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4660"/>
              </a:lnSpc>
              <a:spcBef>
                <a:spcPts val="100"/>
              </a:spcBef>
            </a:pP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Almost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00">
                <a:solidFill>
                  <a:srgbClr val="40276F"/>
                </a:solidFill>
                <a:latin typeface="Arial Black"/>
                <a:cs typeface="Arial Black"/>
              </a:rPr>
              <a:t>5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million</a:t>
            </a:r>
            <a:endParaRPr sz="4100">
              <a:latin typeface="Arial Black"/>
              <a:cs typeface="Arial Black"/>
            </a:endParaRPr>
          </a:p>
          <a:p>
            <a:pPr marL="12700" marR="5080">
              <a:lnSpc>
                <a:spcPts val="4400"/>
              </a:lnSpc>
              <a:spcBef>
                <a:spcPts val="320"/>
              </a:spcBef>
            </a:pP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50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live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alone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in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England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305">
                <a:solidFill>
                  <a:srgbClr val="40276F"/>
                </a:solidFill>
                <a:latin typeface="Arial Black"/>
                <a:cs typeface="Arial Black"/>
              </a:rPr>
              <a:t>–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70">
                <a:solidFill>
                  <a:srgbClr val="40276F"/>
                </a:solidFill>
                <a:latin typeface="Arial Black"/>
                <a:cs typeface="Arial Black"/>
              </a:rPr>
              <a:t>almost </a:t>
            </a:r>
            <a:r>
              <a:rPr dirty="0" sz="4100" spc="-495">
                <a:solidFill>
                  <a:srgbClr val="40276F"/>
                </a:solidFill>
                <a:latin typeface="Arial Black"/>
                <a:cs typeface="Arial Black"/>
              </a:rPr>
              <a:t>a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85">
                <a:solidFill>
                  <a:srgbClr val="40276F"/>
                </a:solidFill>
                <a:latin typeface="Arial Black"/>
                <a:cs typeface="Arial Black"/>
              </a:rPr>
              <a:t>quarter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(23%)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5">
                <a:solidFill>
                  <a:srgbClr val="40276F"/>
                </a:solidFill>
                <a:latin typeface="Arial Black"/>
                <a:cs typeface="Arial Black"/>
              </a:rPr>
              <a:t>of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this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65">
                <a:solidFill>
                  <a:srgbClr val="40276F"/>
                </a:solidFill>
                <a:latin typeface="Arial Black"/>
                <a:cs typeface="Arial Black"/>
              </a:rPr>
              <a:t>age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60">
                <a:solidFill>
                  <a:srgbClr val="40276F"/>
                </a:solidFill>
                <a:latin typeface="Arial Black"/>
                <a:cs typeface="Arial Black"/>
              </a:rPr>
              <a:t>group.</a:t>
            </a:r>
            <a:endParaRPr sz="4100">
              <a:latin typeface="Arial Black"/>
              <a:cs typeface="Arial Black"/>
            </a:endParaRPr>
          </a:p>
          <a:p>
            <a:pPr marL="12700" marR="489584">
              <a:lnSpc>
                <a:spcPts val="1400"/>
              </a:lnSpc>
              <a:spcBef>
                <a:spcPts val="2235"/>
              </a:spcBef>
            </a:pP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number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people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living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alone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has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increased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over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time: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largest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increase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between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2011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2021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was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among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men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aged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65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and</a:t>
            </a:r>
            <a:r>
              <a:rPr dirty="0" sz="1300" spc="-6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over.</a:t>
            </a:r>
            <a:endParaRPr sz="13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07299" y="6230954"/>
            <a:ext cx="59194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2.10</a:t>
            </a:r>
            <a:r>
              <a:rPr dirty="0" sz="900" spc="14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5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better.org.uk/our-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ageing-population-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39" name="object 39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840002" y="0"/>
              <a:ext cx="2668905" cy="6858000"/>
            </a:xfrm>
            <a:custGeom>
              <a:avLst/>
              <a:gdLst/>
              <a:ahLst/>
              <a:cxnLst/>
              <a:rect l="l" t="t" r="r" b="b"/>
              <a:pathLst>
                <a:path w="2668904" h="6858000">
                  <a:moveTo>
                    <a:pt x="2668355" y="0"/>
                  </a:moveTo>
                  <a:lnTo>
                    <a:pt x="1324732" y="0"/>
                  </a:lnTo>
                  <a:lnTo>
                    <a:pt x="1313028" y="25400"/>
                  </a:lnTo>
                  <a:lnTo>
                    <a:pt x="1283027" y="63500"/>
                  </a:lnTo>
                  <a:lnTo>
                    <a:pt x="1253326" y="101600"/>
                  </a:lnTo>
                  <a:lnTo>
                    <a:pt x="1223927" y="139700"/>
                  </a:lnTo>
                  <a:lnTo>
                    <a:pt x="1194833" y="177800"/>
                  </a:lnTo>
                  <a:lnTo>
                    <a:pt x="1166045" y="228600"/>
                  </a:lnTo>
                  <a:lnTo>
                    <a:pt x="1137564" y="266700"/>
                  </a:lnTo>
                  <a:lnTo>
                    <a:pt x="1109392" y="304800"/>
                  </a:lnTo>
                  <a:lnTo>
                    <a:pt x="1081531" y="342900"/>
                  </a:lnTo>
                  <a:lnTo>
                    <a:pt x="1053983" y="393700"/>
                  </a:lnTo>
                  <a:lnTo>
                    <a:pt x="1026749" y="431800"/>
                  </a:lnTo>
                  <a:lnTo>
                    <a:pt x="999831" y="469900"/>
                  </a:lnTo>
                  <a:lnTo>
                    <a:pt x="973230" y="520700"/>
                  </a:lnTo>
                  <a:lnTo>
                    <a:pt x="946949" y="558800"/>
                  </a:lnTo>
                  <a:lnTo>
                    <a:pt x="920988" y="596900"/>
                  </a:lnTo>
                  <a:lnTo>
                    <a:pt x="895350" y="647700"/>
                  </a:lnTo>
                  <a:lnTo>
                    <a:pt x="870037" y="685800"/>
                  </a:lnTo>
                  <a:lnTo>
                    <a:pt x="845049" y="736600"/>
                  </a:lnTo>
                  <a:lnTo>
                    <a:pt x="820388" y="774700"/>
                  </a:lnTo>
                  <a:lnTo>
                    <a:pt x="796057" y="825500"/>
                  </a:lnTo>
                  <a:lnTo>
                    <a:pt x="772057" y="863600"/>
                  </a:lnTo>
                  <a:lnTo>
                    <a:pt x="748390" y="914400"/>
                  </a:lnTo>
                  <a:lnTo>
                    <a:pt x="725057" y="952500"/>
                  </a:lnTo>
                  <a:lnTo>
                    <a:pt x="702059" y="1003300"/>
                  </a:lnTo>
                  <a:lnTo>
                    <a:pt x="679400" y="1041400"/>
                  </a:lnTo>
                  <a:lnTo>
                    <a:pt x="657079" y="1092200"/>
                  </a:lnTo>
                  <a:lnTo>
                    <a:pt x="635100" y="1130300"/>
                  </a:lnTo>
                  <a:lnTo>
                    <a:pt x="613463" y="1181100"/>
                  </a:lnTo>
                  <a:lnTo>
                    <a:pt x="592171" y="1219200"/>
                  </a:lnTo>
                  <a:lnTo>
                    <a:pt x="571224" y="1270000"/>
                  </a:lnTo>
                  <a:lnTo>
                    <a:pt x="550625" y="1320800"/>
                  </a:lnTo>
                  <a:lnTo>
                    <a:pt x="530376" y="1358900"/>
                  </a:lnTo>
                  <a:lnTo>
                    <a:pt x="510477" y="1409700"/>
                  </a:lnTo>
                  <a:lnTo>
                    <a:pt x="490931" y="1460500"/>
                  </a:lnTo>
                  <a:lnTo>
                    <a:pt x="471740" y="1498600"/>
                  </a:lnTo>
                  <a:lnTo>
                    <a:pt x="452904" y="1549400"/>
                  </a:lnTo>
                  <a:lnTo>
                    <a:pt x="434426" y="1600200"/>
                  </a:lnTo>
                  <a:lnTo>
                    <a:pt x="416308" y="1651000"/>
                  </a:lnTo>
                  <a:lnTo>
                    <a:pt x="398550" y="1689100"/>
                  </a:lnTo>
                  <a:lnTo>
                    <a:pt x="381155" y="1739900"/>
                  </a:lnTo>
                  <a:lnTo>
                    <a:pt x="364125" y="1790700"/>
                  </a:lnTo>
                  <a:lnTo>
                    <a:pt x="347460" y="1841500"/>
                  </a:lnTo>
                  <a:lnTo>
                    <a:pt x="331163" y="1879600"/>
                  </a:lnTo>
                  <a:lnTo>
                    <a:pt x="315236" y="1930400"/>
                  </a:lnTo>
                  <a:lnTo>
                    <a:pt x="299679" y="1981200"/>
                  </a:lnTo>
                  <a:lnTo>
                    <a:pt x="284496" y="2032000"/>
                  </a:lnTo>
                  <a:lnTo>
                    <a:pt x="269687" y="2082800"/>
                  </a:lnTo>
                  <a:lnTo>
                    <a:pt x="255253" y="2133600"/>
                  </a:lnTo>
                  <a:lnTo>
                    <a:pt x="241198" y="2184400"/>
                  </a:lnTo>
                  <a:lnTo>
                    <a:pt x="227522" y="2222500"/>
                  </a:lnTo>
                  <a:lnTo>
                    <a:pt x="214227" y="2273300"/>
                  </a:lnTo>
                  <a:lnTo>
                    <a:pt x="201315" y="2324100"/>
                  </a:lnTo>
                  <a:lnTo>
                    <a:pt x="188787" y="2374900"/>
                  </a:lnTo>
                  <a:lnTo>
                    <a:pt x="176645" y="2425700"/>
                  </a:lnTo>
                  <a:lnTo>
                    <a:pt x="164891" y="2476500"/>
                  </a:lnTo>
                  <a:lnTo>
                    <a:pt x="153527" y="2527300"/>
                  </a:lnTo>
                  <a:lnTo>
                    <a:pt x="142553" y="2578100"/>
                  </a:lnTo>
                  <a:lnTo>
                    <a:pt x="131972" y="2628900"/>
                  </a:lnTo>
                  <a:lnTo>
                    <a:pt x="121786" y="2679700"/>
                  </a:lnTo>
                  <a:lnTo>
                    <a:pt x="111996" y="2730500"/>
                  </a:lnTo>
                  <a:lnTo>
                    <a:pt x="102604" y="2781300"/>
                  </a:lnTo>
                  <a:lnTo>
                    <a:pt x="93611" y="2832100"/>
                  </a:lnTo>
                  <a:lnTo>
                    <a:pt x="85019" y="2882900"/>
                  </a:lnTo>
                  <a:lnTo>
                    <a:pt x="76831" y="2933700"/>
                  </a:lnTo>
                  <a:lnTo>
                    <a:pt x="69046" y="2984500"/>
                  </a:lnTo>
                  <a:lnTo>
                    <a:pt x="61668" y="3035300"/>
                  </a:lnTo>
                  <a:lnTo>
                    <a:pt x="54698" y="3086100"/>
                  </a:lnTo>
                  <a:lnTo>
                    <a:pt x="48137" y="3149600"/>
                  </a:lnTo>
                  <a:lnTo>
                    <a:pt x="41987" y="3200400"/>
                  </a:lnTo>
                  <a:lnTo>
                    <a:pt x="36250" y="3251200"/>
                  </a:lnTo>
                  <a:lnTo>
                    <a:pt x="30928" y="3302000"/>
                  </a:lnTo>
                  <a:lnTo>
                    <a:pt x="26021" y="3352800"/>
                  </a:lnTo>
                  <a:lnTo>
                    <a:pt x="21533" y="3403600"/>
                  </a:lnTo>
                  <a:lnTo>
                    <a:pt x="17464" y="3454400"/>
                  </a:lnTo>
                  <a:lnTo>
                    <a:pt x="13817" y="3505200"/>
                  </a:lnTo>
                  <a:lnTo>
                    <a:pt x="10592" y="3568700"/>
                  </a:lnTo>
                  <a:lnTo>
                    <a:pt x="7792" y="3619500"/>
                  </a:lnTo>
                  <a:lnTo>
                    <a:pt x="5418" y="3670300"/>
                  </a:lnTo>
                  <a:lnTo>
                    <a:pt x="3472" y="3721100"/>
                  </a:lnTo>
                  <a:lnTo>
                    <a:pt x="1955" y="3771900"/>
                  </a:lnTo>
                  <a:lnTo>
                    <a:pt x="870" y="3835400"/>
                  </a:lnTo>
                  <a:lnTo>
                    <a:pt x="217" y="3886200"/>
                  </a:lnTo>
                  <a:lnTo>
                    <a:pt x="0" y="3937000"/>
                  </a:lnTo>
                  <a:lnTo>
                    <a:pt x="217" y="3987800"/>
                  </a:lnTo>
                  <a:lnTo>
                    <a:pt x="870" y="4051300"/>
                  </a:lnTo>
                  <a:lnTo>
                    <a:pt x="1955" y="4102100"/>
                  </a:lnTo>
                  <a:lnTo>
                    <a:pt x="3472" y="4152900"/>
                  </a:lnTo>
                  <a:lnTo>
                    <a:pt x="5418" y="4203700"/>
                  </a:lnTo>
                  <a:lnTo>
                    <a:pt x="7792" y="4254500"/>
                  </a:lnTo>
                  <a:lnTo>
                    <a:pt x="10592" y="4318000"/>
                  </a:lnTo>
                  <a:lnTo>
                    <a:pt x="13817" y="4368800"/>
                  </a:lnTo>
                  <a:lnTo>
                    <a:pt x="17464" y="4419600"/>
                  </a:lnTo>
                  <a:lnTo>
                    <a:pt x="21533" y="4470400"/>
                  </a:lnTo>
                  <a:lnTo>
                    <a:pt x="26021" y="4521200"/>
                  </a:lnTo>
                  <a:lnTo>
                    <a:pt x="30928" y="4572000"/>
                  </a:lnTo>
                  <a:lnTo>
                    <a:pt x="36250" y="4622800"/>
                  </a:lnTo>
                  <a:lnTo>
                    <a:pt x="41987" y="4686300"/>
                  </a:lnTo>
                  <a:lnTo>
                    <a:pt x="48137" y="4737100"/>
                  </a:lnTo>
                  <a:lnTo>
                    <a:pt x="54698" y="4787900"/>
                  </a:lnTo>
                  <a:lnTo>
                    <a:pt x="61668" y="4838700"/>
                  </a:lnTo>
                  <a:lnTo>
                    <a:pt x="69046" y="4889500"/>
                  </a:lnTo>
                  <a:lnTo>
                    <a:pt x="76831" y="4940300"/>
                  </a:lnTo>
                  <a:lnTo>
                    <a:pt x="85019" y="4991100"/>
                  </a:lnTo>
                  <a:lnTo>
                    <a:pt x="93611" y="5041900"/>
                  </a:lnTo>
                  <a:lnTo>
                    <a:pt x="102604" y="5092700"/>
                  </a:lnTo>
                  <a:lnTo>
                    <a:pt x="111996" y="5143500"/>
                  </a:lnTo>
                  <a:lnTo>
                    <a:pt x="121786" y="5194300"/>
                  </a:lnTo>
                  <a:lnTo>
                    <a:pt x="131972" y="5245100"/>
                  </a:lnTo>
                  <a:lnTo>
                    <a:pt x="142553" y="5295900"/>
                  </a:lnTo>
                  <a:lnTo>
                    <a:pt x="153527" y="5346700"/>
                  </a:lnTo>
                  <a:lnTo>
                    <a:pt x="164891" y="5397500"/>
                  </a:lnTo>
                  <a:lnTo>
                    <a:pt x="176645" y="5448300"/>
                  </a:lnTo>
                  <a:lnTo>
                    <a:pt x="188787" y="5499100"/>
                  </a:lnTo>
                  <a:lnTo>
                    <a:pt x="201315" y="5549900"/>
                  </a:lnTo>
                  <a:lnTo>
                    <a:pt x="214227" y="5600700"/>
                  </a:lnTo>
                  <a:lnTo>
                    <a:pt x="227522" y="5651500"/>
                  </a:lnTo>
                  <a:lnTo>
                    <a:pt x="241198" y="5702300"/>
                  </a:lnTo>
                  <a:lnTo>
                    <a:pt x="255253" y="5753100"/>
                  </a:lnTo>
                  <a:lnTo>
                    <a:pt x="269687" y="5791200"/>
                  </a:lnTo>
                  <a:lnTo>
                    <a:pt x="284496" y="5842000"/>
                  </a:lnTo>
                  <a:lnTo>
                    <a:pt x="299679" y="5892800"/>
                  </a:lnTo>
                  <a:lnTo>
                    <a:pt x="315236" y="5943600"/>
                  </a:lnTo>
                  <a:lnTo>
                    <a:pt x="331163" y="5994400"/>
                  </a:lnTo>
                  <a:lnTo>
                    <a:pt x="347460" y="6045200"/>
                  </a:lnTo>
                  <a:lnTo>
                    <a:pt x="364125" y="6083300"/>
                  </a:lnTo>
                  <a:lnTo>
                    <a:pt x="381155" y="6134100"/>
                  </a:lnTo>
                  <a:lnTo>
                    <a:pt x="398550" y="6184900"/>
                  </a:lnTo>
                  <a:lnTo>
                    <a:pt x="416308" y="6235700"/>
                  </a:lnTo>
                  <a:lnTo>
                    <a:pt x="434426" y="6273800"/>
                  </a:lnTo>
                  <a:lnTo>
                    <a:pt x="452904" y="6324600"/>
                  </a:lnTo>
                  <a:lnTo>
                    <a:pt x="471740" y="6375400"/>
                  </a:lnTo>
                  <a:lnTo>
                    <a:pt x="490931" y="6426200"/>
                  </a:lnTo>
                  <a:lnTo>
                    <a:pt x="510477" y="6464300"/>
                  </a:lnTo>
                  <a:lnTo>
                    <a:pt x="530376" y="6515100"/>
                  </a:lnTo>
                  <a:lnTo>
                    <a:pt x="550625" y="6565900"/>
                  </a:lnTo>
                  <a:lnTo>
                    <a:pt x="571224" y="6604000"/>
                  </a:lnTo>
                  <a:lnTo>
                    <a:pt x="592171" y="6654800"/>
                  </a:lnTo>
                  <a:lnTo>
                    <a:pt x="613463" y="6692900"/>
                  </a:lnTo>
                  <a:lnTo>
                    <a:pt x="635100" y="6743700"/>
                  </a:lnTo>
                  <a:lnTo>
                    <a:pt x="657079" y="6794500"/>
                  </a:lnTo>
                  <a:lnTo>
                    <a:pt x="679400" y="6832600"/>
                  </a:lnTo>
                  <a:lnTo>
                    <a:pt x="694852" y="6858000"/>
                  </a:lnTo>
                  <a:lnTo>
                    <a:pt x="1850301" y="6858000"/>
                  </a:lnTo>
                  <a:lnTo>
                    <a:pt x="1830646" y="6832600"/>
                  </a:lnTo>
                  <a:lnTo>
                    <a:pt x="1806958" y="6794500"/>
                  </a:lnTo>
                  <a:lnTo>
                    <a:pt x="1783577" y="6756400"/>
                  </a:lnTo>
                  <a:lnTo>
                    <a:pt x="1760503" y="6718300"/>
                  </a:lnTo>
                  <a:lnTo>
                    <a:pt x="1737741" y="6680200"/>
                  </a:lnTo>
                  <a:lnTo>
                    <a:pt x="1715290" y="6642100"/>
                  </a:lnTo>
                  <a:lnTo>
                    <a:pt x="1693152" y="6604000"/>
                  </a:lnTo>
                  <a:lnTo>
                    <a:pt x="1671330" y="6565900"/>
                  </a:lnTo>
                  <a:lnTo>
                    <a:pt x="1649825" y="6515100"/>
                  </a:lnTo>
                  <a:lnTo>
                    <a:pt x="1628638" y="6477000"/>
                  </a:lnTo>
                  <a:lnTo>
                    <a:pt x="1607772" y="6438900"/>
                  </a:lnTo>
                  <a:lnTo>
                    <a:pt x="1587228" y="6400800"/>
                  </a:lnTo>
                  <a:lnTo>
                    <a:pt x="1567008" y="6362700"/>
                  </a:lnTo>
                  <a:lnTo>
                    <a:pt x="1547113" y="6324600"/>
                  </a:lnTo>
                  <a:lnTo>
                    <a:pt x="1527546" y="6273800"/>
                  </a:lnTo>
                  <a:lnTo>
                    <a:pt x="1508307" y="6235700"/>
                  </a:lnTo>
                  <a:lnTo>
                    <a:pt x="1489399" y="6197600"/>
                  </a:lnTo>
                  <a:lnTo>
                    <a:pt x="1470824" y="6159500"/>
                  </a:lnTo>
                  <a:lnTo>
                    <a:pt x="1452582" y="6108700"/>
                  </a:lnTo>
                  <a:lnTo>
                    <a:pt x="1434676" y="6070600"/>
                  </a:lnTo>
                  <a:lnTo>
                    <a:pt x="1417107" y="6032500"/>
                  </a:lnTo>
                  <a:lnTo>
                    <a:pt x="1399878" y="5981700"/>
                  </a:lnTo>
                  <a:lnTo>
                    <a:pt x="1382989" y="5943600"/>
                  </a:lnTo>
                  <a:lnTo>
                    <a:pt x="1366443" y="5905500"/>
                  </a:lnTo>
                  <a:lnTo>
                    <a:pt x="1350241" y="5854700"/>
                  </a:lnTo>
                  <a:lnTo>
                    <a:pt x="1334385" y="5816600"/>
                  </a:lnTo>
                  <a:lnTo>
                    <a:pt x="1318877" y="5778500"/>
                  </a:lnTo>
                  <a:lnTo>
                    <a:pt x="1303718" y="5727700"/>
                  </a:lnTo>
                  <a:lnTo>
                    <a:pt x="1288910" y="5689600"/>
                  </a:lnTo>
                  <a:lnTo>
                    <a:pt x="1274455" y="5638800"/>
                  </a:lnTo>
                  <a:lnTo>
                    <a:pt x="1260354" y="5600700"/>
                  </a:lnTo>
                  <a:lnTo>
                    <a:pt x="1246609" y="5562600"/>
                  </a:lnTo>
                  <a:lnTo>
                    <a:pt x="1233222" y="5511800"/>
                  </a:lnTo>
                  <a:lnTo>
                    <a:pt x="1220194" y="5473700"/>
                  </a:lnTo>
                  <a:lnTo>
                    <a:pt x="1207528" y="5422900"/>
                  </a:lnTo>
                  <a:lnTo>
                    <a:pt x="1195225" y="5384800"/>
                  </a:lnTo>
                  <a:lnTo>
                    <a:pt x="1183286" y="5334000"/>
                  </a:lnTo>
                  <a:lnTo>
                    <a:pt x="1171714" y="5295900"/>
                  </a:lnTo>
                  <a:lnTo>
                    <a:pt x="1160510" y="5245100"/>
                  </a:lnTo>
                  <a:lnTo>
                    <a:pt x="1149675" y="5207000"/>
                  </a:lnTo>
                  <a:lnTo>
                    <a:pt x="1139212" y="5156200"/>
                  </a:lnTo>
                  <a:lnTo>
                    <a:pt x="1129122" y="5105400"/>
                  </a:lnTo>
                  <a:lnTo>
                    <a:pt x="1119407" y="5067300"/>
                  </a:lnTo>
                  <a:lnTo>
                    <a:pt x="1110069" y="5016500"/>
                  </a:lnTo>
                  <a:lnTo>
                    <a:pt x="1101108" y="4978400"/>
                  </a:lnTo>
                  <a:lnTo>
                    <a:pt x="1092528" y="4927600"/>
                  </a:lnTo>
                  <a:lnTo>
                    <a:pt x="1084329" y="4876800"/>
                  </a:lnTo>
                  <a:lnTo>
                    <a:pt x="1076514" y="4838700"/>
                  </a:lnTo>
                  <a:lnTo>
                    <a:pt x="1069084" y="4787900"/>
                  </a:lnTo>
                  <a:lnTo>
                    <a:pt x="1062040" y="4749800"/>
                  </a:lnTo>
                  <a:lnTo>
                    <a:pt x="1055385" y="4699000"/>
                  </a:lnTo>
                  <a:lnTo>
                    <a:pt x="1049120" y="4648200"/>
                  </a:lnTo>
                  <a:lnTo>
                    <a:pt x="1043247" y="4610100"/>
                  </a:lnTo>
                  <a:lnTo>
                    <a:pt x="1037767" y="4559300"/>
                  </a:lnTo>
                  <a:lnTo>
                    <a:pt x="1032683" y="4508500"/>
                  </a:lnTo>
                  <a:lnTo>
                    <a:pt x="1027996" y="4457700"/>
                  </a:lnTo>
                  <a:lnTo>
                    <a:pt x="1023707" y="4419600"/>
                  </a:lnTo>
                  <a:lnTo>
                    <a:pt x="1019819" y="4368800"/>
                  </a:lnTo>
                  <a:lnTo>
                    <a:pt x="1016333" y="4318000"/>
                  </a:lnTo>
                  <a:lnTo>
                    <a:pt x="1013250" y="4279900"/>
                  </a:lnTo>
                  <a:lnTo>
                    <a:pt x="1010573" y="4229100"/>
                  </a:lnTo>
                  <a:lnTo>
                    <a:pt x="1008304" y="4178300"/>
                  </a:lnTo>
                  <a:lnTo>
                    <a:pt x="1006443" y="4127500"/>
                  </a:lnTo>
                  <a:lnTo>
                    <a:pt x="1004992" y="4076700"/>
                  </a:lnTo>
                  <a:lnTo>
                    <a:pt x="1003954" y="4038600"/>
                  </a:lnTo>
                  <a:lnTo>
                    <a:pt x="1003330" y="3987800"/>
                  </a:lnTo>
                  <a:lnTo>
                    <a:pt x="1003122" y="3937000"/>
                  </a:lnTo>
                  <a:lnTo>
                    <a:pt x="1003330" y="3886200"/>
                  </a:lnTo>
                  <a:lnTo>
                    <a:pt x="1003954" y="3835400"/>
                  </a:lnTo>
                  <a:lnTo>
                    <a:pt x="1004992" y="3797300"/>
                  </a:lnTo>
                  <a:lnTo>
                    <a:pt x="1006443" y="3746500"/>
                  </a:lnTo>
                  <a:lnTo>
                    <a:pt x="1008304" y="3695700"/>
                  </a:lnTo>
                  <a:lnTo>
                    <a:pt x="1010573" y="3644900"/>
                  </a:lnTo>
                  <a:lnTo>
                    <a:pt x="1013250" y="3606800"/>
                  </a:lnTo>
                  <a:lnTo>
                    <a:pt x="1016333" y="3556000"/>
                  </a:lnTo>
                  <a:lnTo>
                    <a:pt x="1019819" y="3505200"/>
                  </a:lnTo>
                  <a:lnTo>
                    <a:pt x="1023707" y="3454400"/>
                  </a:lnTo>
                  <a:lnTo>
                    <a:pt x="1027996" y="3416300"/>
                  </a:lnTo>
                  <a:lnTo>
                    <a:pt x="1032683" y="3365500"/>
                  </a:lnTo>
                  <a:lnTo>
                    <a:pt x="1037767" y="3314700"/>
                  </a:lnTo>
                  <a:lnTo>
                    <a:pt x="1043247" y="3276600"/>
                  </a:lnTo>
                  <a:lnTo>
                    <a:pt x="1049120" y="3225800"/>
                  </a:lnTo>
                  <a:lnTo>
                    <a:pt x="1055385" y="3175000"/>
                  </a:lnTo>
                  <a:lnTo>
                    <a:pt x="1062040" y="3136900"/>
                  </a:lnTo>
                  <a:lnTo>
                    <a:pt x="1069084" y="3086100"/>
                  </a:lnTo>
                  <a:lnTo>
                    <a:pt x="1076514" y="3035300"/>
                  </a:lnTo>
                  <a:lnTo>
                    <a:pt x="1084329" y="2997200"/>
                  </a:lnTo>
                  <a:lnTo>
                    <a:pt x="1092528" y="2946400"/>
                  </a:lnTo>
                  <a:lnTo>
                    <a:pt x="1101108" y="2895600"/>
                  </a:lnTo>
                  <a:lnTo>
                    <a:pt x="1110069" y="2857500"/>
                  </a:lnTo>
                  <a:lnTo>
                    <a:pt x="1119407" y="2806700"/>
                  </a:lnTo>
                  <a:lnTo>
                    <a:pt x="1129122" y="2768600"/>
                  </a:lnTo>
                  <a:lnTo>
                    <a:pt x="1139212" y="2717800"/>
                  </a:lnTo>
                  <a:lnTo>
                    <a:pt x="1149675" y="2679700"/>
                  </a:lnTo>
                  <a:lnTo>
                    <a:pt x="1160510" y="2628900"/>
                  </a:lnTo>
                  <a:lnTo>
                    <a:pt x="1171714" y="2590800"/>
                  </a:lnTo>
                  <a:lnTo>
                    <a:pt x="1183286" y="2540000"/>
                  </a:lnTo>
                  <a:lnTo>
                    <a:pt x="1195225" y="2501900"/>
                  </a:lnTo>
                  <a:lnTo>
                    <a:pt x="1207528" y="2451100"/>
                  </a:lnTo>
                  <a:lnTo>
                    <a:pt x="1220194" y="2413000"/>
                  </a:lnTo>
                  <a:lnTo>
                    <a:pt x="1233222" y="2362200"/>
                  </a:lnTo>
                  <a:lnTo>
                    <a:pt x="1246609" y="2324100"/>
                  </a:lnTo>
                  <a:lnTo>
                    <a:pt x="1260354" y="2273300"/>
                  </a:lnTo>
                  <a:lnTo>
                    <a:pt x="1274455" y="2235200"/>
                  </a:lnTo>
                  <a:lnTo>
                    <a:pt x="1288910" y="2184400"/>
                  </a:lnTo>
                  <a:lnTo>
                    <a:pt x="1303718" y="2146300"/>
                  </a:lnTo>
                  <a:lnTo>
                    <a:pt x="1318877" y="2095500"/>
                  </a:lnTo>
                  <a:lnTo>
                    <a:pt x="1334385" y="2057400"/>
                  </a:lnTo>
                  <a:lnTo>
                    <a:pt x="1350241" y="2019300"/>
                  </a:lnTo>
                  <a:lnTo>
                    <a:pt x="1366443" y="1968500"/>
                  </a:lnTo>
                  <a:lnTo>
                    <a:pt x="1382989" y="1930400"/>
                  </a:lnTo>
                  <a:lnTo>
                    <a:pt x="1399878" y="1892300"/>
                  </a:lnTo>
                  <a:lnTo>
                    <a:pt x="1417107" y="1841500"/>
                  </a:lnTo>
                  <a:lnTo>
                    <a:pt x="1434676" y="1803400"/>
                  </a:lnTo>
                  <a:lnTo>
                    <a:pt x="1452582" y="1765300"/>
                  </a:lnTo>
                  <a:lnTo>
                    <a:pt x="1470824" y="1727200"/>
                  </a:lnTo>
                  <a:lnTo>
                    <a:pt x="1489399" y="1676400"/>
                  </a:lnTo>
                  <a:lnTo>
                    <a:pt x="1508307" y="1638300"/>
                  </a:lnTo>
                  <a:lnTo>
                    <a:pt x="1527546" y="1600200"/>
                  </a:lnTo>
                  <a:lnTo>
                    <a:pt x="1547113" y="1562100"/>
                  </a:lnTo>
                  <a:lnTo>
                    <a:pt x="1567008" y="1511300"/>
                  </a:lnTo>
                  <a:lnTo>
                    <a:pt x="1587228" y="1473200"/>
                  </a:lnTo>
                  <a:lnTo>
                    <a:pt x="1607772" y="1435100"/>
                  </a:lnTo>
                  <a:lnTo>
                    <a:pt x="1628638" y="1397000"/>
                  </a:lnTo>
                  <a:lnTo>
                    <a:pt x="1649825" y="1358900"/>
                  </a:lnTo>
                  <a:lnTo>
                    <a:pt x="1671330" y="1320800"/>
                  </a:lnTo>
                  <a:lnTo>
                    <a:pt x="1693152" y="1270000"/>
                  </a:lnTo>
                  <a:lnTo>
                    <a:pt x="1715290" y="1231900"/>
                  </a:lnTo>
                  <a:lnTo>
                    <a:pt x="1737741" y="1193800"/>
                  </a:lnTo>
                  <a:lnTo>
                    <a:pt x="1760503" y="1155700"/>
                  </a:lnTo>
                  <a:lnTo>
                    <a:pt x="1783577" y="1117600"/>
                  </a:lnTo>
                  <a:lnTo>
                    <a:pt x="1806958" y="1079500"/>
                  </a:lnTo>
                  <a:lnTo>
                    <a:pt x="1830646" y="1041400"/>
                  </a:lnTo>
                  <a:lnTo>
                    <a:pt x="1854640" y="1003300"/>
                  </a:lnTo>
                  <a:lnTo>
                    <a:pt x="1878937" y="965200"/>
                  </a:lnTo>
                  <a:lnTo>
                    <a:pt x="1903535" y="927100"/>
                  </a:lnTo>
                  <a:lnTo>
                    <a:pt x="1928434" y="889000"/>
                  </a:lnTo>
                  <a:lnTo>
                    <a:pt x="1953630" y="850900"/>
                  </a:lnTo>
                  <a:lnTo>
                    <a:pt x="1979124" y="812800"/>
                  </a:lnTo>
                  <a:lnTo>
                    <a:pt x="2004912" y="774700"/>
                  </a:lnTo>
                  <a:lnTo>
                    <a:pt x="2030993" y="749300"/>
                  </a:lnTo>
                  <a:lnTo>
                    <a:pt x="2057366" y="711200"/>
                  </a:lnTo>
                  <a:lnTo>
                    <a:pt x="2084028" y="673100"/>
                  </a:lnTo>
                  <a:lnTo>
                    <a:pt x="2110979" y="635000"/>
                  </a:lnTo>
                  <a:lnTo>
                    <a:pt x="2138216" y="596900"/>
                  </a:lnTo>
                  <a:lnTo>
                    <a:pt x="2165738" y="558800"/>
                  </a:lnTo>
                  <a:lnTo>
                    <a:pt x="2193542" y="533400"/>
                  </a:lnTo>
                  <a:lnTo>
                    <a:pt x="2221628" y="495300"/>
                  </a:lnTo>
                  <a:lnTo>
                    <a:pt x="2249993" y="457200"/>
                  </a:lnTo>
                  <a:lnTo>
                    <a:pt x="2278637" y="431800"/>
                  </a:lnTo>
                  <a:lnTo>
                    <a:pt x="2307556" y="393700"/>
                  </a:lnTo>
                  <a:lnTo>
                    <a:pt x="2336750" y="355600"/>
                  </a:lnTo>
                  <a:lnTo>
                    <a:pt x="2366216" y="317500"/>
                  </a:lnTo>
                  <a:lnTo>
                    <a:pt x="2395954" y="292100"/>
                  </a:lnTo>
                  <a:lnTo>
                    <a:pt x="2425961" y="254000"/>
                  </a:lnTo>
                  <a:lnTo>
                    <a:pt x="2456236" y="228600"/>
                  </a:lnTo>
                  <a:lnTo>
                    <a:pt x="2486776" y="190500"/>
                  </a:lnTo>
                  <a:lnTo>
                    <a:pt x="2517581" y="152400"/>
                  </a:lnTo>
                  <a:lnTo>
                    <a:pt x="2548648" y="127000"/>
                  </a:lnTo>
                  <a:lnTo>
                    <a:pt x="2579977" y="88900"/>
                  </a:lnTo>
                  <a:lnTo>
                    <a:pt x="2611564" y="63500"/>
                  </a:lnTo>
                  <a:lnTo>
                    <a:pt x="2643409" y="25400"/>
                  </a:lnTo>
                  <a:lnTo>
                    <a:pt x="2668355" y="0"/>
                  </a:lnTo>
                  <a:close/>
                </a:path>
              </a:pathLst>
            </a:custGeom>
            <a:solidFill>
              <a:srgbClr val="AAAFC1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447702" y="0"/>
              <a:ext cx="2485390" cy="6858000"/>
            </a:xfrm>
            <a:custGeom>
              <a:avLst/>
              <a:gdLst/>
              <a:ahLst/>
              <a:cxnLst/>
              <a:rect l="l" t="t" r="r" b="b"/>
              <a:pathLst>
                <a:path w="2485390" h="6858000">
                  <a:moveTo>
                    <a:pt x="2485240" y="0"/>
                  </a:moveTo>
                  <a:lnTo>
                    <a:pt x="1509384" y="0"/>
                  </a:lnTo>
                  <a:lnTo>
                    <a:pt x="1503236" y="12700"/>
                  </a:lnTo>
                  <a:lnTo>
                    <a:pt x="1473224" y="50800"/>
                  </a:lnTo>
                  <a:lnTo>
                    <a:pt x="1443467" y="76200"/>
                  </a:lnTo>
                  <a:lnTo>
                    <a:pt x="1413967" y="114300"/>
                  </a:lnTo>
                  <a:lnTo>
                    <a:pt x="1384725" y="152400"/>
                  </a:lnTo>
                  <a:lnTo>
                    <a:pt x="1355742" y="177800"/>
                  </a:lnTo>
                  <a:lnTo>
                    <a:pt x="1327020" y="215900"/>
                  </a:lnTo>
                  <a:lnTo>
                    <a:pt x="1298561" y="254000"/>
                  </a:lnTo>
                  <a:lnTo>
                    <a:pt x="1270366" y="292100"/>
                  </a:lnTo>
                  <a:lnTo>
                    <a:pt x="1242437" y="330200"/>
                  </a:lnTo>
                  <a:lnTo>
                    <a:pt x="1214775" y="355600"/>
                  </a:lnTo>
                  <a:lnTo>
                    <a:pt x="1187381" y="393700"/>
                  </a:lnTo>
                  <a:lnTo>
                    <a:pt x="1160258" y="431800"/>
                  </a:lnTo>
                  <a:lnTo>
                    <a:pt x="1133406" y="469900"/>
                  </a:lnTo>
                  <a:lnTo>
                    <a:pt x="1106827" y="508000"/>
                  </a:lnTo>
                  <a:lnTo>
                    <a:pt x="1080524" y="546100"/>
                  </a:lnTo>
                  <a:lnTo>
                    <a:pt x="1054496" y="584200"/>
                  </a:lnTo>
                  <a:lnTo>
                    <a:pt x="1028746" y="622300"/>
                  </a:lnTo>
                  <a:lnTo>
                    <a:pt x="1003276" y="660400"/>
                  </a:lnTo>
                  <a:lnTo>
                    <a:pt x="978086" y="685800"/>
                  </a:lnTo>
                  <a:lnTo>
                    <a:pt x="953178" y="723900"/>
                  </a:lnTo>
                  <a:lnTo>
                    <a:pt x="928555" y="762000"/>
                  </a:lnTo>
                  <a:lnTo>
                    <a:pt x="904217" y="800100"/>
                  </a:lnTo>
                  <a:lnTo>
                    <a:pt x="880165" y="850900"/>
                  </a:lnTo>
                  <a:lnTo>
                    <a:pt x="856402" y="889000"/>
                  </a:lnTo>
                  <a:lnTo>
                    <a:pt x="832929" y="927100"/>
                  </a:lnTo>
                  <a:lnTo>
                    <a:pt x="809747" y="965200"/>
                  </a:lnTo>
                  <a:lnTo>
                    <a:pt x="786859" y="1003300"/>
                  </a:lnTo>
                  <a:lnTo>
                    <a:pt x="764264" y="1041400"/>
                  </a:lnTo>
                  <a:lnTo>
                    <a:pt x="741966" y="1079500"/>
                  </a:lnTo>
                  <a:lnTo>
                    <a:pt x="719965" y="1117600"/>
                  </a:lnTo>
                  <a:lnTo>
                    <a:pt x="698263" y="1155700"/>
                  </a:lnTo>
                  <a:lnTo>
                    <a:pt x="676862" y="1193800"/>
                  </a:lnTo>
                  <a:lnTo>
                    <a:pt x="655763" y="1244600"/>
                  </a:lnTo>
                  <a:lnTo>
                    <a:pt x="634967" y="1282700"/>
                  </a:lnTo>
                  <a:lnTo>
                    <a:pt x="614477" y="1320800"/>
                  </a:lnTo>
                  <a:lnTo>
                    <a:pt x="594293" y="1358900"/>
                  </a:lnTo>
                  <a:lnTo>
                    <a:pt x="574417" y="1397000"/>
                  </a:lnTo>
                  <a:lnTo>
                    <a:pt x="554851" y="1447800"/>
                  </a:lnTo>
                  <a:lnTo>
                    <a:pt x="535596" y="1485900"/>
                  </a:lnTo>
                  <a:lnTo>
                    <a:pt x="516654" y="1524000"/>
                  </a:lnTo>
                  <a:lnTo>
                    <a:pt x="498025" y="1574800"/>
                  </a:lnTo>
                  <a:lnTo>
                    <a:pt x="479713" y="1612900"/>
                  </a:lnTo>
                  <a:lnTo>
                    <a:pt x="461718" y="1651000"/>
                  </a:lnTo>
                  <a:lnTo>
                    <a:pt x="444042" y="1689100"/>
                  </a:lnTo>
                  <a:lnTo>
                    <a:pt x="426685" y="1739900"/>
                  </a:lnTo>
                  <a:lnTo>
                    <a:pt x="409651" y="1778000"/>
                  </a:lnTo>
                  <a:lnTo>
                    <a:pt x="392940" y="1828800"/>
                  </a:lnTo>
                  <a:lnTo>
                    <a:pt x="376554" y="1866900"/>
                  </a:lnTo>
                  <a:lnTo>
                    <a:pt x="360494" y="1905000"/>
                  </a:lnTo>
                  <a:lnTo>
                    <a:pt x="344762" y="1955800"/>
                  </a:lnTo>
                  <a:lnTo>
                    <a:pt x="329360" y="1993900"/>
                  </a:lnTo>
                  <a:lnTo>
                    <a:pt x="314288" y="2044700"/>
                  </a:lnTo>
                  <a:lnTo>
                    <a:pt x="299549" y="2082800"/>
                  </a:lnTo>
                  <a:lnTo>
                    <a:pt x="285143" y="2120900"/>
                  </a:lnTo>
                  <a:lnTo>
                    <a:pt x="271074" y="2171700"/>
                  </a:lnTo>
                  <a:lnTo>
                    <a:pt x="257341" y="2209800"/>
                  </a:lnTo>
                  <a:lnTo>
                    <a:pt x="243946" y="2260600"/>
                  </a:lnTo>
                  <a:lnTo>
                    <a:pt x="230892" y="2298700"/>
                  </a:lnTo>
                  <a:lnTo>
                    <a:pt x="218179" y="2349500"/>
                  </a:lnTo>
                  <a:lnTo>
                    <a:pt x="205809" y="2387600"/>
                  </a:lnTo>
                  <a:lnTo>
                    <a:pt x="193784" y="2438400"/>
                  </a:lnTo>
                  <a:lnTo>
                    <a:pt x="182105" y="2476500"/>
                  </a:lnTo>
                  <a:lnTo>
                    <a:pt x="170774" y="2527300"/>
                  </a:lnTo>
                  <a:lnTo>
                    <a:pt x="159791" y="2578100"/>
                  </a:lnTo>
                  <a:lnTo>
                    <a:pt x="149160" y="2616200"/>
                  </a:lnTo>
                  <a:lnTo>
                    <a:pt x="138880" y="2667000"/>
                  </a:lnTo>
                  <a:lnTo>
                    <a:pt x="128954" y="2705100"/>
                  </a:lnTo>
                  <a:lnTo>
                    <a:pt x="119384" y="2755900"/>
                  </a:lnTo>
                  <a:lnTo>
                    <a:pt x="110170" y="2806700"/>
                  </a:lnTo>
                  <a:lnTo>
                    <a:pt x="101314" y="2844800"/>
                  </a:lnTo>
                  <a:lnTo>
                    <a:pt x="92818" y="2895600"/>
                  </a:lnTo>
                  <a:lnTo>
                    <a:pt x="84683" y="2933700"/>
                  </a:lnTo>
                  <a:lnTo>
                    <a:pt x="76912" y="2984500"/>
                  </a:lnTo>
                  <a:lnTo>
                    <a:pt x="69504" y="3035300"/>
                  </a:lnTo>
                  <a:lnTo>
                    <a:pt x="62462" y="3073400"/>
                  </a:lnTo>
                  <a:lnTo>
                    <a:pt x="55788" y="3124200"/>
                  </a:lnTo>
                  <a:lnTo>
                    <a:pt x="49482" y="3175000"/>
                  </a:lnTo>
                  <a:lnTo>
                    <a:pt x="43547" y="3225800"/>
                  </a:lnTo>
                  <a:lnTo>
                    <a:pt x="37984" y="3263900"/>
                  </a:lnTo>
                  <a:lnTo>
                    <a:pt x="32794" y="3314700"/>
                  </a:lnTo>
                  <a:lnTo>
                    <a:pt x="27979" y="3365500"/>
                  </a:lnTo>
                  <a:lnTo>
                    <a:pt x="23541" y="3403600"/>
                  </a:lnTo>
                  <a:lnTo>
                    <a:pt x="19481" y="3454400"/>
                  </a:lnTo>
                  <a:lnTo>
                    <a:pt x="15800" y="3505200"/>
                  </a:lnTo>
                  <a:lnTo>
                    <a:pt x="12500" y="3556000"/>
                  </a:lnTo>
                  <a:lnTo>
                    <a:pt x="9582" y="3594100"/>
                  </a:lnTo>
                  <a:lnTo>
                    <a:pt x="7049" y="3644900"/>
                  </a:lnTo>
                  <a:lnTo>
                    <a:pt x="4901" y="3695700"/>
                  </a:lnTo>
                  <a:lnTo>
                    <a:pt x="3141" y="3746500"/>
                  </a:lnTo>
                  <a:lnTo>
                    <a:pt x="1769" y="3797300"/>
                  </a:lnTo>
                  <a:lnTo>
                    <a:pt x="787" y="3835400"/>
                  </a:lnTo>
                  <a:lnTo>
                    <a:pt x="197" y="3886200"/>
                  </a:lnTo>
                  <a:lnTo>
                    <a:pt x="0" y="3937000"/>
                  </a:lnTo>
                  <a:lnTo>
                    <a:pt x="222" y="3987800"/>
                  </a:lnTo>
                  <a:lnTo>
                    <a:pt x="890" y="4038600"/>
                  </a:lnTo>
                  <a:lnTo>
                    <a:pt x="1999" y="4089400"/>
                  </a:lnTo>
                  <a:lnTo>
                    <a:pt x="3550" y="4140200"/>
                  </a:lnTo>
                  <a:lnTo>
                    <a:pt x="5540" y="4191000"/>
                  </a:lnTo>
                  <a:lnTo>
                    <a:pt x="7966" y="4241800"/>
                  </a:lnTo>
                  <a:lnTo>
                    <a:pt x="10828" y="4292600"/>
                  </a:lnTo>
                  <a:lnTo>
                    <a:pt x="14123" y="4343400"/>
                  </a:lnTo>
                  <a:lnTo>
                    <a:pt x="17850" y="4394200"/>
                  </a:lnTo>
                  <a:lnTo>
                    <a:pt x="22007" y="4445000"/>
                  </a:lnTo>
                  <a:lnTo>
                    <a:pt x="26592" y="4495800"/>
                  </a:lnTo>
                  <a:lnTo>
                    <a:pt x="31603" y="4546600"/>
                  </a:lnTo>
                  <a:lnTo>
                    <a:pt x="37038" y="4597400"/>
                  </a:lnTo>
                  <a:lnTo>
                    <a:pt x="42896" y="4648200"/>
                  </a:lnTo>
                  <a:lnTo>
                    <a:pt x="49174" y="4699000"/>
                  </a:lnTo>
                  <a:lnTo>
                    <a:pt x="55871" y="4749800"/>
                  </a:lnTo>
                  <a:lnTo>
                    <a:pt x="62986" y="4800600"/>
                  </a:lnTo>
                  <a:lnTo>
                    <a:pt x="70515" y="4851400"/>
                  </a:lnTo>
                  <a:lnTo>
                    <a:pt x="78458" y="4902200"/>
                  </a:lnTo>
                  <a:lnTo>
                    <a:pt x="86812" y="4953000"/>
                  </a:lnTo>
                  <a:lnTo>
                    <a:pt x="95576" y="5003800"/>
                  </a:lnTo>
                  <a:lnTo>
                    <a:pt x="104748" y="5041900"/>
                  </a:lnTo>
                  <a:lnTo>
                    <a:pt x="114325" y="5092700"/>
                  </a:lnTo>
                  <a:lnTo>
                    <a:pt x="124307" y="5143500"/>
                  </a:lnTo>
                  <a:lnTo>
                    <a:pt x="134692" y="5194300"/>
                  </a:lnTo>
                  <a:lnTo>
                    <a:pt x="145477" y="5245100"/>
                  </a:lnTo>
                  <a:lnTo>
                    <a:pt x="156660" y="5295900"/>
                  </a:lnTo>
                  <a:lnTo>
                    <a:pt x="168241" y="5334000"/>
                  </a:lnTo>
                  <a:lnTo>
                    <a:pt x="180216" y="5384800"/>
                  </a:lnTo>
                  <a:lnTo>
                    <a:pt x="192585" y="5435600"/>
                  </a:lnTo>
                  <a:lnTo>
                    <a:pt x="205346" y="5486400"/>
                  </a:lnTo>
                  <a:lnTo>
                    <a:pt x="218495" y="5524500"/>
                  </a:lnTo>
                  <a:lnTo>
                    <a:pt x="232033" y="5575300"/>
                  </a:lnTo>
                  <a:lnTo>
                    <a:pt x="245956" y="5626100"/>
                  </a:lnTo>
                  <a:lnTo>
                    <a:pt x="260264" y="5676900"/>
                  </a:lnTo>
                  <a:lnTo>
                    <a:pt x="274954" y="5715000"/>
                  </a:lnTo>
                  <a:lnTo>
                    <a:pt x="290024" y="5765800"/>
                  </a:lnTo>
                  <a:lnTo>
                    <a:pt x="305473" y="5816600"/>
                  </a:lnTo>
                  <a:lnTo>
                    <a:pt x="321299" y="5854700"/>
                  </a:lnTo>
                  <a:lnTo>
                    <a:pt x="337499" y="5905500"/>
                  </a:lnTo>
                  <a:lnTo>
                    <a:pt x="354073" y="5943600"/>
                  </a:lnTo>
                  <a:lnTo>
                    <a:pt x="371018" y="5994400"/>
                  </a:lnTo>
                  <a:lnTo>
                    <a:pt x="388333" y="6045200"/>
                  </a:lnTo>
                  <a:lnTo>
                    <a:pt x="406015" y="6083300"/>
                  </a:lnTo>
                  <a:lnTo>
                    <a:pt x="424063" y="6134100"/>
                  </a:lnTo>
                  <a:lnTo>
                    <a:pt x="442475" y="6172200"/>
                  </a:lnTo>
                  <a:lnTo>
                    <a:pt x="461249" y="6223000"/>
                  </a:lnTo>
                  <a:lnTo>
                    <a:pt x="480383" y="6261100"/>
                  </a:lnTo>
                  <a:lnTo>
                    <a:pt x="499876" y="6311900"/>
                  </a:lnTo>
                  <a:lnTo>
                    <a:pt x="519726" y="6350000"/>
                  </a:lnTo>
                  <a:lnTo>
                    <a:pt x="539930" y="6400800"/>
                  </a:lnTo>
                  <a:lnTo>
                    <a:pt x="560487" y="6438900"/>
                  </a:lnTo>
                  <a:lnTo>
                    <a:pt x="581396" y="6489700"/>
                  </a:lnTo>
                  <a:lnTo>
                    <a:pt x="602654" y="6527800"/>
                  </a:lnTo>
                  <a:lnTo>
                    <a:pt x="624260" y="6578600"/>
                  </a:lnTo>
                  <a:lnTo>
                    <a:pt x="646211" y="6616700"/>
                  </a:lnTo>
                  <a:lnTo>
                    <a:pt x="668506" y="6654800"/>
                  </a:lnTo>
                  <a:lnTo>
                    <a:pt x="691143" y="6705600"/>
                  </a:lnTo>
                  <a:lnTo>
                    <a:pt x="714121" y="6743700"/>
                  </a:lnTo>
                  <a:lnTo>
                    <a:pt x="737436" y="6794500"/>
                  </a:lnTo>
                  <a:lnTo>
                    <a:pt x="761089" y="6832600"/>
                  </a:lnTo>
                  <a:lnTo>
                    <a:pt x="780305" y="6858000"/>
                  </a:lnTo>
                  <a:lnTo>
                    <a:pt x="1586566" y="6858000"/>
                  </a:lnTo>
                  <a:lnTo>
                    <a:pt x="1559673" y="6819900"/>
                  </a:lnTo>
                  <a:lnTo>
                    <a:pt x="1533139" y="6781800"/>
                  </a:lnTo>
                  <a:lnTo>
                    <a:pt x="1506966" y="6743700"/>
                  </a:lnTo>
                  <a:lnTo>
                    <a:pt x="1481156" y="6705600"/>
                  </a:lnTo>
                  <a:lnTo>
                    <a:pt x="1455712" y="6654800"/>
                  </a:lnTo>
                  <a:lnTo>
                    <a:pt x="1430636" y="6616700"/>
                  </a:lnTo>
                  <a:lnTo>
                    <a:pt x="1405931" y="6578600"/>
                  </a:lnTo>
                  <a:lnTo>
                    <a:pt x="1381598" y="6540500"/>
                  </a:lnTo>
                  <a:lnTo>
                    <a:pt x="1357641" y="6489700"/>
                  </a:lnTo>
                  <a:lnTo>
                    <a:pt x="1334060" y="6451600"/>
                  </a:lnTo>
                  <a:lnTo>
                    <a:pt x="1310860" y="6413500"/>
                  </a:lnTo>
                  <a:lnTo>
                    <a:pt x="1288041" y="6362700"/>
                  </a:lnTo>
                  <a:lnTo>
                    <a:pt x="1265607" y="6324600"/>
                  </a:lnTo>
                  <a:lnTo>
                    <a:pt x="1243559" y="6286500"/>
                  </a:lnTo>
                  <a:lnTo>
                    <a:pt x="1221901" y="6235700"/>
                  </a:lnTo>
                  <a:lnTo>
                    <a:pt x="1200633" y="6197600"/>
                  </a:lnTo>
                  <a:lnTo>
                    <a:pt x="1179760" y="6146800"/>
                  </a:lnTo>
                  <a:lnTo>
                    <a:pt x="1159282" y="6108700"/>
                  </a:lnTo>
                  <a:lnTo>
                    <a:pt x="1139203" y="6057900"/>
                  </a:lnTo>
                  <a:lnTo>
                    <a:pt x="1119524" y="6019800"/>
                  </a:lnTo>
                  <a:lnTo>
                    <a:pt x="1100248" y="5969000"/>
                  </a:lnTo>
                  <a:lnTo>
                    <a:pt x="1081378" y="5930900"/>
                  </a:lnTo>
                  <a:lnTo>
                    <a:pt x="1062915" y="5880100"/>
                  </a:lnTo>
                  <a:lnTo>
                    <a:pt x="1044862" y="5842000"/>
                  </a:lnTo>
                  <a:lnTo>
                    <a:pt x="1027221" y="5791200"/>
                  </a:lnTo>
                  <a:lnTo>
                    <a:pt x="1009995" y="5753100"/>
                  </a:lnTo>
                  <a:lnTo>
                    <a:pt x="993186" y="5702300"/>
                  </a:lnTo>
                  <a:lnTo>
                    <a:pt x="976796" y="5651500"/>
                  </a:lnTo>
                  <a:lnTo>
                    <a:pt x="960828" y="5613400"/>
                  </a:lnTo>
                  <a:lnTo>
                    <a:pt x="945283" y="5562600"/>
                  </a:lnTo>
                  <a:lnTo>
                    <a:pt x="930165" y="5511800"/>
                  </a:lnTo>
                  <a:lnTo>
                    <a:pt x="915475" y="5473700"/>
                  </a:lnTo>
                  <a:lnTo>
                    <a:pt x="901216" y="5422900"/>
                  </a:lnTo>
                  <a:lnTo>
                    <a:pt x="887391" y="5372100"/>
                  </a:lnTo>
                  <a:lnTo>
                    <a:pt x="874000" y="5334000"/>
                  </a:lnTo>
                  <a:lnTo>
                    <a:pt x="861048" y="5283200"/>
                  </a:lnTo>
                  <a:lnTo>
                    <a:pt x="848536" y="5232400"/>
                  </a:lnTo>
                  <a:lnTo>
                    <a:pt x="836466" y="5181600"/>
                  </a:lnTo>
                  <a:lnTo>
                    <a:pt x="824842" y="5143500"/>
                  </a:lnTo>
                  <a:lnTo>
                    <a:pt x="813664" y="5092700"/>
                  </a:lnTo>
                  <a:lnTo>
                    <a:pt x="802936" y="5041900"/>
                  </a:lnTo>
                  <a:lnTo>
                    <a:pt x="792659" y="4991100"/>
                  </a:lnTo>
                  <a:lnTo>
                    <a:pt x="782837" y="4940300"/>
                  </a:lnTo>
                  <a:lnTo>
                    <a:pt x="773471" y="4889500"/>
                  </a:lnTo>
                  <a:lnTo>
                    <a:pt x="764564" y="4851400"/>
                  </a:lnTo>
                  <a:lnTo>
                    <a:pt x="756118" y="4800600"/>
                  </a:lnTo>
                  <a:lnTo>
                    <a:pt x="748136" y="4749800"/>
                  </a:lnTo>
                  <a:lnTo>
                    <a:pt x="740619" y="4699000"/>
                  </a:lnTo>
                  <a:lnTo>
                    <a:pt x="733571" y="4648200"/>
                  </a:lnTo>
                  <a:lnTo>
                    <a:pt x="726993" y="4597400"/>
                  </a:lnTo>
                  <a:lnTo>
                    <a:pt x="720887" y="4546600"/>
                  </a:lnTo>
                  <a:lnTo>
                    <a:pt x="715257" y="4495800"/>
                  </a:lnTo>
                  <a:lnTo>
                    <a:pt x="710104" y="4445000"/>
                  </a:lnTo>
                  <a:lnTo>
                    <a:pt x="705430" y="4394200"/>
                  </a:lnTo>
                  <a:lnTo>
                    <a:pt x="701239" y="4343400"/>
                  </a:lnTo>
                  <a:lnTo>
                    <a:pt x="697532" y="4292600"/>
                  </a:lnTo>
                  <a:lnTo>
                    <a:pt x="694312" y="4241800"/>
                  </a:lnTo>
                  <a:lnTo>
                    <a:pt x="691581" y="4191000"/>
                  </a:lnTo>
                  <a:lnTo>
                    <a:pt x="689341" y="4140200"/>
                  </a:lnTo>
                  <a:lnTo>
                    <a:pt x="687595" y="4089400"/>
                  </a:lnTo>
                  <a:lnTo>
                    <a:pt x="686345" y="4038600"/>
                  </a:lnTo>
                  <a:lnTo>
                    <a:pt x="685593" y="3987800"/>
                  </a:lnTo>
                  <a:lnTo>
                    <a:pt x="685342" y="3937000"/>
                  </a:lnTo>
                  <a:lnTo>
                    <a:pt x="685564" y="3886200"/>
                  </a:lnTo>
                  <a:lnTo>
                    <a:pt x="686230" y="3835400"/>
                  </a:lnTo>
                  <a:lnTo>
                    <a:pt x="687336" y="3797300"/>
                  </a:lnTo>
                  <a:lnTo>
                    <a:pt x="688882" y="3746500"/>
                  </a:lnTo>
                  <a:lnTo>
                    <a:pt x="690865" y="3695700"/>
                  </a:lnTo>
                  <a:lnTo>
                    <a:pt x="693283" y="3644900"/>
                  </a:lnTo>
                  <a:lnTo>
                    <a:pt x="696135" y="3606800"/>
                  </a:lnTo>
                  <a:lnTo>
                    <a:pt x="699418" y="3556000"/>
                  </a:lnTo>
                  <a:lnTo>
                    <a:pt x="703130" y="3505200"/>
                  </a:lnTo>
                  <a:lnTo>
                    <a:pt x="707271" y="3454400"/>
                  </a:lnTo>
                  <a:lnTo>
                    <a:pt x="711837" y="3416300"/>
                  </a:lnTo>
                  <a:lnTo>
                    <a:pt x="716826" y="3365500"/>
                  </a:lnTo>
                  <a:lnTo>
                    <a:pt x="722238" y="3314700"/>
                  </a:lnTo>
                  <a:lnTo>
                    <a:pt x="728069" y="3263900"/>
                  </a:lnTo>
                  <a:lnTo>
                    <a:pt x="734319" y="3225800"/>
                  </a:lnTo>
                  <a:lnTo>
                    <a:pt x="740984" y="3175000"/>
                  </a:lnTo>
                  <a:lnTo>
                    <a:pt x="748063" y="3124200"/>
                  </a:lnTo>
                  <a:lnTo>
                    <a:pt x="755555" y="3086100"/>
                  </a:lnTo>
                  <a:lnTo>
                    <a:pt x="763457" y="3035300"/>
                  </a:lnTo>
                  <a:lnTo>
                    <a:pt x="771767" y="2997200"/>
                  </a:lnTo>
                  <a:lnTo>
                    <a:pt x="780483" y="2946400"/>
                  </a:lnTo>
                  <a:lnTo>
                    <a:pt x="789604" y="2895600"/>
                  </a:lnTo>
                  <a:lnTo>
                    <a:pt x="799127" y="2857500"/>
                  </a:lnTo>
                  <a:lnTo>
                    <a:pt x="809051" y="2806700"/>
                  </a:lnTo>
                  <a:lnTo>
                    <a:pt x="819373" y="2768600"/>
                  </a:lnTo>
                  <a:lnTo>
                    <a:pt x="830092" y="2717800"/>
                  </a:lnTo>
                  <a:lnTo>
                    <a:pt x="841206" y="2667000"/>
                  </a:lnTo>
                  <a:lnTo>
                    <a:pt x="852712" y="2628900"/>
                  </a:lnTo>
                  <a:lnTo>
                    <a:pt x="864609" y="2578100"/>
                  </a:lnTo>
                  <a:lnTo>
                    <a:pt x="876896" y="2540000"/>
                  </a:lnTo>
                  <a:lnTo>
                    <a:pt x="889569" y="2489200"/>
                  </a:lnTo>
                  <a:lnTo>
                    <a:pt x="902627" y="2451100"/>
                  </a:lnTo>
                  <a:lnTo>
                    <a:pt x="916069" y="2400300"/>
                  </a:lnTo>
                  <a:lnTo>
                    <a:pt x="929891" y="2362200"/>
                  </a:lnTo>
                  <a:lnTo>
                    <a:pt x="944093" y="2311400"/>
                  </a:lnTo>
                  <a:lnTo>
                    <a:pt x="958673" y="2273300"/>
                  </a:lnTo>
                  <a:lnTo>
                    <a:pt x="973627" y="2235200"/>
                  </a:lnTo>
                  <a:lnTo>
                    <a:pt x="988955" y="2184400"/>
                  </a:lnTo>
                  <a:lnTo>
                    <a:pt x="1004655" y="2146300"/>
                  </a:lnTo>
                  <a:lnTo>
                    <a:pt x="1020724" y="2095500"/>
                  </a:lnTo>
                  <a:lnTo>
                    <a:pt x="1037161" y="2057400"/>
                  </a:lnTo>
                  <a:lnTo>
                    <a:pt x="1053963" y="2019300"/>
                  </a:lnTo>
                  <a:lnTo>
                    <a:pt x="1071130" y="1968500"/>
                  </a:lnTo>
                  <a:lnTo>
                    <a:pt x="1088658" y="1930400"/>
                  </a:lnTo>
                  <a:lnTo>
                    <a:pt x="1106546" y="1892300"/>
                  </a:lnTo>
                  <a:lnTo>
                    <a:pt x="1124792" y="1841500"/>
                  </a:lnTo>
                  <a:lnTo>
                    <a:pt x="1143394" y="1803400"/>
                  </a:lnTo>
                  <a:lnTo>
                    <a:pt x="1162350" y="1765300"/>
                  </a:lnTo>
                  <a:lnTo>
                    <a:pt x="1181659" y="1727200"/>
                  </a:lnTo>
                  <a:lnTo>
                    <a:pt x="1201317" y="1676400"/>
                  </a:lnTo>
                  <a:lnTo>
                    <a:pt x="1221324" y="1638300"/>
                  </a:lnTo>
                  <a:lnTo>
                    <a:pt x="1241678" y="1600200"/>
                  </a:lnTo>
                  <a:lnTo>
                    <a:pt x="1262375" y="1562100"/>
                  </a:lnTo>
                  <a:lnTo>
                    <a:pt x="1283416" y="1524000"/>
                  </a:lnTo>
                  <a:lnTo>
                    <a:pt x="1304796" y="1473200"/>
                  </a:lnTo>
                  <a:lnTo>
                    <a:pt x="1326516" y="1435100"/>
                  </a:lnTo>
                  <a:lnTo>
                    <a:pt x="1348572" y="1397000"/>
                  </a:lnTo>
                  <a:lnTo>
                    <a:pt x="1370963" y="1358900"/>
                  </a:lnTo>
                  <a:lnTo>
                    <a:pt x="1393687" y="1320800"/>
                  </a:lnTo>
                  <a:lnTo>
                    <a:pt x="1416742" y="1282700"/>
                  </a:lnTo>
                  <a:lnTo>
                    <a:pt x="1440125" y="1244600"/>
                  </a:lnTo>
                  <a:lnTo>
                    <a:pt x="1463836" y="1206500"/>
                  </a:lnTo>
                  <a:lnTo>
                    <a:pt x="1487872" y="1168400"/>
                  </a:lnTo>
                  <a:lnTo>
                    <a:pt x="1512231" y="1130300"/>
                  </a:lnTo>
                  <a:lnTo>
                    <a:pt x="1536911" y="1092200"/>
                  </a:lnTo>
                  <a:lnTo>
                    <a:pt x="1561910" y="1054100"/>
                  </a:lnTo>
                  <a:lnTo>
                    <a:pt x="1587227" y="1016000"/>
                  </a:lnTo>
                  <a:lnTo>
                    <a:pt x="1612859" y="977900"/>
                  </a:lnTo>
                  <a:lnTo>
                    <a:pt x="1638805" y="939800"/>
                  </a:lnTo>
                  <a:lnTo>
                    <a:pt x="1665063" y="901700"/>
                  </a:lnTo>
                  <a:lnTo>
                    <a:pt x="1691630" y="863600"/>
                  </a:lnTo>
                  <a:lnTo>
                    <a:pt x="1718504" y="825500"/>
                  </a:lnTo>
                  <a:lnTo>
                    <a:pt x="1745685" y="800100"/>
                  </a:lnTo>
                  <a:lnTo>
                    <a:pt x="1773169" y="762000"/>
                  </a:lnTo>
                  <a:lnTo>
                    <a:pt x="1800955" y="723900"/>
                  </a:lnTo>
                  <a:lnTo>
                    <a:pt x="1829041" y="685800"/>
                  </a:lnTo>
                  <a:lnTo>
                    <a:pt x="1857425" y="647700"/>
                  </a:lnTo>
                  <a:lnTo>
                    <a:pt x="1886105" y="622300"/>
                  </a:lnTo>
                  <a:lnTo>
                    <a:pt x="1915080" y="584200"/>
                  </a:lnTo>
                  <a:lnTo>
                    <a:pt x="1944346" y="546100"/>
                  </a:lnTo>
                  <a:lnTo>
                    <a:pt x="1973903" y="520700"/>
                  </a:lnTo>
                  <a:lnTo>
                    <a:pt x="2003748" y="482600"/>
                  </a:lnTo>
                  <a:lnTo>
                    <a:pt x="2033880" y="444500"/>
                  </a:lnTo>
                  <a:lnTo>
                    <a:pt x="2064296" y="419100"/>
                  </a:lnTo>
                  <a:lnTo>
                    <a:pt x="2094995" y="381000"/>
                  </a:lnTo>
                  <a:lnTo>
                    <a:pt x="2125974" y="342900"/>
                  </a:lnTo>
                  <a:lnTo>
                    <a:pt x="2157232" y="317500"/>
                  </a:lnTo>
                  <a:lnTo>
                    <a:pt x="2188767" y="279400"/>
                  </a:lnTo>
                  <a:lnTo>
                    <a:pt x="2220576" y="254000"/>
                  </a:lnTo>
                  <a:lnTo>
                    <a:pt x="2252658" y="215900"/>
                  </a:lnTo>
                  <a:lnTo>
                    <a:pt x="2285012" y="190500"/>
                  </a:lnTo>
                  <a:lnTo>
                    <a:pt x="2317634" y="152400"/>
                  </a:lnTo>
                  <a:lnTo>
                    <a:pt x="2383678" y="101600"/>
                  </a:lnTo>
                  <a:lnTo>
                    <a:pt x="2417096" y="63500"/>
                  </a:lnTo>
                  <a:lnTo>
                    <a:pt x="2450775" y="38100"/>
                  </a:lnTo>
                  <a:lnTo>
                    <a:pt x="2485240" y="0"/>
                  </a:lnTo>
                  <a:close/>
                </a:path>
              </a:pathLst>
            </a:custGeom>
            <a:solidFill>
              <a:srgbClr val="FEC23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pc="-110"/>
              <a:t>Our</a:t>
            </a:r>
            <a:r>
              <a:rPr dirty="0" spc="-200"/>
              <a:t> </a:t>
            </a:r>
            <a:r>
              <a:rPr dirty="0" spc="-175"/>
              <a:t>ageing</a:t>
            </a:r>
            <a:r>
              <a:rPr dirty="0" spc="-200"/>
              <a:t> </a:t>
            </a:r>
            <a:r>
              <a:rPr dirty="0" spc="-130"/>
              <a:t>population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3580765" cy="424180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Almost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one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in </a:t>
            </a:r>
            <a:r>
              <a:rPr dirty="0" sz="4100" spc="-220">
                <a:solidFill>
                  <a:srgbClr val="40276F"/>
                </a:solidFill>
                <a:latin typeface="Arial Black"/>
                <a:cs typeface="Arial Black"/>
              </a:rPr>
              <a:t>five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women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155">
                <a:solidFill>
                  <a:srgbClr val="40276F"/>
                </a:solidFill>
                <a:latin typeface="Arial Black"/>
                <a:cs typeface="Arial Black"/>
              </a:rPr>
              <a:t>50-</a:t>
            </a:r>
            <a:r>
              <a:rPr dirty="0" sz="4100" spc="-60">
                <a:solidFill>
                  <a:srgbClr val="40276F"/>
                </a:solidFill>
                <a:latin typeface="Arial Black"/>
                <a:cs typeface="Arial Black"/>
              </a:rPr>
              <a:t>64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in England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is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40">
                <a:solidFill>
                  <a:srgbClr val="40276F"/>
                </a:solidFill>
                <a:latin typeface="Arial Black"/>
                <a:cs typeface="Arial Black"/>
              </a:rPr>
              <a:t>an </a:t>
            </a:r>
            <a:r>
              <a:rPr dirty="0" sz="4100" spc="-300">
                <a:solidFill>
                  <a:srgbClr val="40276F"/>
                </a:solidFill>
                <a:latin typeface="Arial Black"/>
                <a:cs typeface="Arial Black"/>
              </a:rPr>
              <a:t>unpaid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carer.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ts val="1480"/>
              </a:lnSpc>
              <a:spcBef>
                <a:spcPts val="2055"/>
              </a:spcBef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Among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these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women:</a:t>
            </a:r>
            <a:endParaRPr sz="1300">
              <a:latin typeface="Arial"/>
              <a:cs typeface="Arial"/>
            </a:endParaRPr>
          </a:p>
          <a:p>
            <a:pPr marL="241300" indent="-228600">
              <a:lnSpc>
                <a:spcPts val="1400"/>
              </a:lnSpc>
              <a:buChar char="•"/>
              <a:tabLst>
                <a:tab pos="241300" algn="l"/>
              </a:tabLst>
            </a:pP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those living in</a:t>
            </a:r>
            <a:r>
              <a:rPr dirty="0" sz="1300" spc="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deprived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areas</a:t>
            </a:r>
            <a:endParaRPr sz="1300">
              <a:latin typeface="Arial"/>
              <a:cs typeface="Arial"/>
            </a:endParaRPr>
          </a:p>
          <a:p>
            <a:pPr marL="241300" marR="184785" indent="-229235">
              <a:lnSpc>
                <a:spcPts val="1400"/>
              </a:lnSpc>
              <a:spcBef>
                <a:spcPts val="100"/>
              </a:spcBef>
              <a:buChar char="•"/>
              <a:tabLst>
                <a:tab pos="241300" algn="l"/>
              </a:tabLst>
            </a:pP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those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from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minority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ethnic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">
                <a:solidFill>
                  <a:srgbClr val="40276F"/>
                </a:solidFill>
                <a:latin typeface="Arial"/>
                <a:cs typeface="Arial"/>
              </a:rPr>
              <a:t>groups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"/>
                <a:cs typeface="Arial"/>
              </a:rPr>
              <a:t>with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 the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worst</a:t>
            </a:r>
            <a:r>
              <a:rPr dirty="0" sz="1300" spc="4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health*</a:t>
            </a:r>
            <a:endParaRPr sz="1300">
              <a:latin typeface="Arial"/>
              <a:cs typeface="Arial"/>
            </a:endParaRPr>
          </a:p>
          <a:p>
            <a:pPr marL="12700" marR="222250">
              <a:lnSpc>
                <a:spcPts val="1400"/>
              </a:lnSpc>
            </a:pP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are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most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likely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provide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105">
                <a:solidFill>
                  <a:srgbClr val="40276F"/>
                </a:solidFill>
                <a:latin typeface="Arial"/>
                <a:cs typeface="Arial"/>
              </a:rPr>
              <a:t>50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or</a:t>
            </a:r>
            <a:r>
              <a:rPr dirty="0" sz="1300" spc="-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more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hours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40">
                <a:solidFill>
                  <a:srgbClr val="40276F"/>
                </a:solidFill>
                <a:latin typeface="Arial"/>
                <a:cs typeface="Arial"/>
              </a:rPr>
              <a:t>of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unpaid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care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per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week.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5951554"/>
            <a:ext cx="5616575" cy="4419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10">
                <a:latin typeface="Arial"/>
                <a:cs typeface="Arial"/>
              </a:rPr>
              <a:t>*White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Gypsies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Irish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Travellers,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Bangladeshi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and</a:t>
            </a:r>
            <a:r>
              <a:rPr dirty="0" sz="900" spc="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Pakistani</a:t>
            </a:r>
            <a:r>
              <a:rPr dirty="0" sz="900" spc="3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people.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1800"/>
              </a:lnSpc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2.14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80">
                <a:latin typeface="Arial"/>
                <a:cs typeface="Arial"/>
              </a:rPr>
              <a:t> </a:t>
            </a:r>
            <a:r>
              <a:rPr dirty="0" sz="900" spc="-30">
                <a:latin typeface="Arial"/>
                <a:cs typeface="Arial"/>
              </a:rPr>
              <a:t>2.15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8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0">
                <a:solidFill>
                  <a:srgbClr val="412468"/>
                </a:solidFill>
                <a:latin typeface="Arial Black"/>
                <a:cs typeface="Arial Black"/>
              </a:rPr>
              <a:t>better.org.uk/our-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ageing-population-</a:t>
            </a:r>
            <a:r>
              <a:rPr dirty="0" sz="900" spc="-10">
                <a:solidFill>
                  <a:srgbClr val="412468"/>
                </a:solidFill>
                <a:latin typeface="Arial Black"/>
                <a:cs typeface="Arial Black"/>
              </a:rPr>
              <a:t>state- 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2023-4</a:t>
            </a:r>
            <a:r>
              <a:rPr dirty="0" sz="900" spc="100">
                <a:solidFill>
                  <a:srgbClr val="412468"/>
                </a:solidFill>
                <a:latin typeface="Arial Black"/>
                <a:cs typeface="Arial Black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7.03</a:t>
            </a:r>
            <a:r>
              <a:rPr dirty="0" sz="900" spc="19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9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better.org.uk/society-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47314" y="447196"/>
            <a:ext cx="6494145" cy="5979160"/>
            <a:chOff x="5247314" y="447196"/>
            <a:chExt cx="6494145" cy="5979160"/>
          </a:xfrm>
        </p:grpSpPr>
        <p:sp>
          <p:nvSpPr>
            <p:cNvPr id="10" name="object 10" descr=""/>
            <p:cNvSpPr/>
            <p:nvPr/>
          </p:nvSpPr>
          <p:spPr>
            <a:xfrm>
              <a:off x="7213142" y="5253113"/>
              <a:ext cx="168275" cy="193675"/>
            </a:xfrm>
            <a:custGeom>
              <a:avLst/>
              <a:gdLst/>
              <a:ahLst/>
              <a:cxnLst/>
              <a:rect l="l" t="t" r="r" b="b"/>
              <a:pathLst>
                <a:path w="168275" h="193675">
                  <a:moveTo>
                    <a:pt x="168084" y="0"/>
                  </a:moveTo>
                  <a:lnTo>
                    <a:pt x="0" y="0"/>
                  </a:lnTo>
                  <a:lnTo>
                    <a:pt x="0" y="193459"/>
                  </a:lnTo>
                  <a:lnTo>
                    <a:pt x="168084" y="193459"/>
                  </a:lnTo>
                  <a:lnTo>
                    <a:pt x="16808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4075" y="5253140"/>
              <a:ext cx="182168" cy="21635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6809956" y="5392267"/>
              <a:ext cx="844550" cy="239395"/>
            </a:xfrm>
            <a:custGeom>
              <a:avLst/>
              <a:gdLst/>
              <a:ahLst/>
              <a:cxnLst/>
              <a:rect l="l" t="t" r="r" b="b"/>
              <a:pathLst>
                <a:path w="844550" h="239395">
                  <a:moveTo>
                    <a:pt x="844346" y="177546"/>
                  </a:moveTo>
                  <a:lnTo>
                    <a:pt x="842340" y="134188"/>
                  </a:lnTo>
                  <a:lnTo>
                    <a:pt x="829449" y="68402"/>
                  </a:lnTo>
                  <a:lnTo>
                    <a:pt x="810348" y="31267"/>
                  </a:lnTo>
                  <a:lnTo>
                    <a:pt x="778916" y="21615"/>
                  </a:lnTo>
                  <a:lnTo>
                    <a:pt x="762254" y="26809"/>
                  </a:lnTo>
                  <a:lnTo>
                    <a:pt x="746696" y="35267"/>
                  </a:lnTo>
                  <a:lnTo>
                    <a:pt x="733882" y="40081"/>
                  </a:lnTo>
                  <a:lnTo>
                    <a:pt x="718477" y="41833"/>
                  </a:lnTo>
                  <a:lnTo>
                    <a:pt x="695198" y="41071"/>
                  </a:lnTo>
                  <a:lnTo>
                    <a:pt x="672680" y="36664"/>
                  </a:lnTo>
                  <a:lnTo>
                    <a:pt x="650875" y="27774"/>
                  </a:lnTo>
                  <a:lnTo>
                    <a:pt x="631177" y="16675"/>
                  </a:lnTo>
                  <a:lnTo>
                    <a:pt x="608876" y="1485"/>
                  </a:lnTo>
                  <a:lnTo>
                    <a:pt x="603300" y="0"/>
                  </a:lnTo>
                  <a:lnTo>
                    <a:pt x="595109" y="1104"/>
                  </a:lnTo>
                  <a:lnTo>
                    <a:pt x="581126" y="4673"/>
                  </a:lnTo>
                  <a:lnTo>
                    <a:pt x="485038" y="41071"/>
                  </a:lnTo>
                  <a:lnTo>
                    <a:pt x="462584" y="36664"/>
                  </a:lnTo>
                  <a:lnTo>
                    <a:pt x="440804" y="27774"/>
                  </a:lnTo>
                  <a:lnTo>
                    <a:pt x="421132" y="16675"/>
                  </a:lnTo>
                  <a:lnTo>
                    <a:pt x="398830" y="1485"/>
                  </a:lnTo>
                  <a:lnTo>
                    <a:pt x="393242" y="0"/>
                  </a:lnTo>
                  <a:lnTo>
                    <a:pt x="385025" y="1104"/>
                  </a:lnTo>
                  <a:lnTo>
                    <a:pt x="371017" y="4673"/>
                  </a:lnTo>
                  <a:lnTo>
                    <a:pt x="200901" y="69113"/>
                  </a:lnTo>
                  <a:lnTo>
                    <a:pt x="161340" y="83324"/>
                  </a:lnTo>
                  <a:lnTo>
                    <a:pt x="121386" y="96304"/>
                  </a:lnTo>
                  <a:lnTo>
                    <a:pt x="80860" y="107416"/>
                  </a:lnTo>
                  <a:lnTo>
                    <a:pt x="42735" y="121958"/>
                  </a:lnTo>
                  <a:lnTo>
                    <a:pt x="17767" y="140893"/>
                  </a:lnTo>
                  <a:lnTo>
                    <a:pt x="4140" y="160629"/>
                  </a:lnTo>
                  <a:lnTo>
                    <a:pt x="12" y="177546"/>
                  </a:lnTo>
                  <a:lnTo>
                    <a:pt x="25" y="198501"/>
                  </a:lnTo>
                  <a:lnTo>
                    <a:pt x="0" y="216065"/>
                  </a:lnTo>
                  <a:lnTo>
                    <a:pt x="1816" y="225094"/>
                  </a:lnTo>
                  <a:lnTo>
                    <a:pt x="6781" y="232460"/>
                  </a:lnTo>
                  <a:lnTo>
                    <a:pt x="14135" y="237439"/>
                  </a:lnTo>
                  <a:lnTo>
                    <a:pt x="23114" y="239255"/>
                  </a:lnTo>
                  <a:lnTo>
                    <a:pt x="232575" y="239255"/>
                  </a:lnTo>
                  <a:lnTo>
                    <a:pt x="672934" y="239255"/>
                  </a:lnTo>
                  <a:lnTo>
                    <a:pt x="680123" y="239255"/>
                  </a:lnTo>
                  <a:lnTo>
                    <a:pt x="831659" y="239255"/>
                  </a:lnTo>
                  <a:lnTo>
                    <a:pt x="838657" y="239255"/>
                  </a:lnTo>
                  <a:lnTo>
                    <a:pt x="844334" y="233578"/>
                  </a:lnTo>
                  <a:lnTo>
                    <a:pt x="844334" y="207810"/>
                  </a:lnTo>
                  <a:lnTo>
                    <a:pt x="844346" y="177546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52778" y="5450789"/>
              <a:ext cx="101523" cy="119037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6523037" y="634123"/>
              <a:ext cx="1574165" cy="4676140"/>
            </a:xfrm>
            <a:custGeom>
              <a:avLst/>
              <a:gdLst/>
              <a:ahLst/>
              <a:cxnLst/>
              <a:rect l="l" t="t" r="r" b="b"/>
              <a:pathLst>
                <a:path w="1574165" h="4676140">
                  <a:moveTo>
                    <a:pt x="1574126" y="1743925"/>
                  </a:moveTo>
                  <a:lnTo>
                    <a:pt x="1573098" y="1697342"/>
                  </a:lnTo>
                  <a:lnTo>
                    <a:pt x="1565986" y="1651495"/>
                  </a:lnTo>
                  <a:lnTo>
                    <a:pt x="1552803" y="1607350"/>
                  </a:lnTo>
                  <a:lnTo>
                    <a:pt x="1533575" y="1565935"/>
                  </a:lnTo>
                  <a:lnTo>
                    <a:pt x="1269365" y="1094549"/>
                  </a:lnTo>
                  <a:lnTo>
                    <a:pt x="1267117" y="1088491"/>
                  </a:lnTo>
                  <a:lnTo>
                    <a:pt x="1246682" y="1041552"/>
                  </a:lnTo>
                  <a:lnTo>
                    <a:pt x="1223556" y="996302"/>
                  </a:lnTo>
                  <a:lnTo>
                    <a:pt x="1197800" y="953744"/>
                  </a:lnTo>
                  <a:lnTo>
                    <a:pt x="1169466" y="914933"/>
                  </a:lnTo>
                  <a:lnTo>
                    <a:pt x="1138618" y="880872"/>
                  </a:lnTo>
                  <a:lnTo>
                    <a:pt x="1131646" y="874966"/>
                  </a:lnTo>
                  <a:lnTo>
                    <a:pt x="1131760" y="863282"/>
                  </a:lnTo>
                  <a:lnTo>
                    <a:pt x="1131112" y="816279"/>
                  </a:lnTo>
                  <a:lnTo>
                    <a:pt x="1129461" y="762406"/>
                  </a:lnTo>
                  <a:lnTo>
                    <a:pt x="1126845" y="703541"/>
                  </a:lnTo>
                  <a:lnTo>
                    <a:pt x="1123264" y="641527"/>
                  </a:lnTo>
                  <a:lnTo>
                    <a:pt x="1118743" y="578243"/>
                  </a:lnTo>
                  <a:lnTo>
                    <a:pt x="1113294" y="515543"/>
                  </a:lnTo>
                  <a:lnTo>
                    <a:pt x="1106919" y="455269"/>
                  </a:lnTo>
                  <a:lnTo>
                    <a:pt x="1099654" y="399300"/>
                  </a:lnTo>
                  <a:lnTo>
                    <a:pt x="1091819" y="351459"/>
                  </a:lnTo>
                  <a:lnTo>
                    <a:pt x="1100963" y="231381"/>
                  </a:lnTo>
                  <a:lnTo>
                    <a:pt x="1079207" y="135597"/>
                  </a:lnTo>
                  <a:lnTo>
                    <a:pt x="999426" y="77114"/>
                  </a:lnTo>
                  <a:lnTo>
                    <a:pt x="838187" y="20332"/>
                  </a:lnTo>
                  <a:lnTo>
                    <a:pt x="788428" y="7607"/>
                  </a:lnTo>
                  <a:lnTo>
                    <a:pt x="737527" y="927"/>
                  </a:lnTo>
                  <a:lnTo>
                    <a:pt x="686117" y="0"/>
                  </a:lnTo>
                  <a:lnTo>
                    <a:pt x="634822" y="4533"/>
                  </a:lnTo>
                  <a:lnTo>
                    <a:pt x="560273" y="21120"/>
                  </a:lnTo>
                  <a:lnTo>
                    <a:pt x="502970" y="45732"/>
                  </a:lnTo>
                  <a:lnTo>
                    <a:pt x="460286" y="76060"/>
                  </a:lnTo>
                  <a:lnTo>
                    <a:pt x="429564" y="109842"/>
                  </a:lnTo>
                  <a:lnTo>
                    <a:pt x="408178" y="144767"/>
                  </a:lnTo>
                  <a:lnTo>
                    <a:pt x="382790" y="208876"/>
                  </a:lnTo>
                  <a:lnTo>
                    <a:pt x="373507" y="233502"/>
                  </a:lnTo>
                  <a:lnTo>
                    <a:pt x="371094" y="244424"/>
                  </a:lnTo>
                  <a:lnTo>
                    <a:pt x="373164" y="254952"/>
                  </a:lnTo>
                  <a:lnTo>
                    <a:pt x="379145" y="263715"/>
                  </a:lnTo>
                  <a:lnTo>
                    <a:pt x="388454" y="269341"/>
                  </a:lnTo>
                  <a:lnTo>
                    <a:pt x="392468" y="270357"/>
                  </a:lnTo>
                  <a:lnTo>
                    <a:pt x="383362" y="302209"/>
                  </a:lnTo>
                  <a:lnTo>
                    <a:pt x="369150" y="355473"/>
                  </a:lnTo>
                  <a:lnTo>
                    <a:pt x="357035" y="405422"/>
                  </a:lnTo>
                  <a:lnTo>
                    <a:pt x="346900" y="452805"/>
                  </a:lnTo>
                  <a:lnTo>
                    <a:pt x="338683" y="498297"/>
                  </a:lnTo>
                  <a:lnTo>
                    <a:pt x="332282" y="542632"/>
                  </a:lnTo>
                  <a:lnTo>
                    <a:pt x="327583" y="586498"/>
                  </a:lnTo>
                  <a:lnTo>
                    <a:pt x="324523" y="630618"/>
                  </a:lnTo>
                  <a:lnTo>
                    <a:pt x="322999" y="675690"/>
                  </a:lnTo>
                  <a:lnTo>
                    <a:pt x="322910" y="722426"/>
                  </a:lnTo>
                  <a:lnTo>
                    <a:pt x="324180" y="771537"/>
                  </a:lnTo>
                  <a:lnTo>
                    <a:pt x="326707" y="823734"/>
                  </a:lnTo>
                  <a:lnTo>
                    <a:pt x="330390" y="879716"/>
                  </a:lnTo>
                  <a:lnTo>
                    <a:pt x="331304" y="891501"/>
                  </a:lnTo>
                  <a:lnTo>
                    <a:pt x="328676" y="893635"/>
                  </a:lnTo>
                  <a:lnTo>
                    <a:pt x="299567" y="923709"/>
                  </a:lnTo>
                  <a:lnTo>
                    <a:pt x="272834" y="957745"/>
                  </a:lnTo>
                  <a:lnTo>
                    <a:pt x="248373" y="995286"/>
                  </a:lnTo>
                  <a:lnTo>
                    <a:pt x="226098" y="1035862"/>
                  </a:lnTo>
                  <a:lnTo>
                    <a:pt x="205905" y="1079004"/>
                  </a:lnTo>
                  <a:lnTo>
                    <a:pt x="187706" y="1124267"/>
                  </a:lnTo>
                  <a:lnTo>
                    <a:pt x="171411" y="1171181"/>
                  </a:lnTo>
                  <a:lnTo>
                    <a:pt x="156921" y="1219276"/>
                  </a:lnTo>
                  <a:lnTo>
                    <a:pt x="144132" y="1268095"/>
                  </a:lnTo>
                  <a:lnTo>
                    <a:pt x="132969" y="1317180"/>
                  </a:lnTo>
                  <a:lnTo>
                    <a:pt x="123317" y="1366050"/>
                  </a:lnTo>
                  <a:lnTo>
                    <a:pt x="115100" y="1414259"/>
                  </a:lnTo>
                  <a:lnTo>
                    <a:pt x="108216" y="1461325"/>
                  </a:lnTo>
                  <a:lnTo>
                    <a:pt x="102577" y="1506816"/>
                  </a:lnTo>
                  <a:lnTo>
                    <a:pt x="97688" y="1538211"/>
                  </a:lnTo>
                  <a:lnTo>
                    <a:pt x="89966" y="1574673"/>
                  </a:lnTo>
                  <a:lnTo>
                    <a:pt x="80060" y="1615617"/>
                  </a:lnTo>
                  <a:lnTo>
                    <a:pt x="56299" y="1708607"/>
                  </a:lnTo>
                  <a:lnTo>
                    <a:pt x="43738" y="1759470"/>
                  </a:lnTo>
                  <a:lnTo>
                    <a:pt x="31584" y="1812455"/>
                  </a:lnTo>
                  <a:lnTo>
                    <a:pt x="20485" y="1866976"/>
                  </a:lnTo>
                  <a:lnTo>
                    <a:pt x="11087" y="1922462"/>
                  </a:lnTo>
                  <a:lnTo>
                    <a:pt x="4038" y="1978291"/>
                  </a:lnTo>
                  <a:lnTo>
                    <a:pt x="0" y="2033905"/>
                  </a:lnTo>
                  <a:lnTo>
                    <a:pt x="393" y="2083689"/>
                  </a:lnTo>
                  <a:lnTo>
                    <a:pt x="5080" y="2133892"/>
                  </a:lnTo>
                  <a:lnTo>
                    <a:pt x="13081" y="2184196"/>
                  </a:lnTo>
                  <a:lnTo>
                    <a:pt x="23431" y="2234285"/>
                  </a:lnTo>
                  <a:lnTo>
                    <a:pt x="35191" y="2283828"/>
                  </a:lnTo>
                  <a:lnTo>
                    <a:pt x="59042" y="2380018"/>
                  </a:lnTo>
                  <a:lnTo>
                    <a:pt x="69227" y="2426030"/>
                  </a:lnTo>
                  <a:lnTo>
                    <a:pt x="76974" y="2470226"/>
                  </a:lnTo>
                  <a:lnTo>
                    <a:pt x="81318" y="2512301"/>
                  </a:lnTo>
                  <a:lnTo>
                    <a:pt x="85013" y="2596604"/>
                  </a:lnTo>
                  <a:lnTo>
                    <a:pt x="92773" y="2648724"/>
                  </a:lnTo>
                  <a:lnTo>
                    <a:pt x="109613" y="2695092"/>
                  </a:lnTo>
                  <a:lnTo>
                    <a:pt x="134175" y="2734005"/>
                  </a:lnTo>
                  <a:lnTo>
                    <a:pt x="165112" y="2763799"/>
                  </a:lnTo>
                  <a:lnTo>
                    <a:pt x="201066" y="2782786"/>
                  </a:lnTo>
                  <a:lnTo>
                    <a:pt x="218554" y="2785668"/>
                  </a:lnTo>
                  <a:lnTo>
                    <a:pt x="204558" y="3040342"/>
                  </a:lnTo>
                  <a:lnTo>
                    <a:pt x="211620" y="3091777"/>
                  </a:lnTo>
                  <a:lnTo>
                    <a:pt x="236816" y="3134360"/>
                  </a:lnTo>
                  <a:lnTo>
                    <a:pt x="275932" y="3163341"/>
                  </a:lnTo>
                  <a:lnTo>
                    <a:pt x="324713" y="3174060"/>
                  </a:lnTo>
                  <a:lnTo>
                    <a:pt x="359867" y="3174060"/>
                  </a:lnTo>
                  <a:lnTo>
                    <a:pt x="469353" y="4661446"/>
                  </a:lnTo>
                  <a:lnTo>
                    <a:pt x="1145679" y="4676114"/>
                  </a:lnTo>
                  <a:lnTo>
                    <a:pt x="1139075" y="4624603"/>
                  </a:lnTo>
                  <a:lnTo>
                    <a:pt x="1171663" y="3173844"/>
                  </a:lnTo>
                  <a:lnTo>
                    <a:pt x="1219568" y="3163265"/>
                  </a:lnTo>
                  <a:lnTo>
                    <a:pt x="1258747" y="3134055"/>
                  </a:lnTo>
                  <a:lnTo>
                    <a:pt x="1283868" y="3091205"/>
                  </a:lnTo>
                  <a:lnTo>
                    <a:pt x="1290650" y="3039503"/>
                  </a:lnTo>
                  <a:lnTo>
                    <a:pt x="1274749" y="2773756"/>
                  </a:lnTo>
                  <a:lnTo>
                    <a:pt x="1304556" y="2751340"/>
                  </a:lnTo>
                  <a:lnTo>
                    <a:pt x="1328902" y="2714841"/>
                  </a:lnTo>
                  <a:lnTo>
                    <a:pt x="1343190" y="2669349"/>
                  </a:lnTo>
                  <a:lnTo>
                    <a:pt x="1345260" y="2618079"/>
                  </a:lnTo>
                  <a:lnTo>
                    <a:pt x="1344866" y="2578392"/>
                  </a:lnTo>
                  <a:lnTo>
                    <a:pt x="1344879" y="2536393"/>
                  </a:lnTo>
                  <a:lnTo>
                    <a:pt x="1345247" y="2492260"/>
                  </a:lnTo>
                  <a:lnTo>
                    <a:pt x="1346822" y="2398331"/>
                  </a:lnTo>
                  <a:lnTo>
                    <a:pt x="1350035" y="2261501"/>
                  </a:lnTo>
                  <a:lnTo>
                    <a:pt x="1540421" y="1877936"/>
                  </a:lnTo>
                  <a:lnTo>
                    <a:pt x="1557807" y="1835213"/>
                  </a:lnTo>
                  <a:lnTo>
                    <a:pt x="1569034" y="1790204"/>
                  </a:lnTo>
                  <a:lnTo>
                    <a:pt x="1574126" y="174392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5882" y="1452775"/>
              <a:ext cx="116319" cy="9312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459530" y="747369"/>
              <a:ext cx="1029969" cy="4953635"/>
            </a:xfrm>
            <a:custGeom>
              <a:avLst/>
              <a:gdLst/>
              <a:ahLst/>
              <a:cxnLst/>
              <a:rect l="l" t="t" r="r" b="b"/>
              <a:pathLst>
                <a:path w="1029970" h="4953635">
                  <a:moveTo>
                    <a:pt x="921499" y="618058"/>
                  </a:moveTo>
                  <a:lnTo>
                    <a:pt x="917079" y="568858"/>
                  </a:lnTo>
                  <a:lnTo>
                    <a:pt x="904367" y="522541"/>
                  </a:lnTo>
                  <a:lnTo>
                    <a:pt x="884123" y="479894"/>
                  </a:lnTo>
                  <a:lnTo>
                    <a:pt x="857110" y="441693"/>
                  </a:lnTo>
                  <a:lnTo>
                    <a:pt x="832980" y="417576"/>
                  </a:lnTo>
                  <a:lnTo>
                    <a:pt x="833170" y="408686"/>
                  </a:lnTo>
                  <a:lnTo>
                    <a:pt x="829691" y="360921"/>
                  </a:lnTo>
                  <a:lnTo>
                    <a:pt x="822147" y="305892"/>
                  </a:lnTo>
                  <a:lnTo>
                    <a:pt x="811034" y="248945"/>
                  </a:lnTo>
                  <a:lnTo>
                    <a:pt x="796899" y="195427"/>
                  </a:lnTo>
                  <a:lnTo>
                    <a:pt x="780237" y="150660"/>
                  </a:lnTo>
                  <a:lnTo>
                    <a:pt x="747369" y="87922"/>
                  </a:lnTo>
                  <a:lnTo>
                    <a:pt x="720115" y="49669"/>
                  </a:lnTo>
                  <a:lnTo>
                    <a:pt x="680491" y="12903"/>
                  </a:lnTo>
                  <a:lnTo>
                    <a:pt x="653313" y="0"/>
                  </a:lnTo>
                  <a:lnTo>
                    <a:pt x="631901" y="9067"/>
                  </a:lnTo>
                  <a:lnTo>
                    <a:pt x="611568" y="27635"/>
                  </a:lnTo>
                  <a:lnTo>
                    <a:pt x="587629" y="43256"/>
                  </a:lnTo>
                  <a:lnTo>
                    <a:pt x="555409" y="43472"/>
                  </a:lnTo>
                  <a:lnTo>
                    <a:pt x="508444" y="30365"/>
                  </a:lnTo>
                  <a:lnTo>
                    <a:pt x="458165" y="20002"/>
                  </a:lnTo>
                  <a:lnTo>
                    <a:pt x="406577" y="14820"/>
                  </a:lnTo>
                  <a:lnTo>
                    <a:pt x="355765" y="17259"/>
                  </a:lnTo>
                  <a:lnTo>
                    <a:pt x="307746" y="29730"/>
                  </a:lnTo>
                  <a:lnTo>
                    <a:pt x="264591" y="54686"/>
                  </a:lnTo>
                  <a:lnTo>
                    <a:pt x="234518" y="83312"/>
                  </a:lnTo>
                  <a:lnTo>
                    <a:pt x="208521" y="117360"/>
                  </a:lnTo>
                  <a:lnTo>
                    <a:pt x="186486" y="156108"/>
                  </a:lnTo>
                  <a:lnTo>
                    <a:pt x="168325" y="198805"/>
                  </a:lnTo>
                  <a:lnTo>
                    <a:pt x="153924" y="244741"/>
                  </a:lnTo>
                  <a:lnTo>
                    <a:pt x="143179" y="293166"/>
                  </a:lnTo>
                  <a:lnTo>
                    <a:pt x="136004" y="343357"/>
                  </a:lnTo>
                  <a:lnTo>
                    <a:pt x="132283" y="394589"/>
                  </a:lnTo>
                  <a:lnTo>
                    <a:pt x="131927" y="446125"/>
                  </a:lnTo>
                  <a:lnTo>
                    <a:pt x="134823" y="497230"/>
                  </a:lnTo>
                  <a:lnTo>
                    <a:pt x="140042" y="540397"/>
                  </a:lnTo>
                  <a:lnTo>
                    <a:pt x="135585" y="542505"/>
                  </a:lnTo>
                  <a:lnTo>
                    <a:pt x="97383" y="569506"/>
                  </a:lnTo>
                  <a:lnTo>
                    <a:pt x="64389" y="602500"/>
                  </a:lnTo>
                  <a:lnTo>
                    <a:pt x="37376" y="640702"/>
                  </a:lnTo>
                  <a:lnTo>
                    <a:pt x="17132" y="683348"/>
                  </a:lnTo>
                  <a:lnTo>
                    <a:pt x="4419" y="729665"/>
                  </a:lnTo>
                  <a:lnTo>
                    <a:pt x="0" y="778878"/>
                  </a:lnTo>
                  <a:lnTo>
                    <a:pt x="4419" y="828090"/>
                  </a:lnTo>
                  <a:lnTo>
                    <a:pt x="17132" y="874407"/>
                  </a:lnTo>
                  <a:lnTo>
                    <a:pt x="37376" y="917054"/>
                  </a:lnTo>
                  <a:lnTo>
                    <a:pt x="64389" y="955255"/>
                  </a:lnTo>
                  <a:lnTo>
                    <a:pt x="97383" y="988250"/>
                  </a:lnTo>
                  <a:lnTo>
                    <a:pt x="135585" y="1015263"/>
                  </a:lnTo>
                  <a:lnTo>
                    <a:pt x="178231" y="1035507"/>
                  </a:lnTo>
                  <a:lnTo>
                    <a:pt x="194995" y="1040117"/>
                  </a:lnTo>
                  <a:lnTo>
                    <a:pt x="261886" y="1146111"/>
                  </a:lnTo>
                  <a:lnTo>
                    <a:pt x="363816" y="1155649"/>
                  </a:lnTo>
                  <a:lnTo>
                    <a:pt x="585647" y="1164920"/>
                  </a:lnTo>
                  <a:lnTo>
                    <a:pt x="801370" y="1144905"/>
                  </a:lnTo>
                  <a:lnTo>
                    <a:pt x="884974" y="1066558"/>
                  </a:lnTo>
                  <a:lnTo>
                    <a:pt x="872744" y="1007643"/>
                  </a:lnTo>
                  <a:lnTo>
                    <a:pt x="860907" y="952385"/>
                  </a:lnTo>
                  <a:lnTo>
                    <a:pt x="848588" y="900696"/>
                  </a:lnTo>
                  <a:lnTo>
                    <a:pt x="834910" y="852525"/>
                  </a:lnTo>
                  <a:lnTo>
                    <a:pt x="825512" y="826046"/>
                  </a:lnTo>
                  <a:lnTo>
                    <a:pt x="857110" y="794448"/>
                  </a:lnTo>
                  <a:lnTo>
                    <a:pt x="884123" y="756246"/>
                  </a:lnTo>
                  <a:lnTo>
                    <a:pt x="904367" y="713587"/>
                  </a:lnTo>
                  <a:lnTo>
                    <a:pt x="917079" y="667270"/>
                  </a:lnTo>
                  <a:lnTo>
                    <a:pt x="921499" y="618058"/>
                  </a:lnTo>
                  <a:close/>
                </a:path>
                <a:path w="1029970" h="4953635">
                  <a:moveTo>
                    <a:pt x="1029614" y="4894592"/>
                  </a:moveTo>
                  <a:lnTo>
                    <a:pt x="1014374" y="4839627"/>
                  </a:lnTo>
                  <a:lnTo>
                    <a:pt x="961491" y="4791672"/>
                  </a:lnTo>
                  <a:lnTo>
                    <a:pt x="933437" y="4775276"/>
                  </a:lnTo>
                  <a:lnTo>
                    <a:pt x="766216" y="4661255"/>
                  </a:lnTo>
                  <a:lnTo>
                    <a:pt x="721702" y="4641862"/>
                  </a:lnTo>
                  <a:lnTo>
                    <a:pt x="591337" y="4628032"/>
                  </a:lnTo>
                  <a:lnTo>
                    <a:pt x="570826" y="4630382"/>
                  </a:lnTo>
                  <a:lnTo>
                    <a:pt x="553732" y="4640453"/>
                  </a:lnTo>
                  <a:lnTo>
                    <a:pt x="542036" y="4656480"/>
                  </a:lnTo>
                  <a:lnTo>
                    <a:pt x="537692" y="4676660"/>
                  </a:lnTo>
                  <a:lnTo>
                    <a:pt x="537692" y="4779518"/>
                  </a:lnTo>
                  <a:lnTo>
                    <a:pt x="555561" y="4820158"/>
                  </a:lnTo>
                  <a:lnTo>
                    <a:pt x="608037" y="4846688"/>
                  </a:lnTo>
                  <a:lnTo>
                    <a:pt x="659866" y="4866144"/>
                  </a:lnTo>
                  <a:lnTo>
                    <a:pt x="718540" y="4886134"/>
                  </a:lnTo>
                  <a:lnTo>
                    <a:pt x="778865" y="4905451"/>
                  </a:lnTo>
                  <a:lnTo>
                    <a:pt x="835698" y="4922875"/>
                  </a:lnTo>
                  <a:lnTo>
                    <a:pt x="918146" y="4947259"/>
                  </a:lnTo>
                  <a:lnTo>
                    <a:pt x="959332" y="4953216"/>
                  </a:lnTo>
                  <a:lnTo>
                    <a:pt x="973226" y="4952454"/>
                  </a:lnTo>
                  <a:lnTo>
                    <a:pt x="1009700" y="4941176"/>
                  </a:lnTo>
                  <a:lnTo>
                    <a:pt x="1026248" y="4920526"/>
                  </a:lnTo>
                  <a:lnTo>
                    <a:pt x="1029614" y="4894592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23265" y="5229072"/>
              <a:ext cx="153593" cy="21050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0429976" y="5375391"/>
              <a:ext cx="492125" cy="325755"/>
            </a:xfrm>
            <a:custGeom>
              <a:avLst/>
              <a:gdLst/>
              <a:ahLst/>
              <a:cxnLst/>
              <a:rect l="l" t="t" r="r" b="b"/>
              <a:pathLst>
                <a:path w="492125" h="325754">
                  <a:moveTo>
                    <a:pt x="438283" y="0"/>
                  </a:moveTo>
                  <a:lnTo>
                    <a:pt x="324009" y="11239"/>
                  </a:lnTo>
                  <a:lnTo>
                    <a:pt x="277439" y="24894"/>
                  </a:lnTo>
                  <a:lnTo>
                    <a:pt x="96183" y="147243"/>
                  </a:lnTo>
                  <a:lnTo>
                    <a:pt x="68130" y="163641"/>
                  </a:lnTo>
                  <a:lnTo>
                    <a:pt x="39044" y="185710"/>
                  </a:lnTo>
                  <a:lnTo>
                    <a:pt x="15243" y="211596"/>
                  </a:lnTo>
                  <a:lnTo>
                    <a:pt x="3042" y="239445"/>
                  </a:lnTo>
                  <a:lnTo>
                    <a:pt x="0" y="266558"/>
                  </a:lnTo>
                  <a:lnTo>
                    <a:pt x="3375" y="292492"/>
                  </a:lnTo>
                  <a:lnTo>
                    <a:pt x="19919" y="313146"/>
                  </a:lnTo>
                  <a:lnTo>
                    <a:pt x="56382" y="324421"/>
                  </a:lnTo>
                  <a:lnTo>
                    <a:pt x="70283" y="325183"/>
                  </a:lnTo>
                  <a:lnTo>
                    <a:pt x="84166" y="324524"/>
                  </a:lnTo>
                  <a:lnTo>
                    <a:pt x="193926" y="294847"/>
                  </a:lnTo>
                  <a:lnTo>
                    <a:pt x="250750" y="277418"/>
                  </a:lnTo>
                  <a:lnTo>
                    <a:pt x="311081" y="258106"/>
                  </a:lnTo>
                  <a:lnTo>
                    <a:pt x="369749" y="238117"/>
                  </a:lnTo>
                  <a:lnTo>
                    <a:pt x="421586" y="218659"/>
                  </a:lnTo>
                  <a:lnTo>
                    <a:pt x="461423" y="200939"/>
                  </a:lnTo>
                  <a:lnTo>
                    <a:pt x="489774" y="166708"/>
                  </a:lnTo>
                  <a:lnTo>
                    <a:pt x="491915" y="151485"/>
                  </a:lnTo>
                  <a:lnTo>
                    <a:pt x="491915" y="48628"/>
                  </a:lnTo>
                  <a:lnTo>
                    <a:pt x="487577" y="28449"/>
                  </a:lnTo>
                  <a:lnTo>
                    <a:pt x="475877" y="12426"/>
                  </a:lnTo>
                  <a:lnTo>
                    <a:pt x="458788" y="2347"/>
                  </a:lnTo>
                  <a:lnTo>
                    <a:pt x="43828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42273" y="5229072"/>
              <a:ext cx="153581" cy="210502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019691" y="686714"/>
              <a:ext cx="1722120" cy="4659630"/>
            </a:xfrm>
            <a:custGeom>
              <a:avLst/>
              <a:gdLst/>
              <a:ahLst/>
              <a:cxnLst/>
              <a:rect l="l" t="t" r="r" b="b"/>
              <a:pathLst>
                <a:path w="1722120" h="4659630">
                  <a:moveTo>
                    <a:pt x="1721535" y="2531580"/>
                  </a:moveTo>
                  <a:lnTo>
                    <a:pt x="1486179" y="1091565"/>
                  </a:lnTo>
                  <a:lnTo>
                    <a:pt x="1472577" y="1044054"/>
                  </a:lnTo>
                  <a:lnTo>
                    <a:pt x="1449197" y="1001052"/>
                  </a:lnTo>
                  <a:lnTo>
                    <a:pt x="1416977" y="964057"/>
                  </a:lnTo>
                  <a:lnTo>
                    <a:pt x="1376895" y="934529"/>
                  </a:lnTo>
                  <a:lnTo>
                    <a:pt x="1335062" y="910590"/>
                  </a:lnTo>
                  <a:lnTo>
                    <a:pt x="1289202" y="884948"/>
                  </a:lnTo>
                  <a:lnTo>
                    <a:pt x="1240701" y="858596"/>
                  </a:lnTo>
                  <a:lnTo>
                    <a:pt x="1190955" y="832535"/>
                  </a:lnTo>
                  <a:lnTo>
                    <a:pt x="1141323" y="807758"/>
                  </a:lnTo>
                  <a:lnTo>
                    <a:pt x="1122540" y="798982"/>
                  </a:lnTo>
                  <a:lnTo>
                    <a:pt x="1122235" y="786993"/>
                  </a:lnTo>
                  <a:lnTo>
                    <a:pt x="1120940" y="798233"/>
                  </a:lnTo>
                  <a:lnTo>
                    <a:pt x="1093216" y="785253"/>
                  </a:lnTo>
                  <a:lnTo>
                    <a:pt x="1048016" y="766025"/>
                  </a:lnTo>
                  <a:lnTo>
                    <a:pt x="1045057" y="764946"/>
                  </a:lnTo>
                  <a:lnTo>
                    <a:pt x="1045425" y="761199"/>
                  </a:lnTo>
                  <a:lnTo>
                    <a:pt x="1043800" y="702703"/>
                  </a:lnTo>
                  <a:lnTo>
                    <a:pt x="1061567" y="684961"/>
                  </a:lnTo>
                  <a:lnTo>
                    <a:pt x="1084376" y="651154"/>
                  </a:lnTo>
                  <a:lnTo>
                    <a:pt x="1103058" y="610666"/>
                  </a:lnTo>
                  <a:lnTo>
                    <a:pt x="1113777" y="576110"/>
                  </a:lnTo>
                  <a:lnTo>
                    <a:pt x="1152804" y="473011"/>
                  </a:lnTo>
                  <a:lnTo>
                    <a:pt x="1155090" y="466915"/>
                  </a:lnTo>
                  <a:lnTo>
                    <a:pt x="1165644" y="476046"/>
                  </a:lnTo>
                  <a:lnTo>
                    <a:pt x="1205763" y="490270"/>
                  </a:lnTo>
                  <a:lnTo>
                    <a:pt x="1209573" y="474611"/>
                  </a:lnTo>
                  <a:lnTo>
                    <a:pt x="1214462" y="439648"/>
                  </a:lnTo>
                  <a:lnTo>
                    <a:pt x="1218996" y="404050"/>
                  </a:lnTo>
                  <a:lnTo>
                    <a:pt x="1221752" y="386499"/>
                  </a:lnTo>
                  <a:lnTo>
                    <a:pt x="1228077" y="405536"/>
                  </a:lnTo>
                  <a:lnTo>
                    <a:pt x="1237615" y="454380"/>
                  </a:lnTo>
                  <a:lnTo>
                    <a:pt x="1246822" y="503085"/>
                  </a:lnTo>
                  <a:lnTo>
                    <a:pt x="1252207" y="521690"/>
                  </a:lnTo>
                  <a:lnTo>
                    <a:pt x="1258862" y="488391"/>
                  </a:lnTo>
                  <a:lnTo>
                    <a:pt x="1259230" y="446214"/>
                  </a:lnTo>
                  <a:lnTo>
                    <a:pt x="1254137" y="397611"/>
                  </a:lnTo>
                  <a:lnTo>
                    <a:pt x="1244422" y="345059"/>
                  </a:lnTo>
                  <a:lnTo>
                    <a:pt x="1230922" y="291007"/>
                  </a:lnTo>
                  <a:lnTo>
                    <a:pt x="1214475" y="237947"/>
                  </a:lnTo>
                  <a:lnTo>
                    <a:pt x="1195895" y="188328"/>
                  </a:lnTo>
                  <a:lnTo>
                    <a:pt x="1176045" y="144627"/>
                  </a:lnTo>
                  <a:lnTo>
                    <a:pt x="1155750" y="109308"/>
                  </a:lnTo>
                  <a:lnTo>
                    <a:pt x="1092504" y="50812"/>
                  </a:lnTo>
                  <a:lnTo>
                    <a:pt x="1045095" y="25539"/>
                  </a:lnTo>
                  <a:lnTo>
                    <a:pt x="994359" y="8813"/>
                  </a:lnTo>
                  <a:lnTo>
                    <a:pt x="941044" y="368"/>
                  </a:lnTo>
                  <a:lnTo>
                    <a:pt x="885926" y="0"/>
                  </a:lnTo>
                  <a:lnTo>
                    <a:pt x="836129" y="7747"/>
                  </a:lnTo>
                  <a:lnTo>
                    <a:pt x="790524" y="23723"/>
                  </a:lnTo>
                  <a:lnTo>
                    <a:pt x="749261" y="46977"/>
                  </a:lnTo>
                  <a:lnTo>
                    <a:pt x="712470" y="76542"/>
                  </a:lnTo>
                  <a:lnTo>
                    <a:pt x="680288" y="111506"/>
                  </a:lnTo>
                  <a:lnTo>
                    <a:pt x="652856" y="150888"/>
                  </a:lnTo>
                  <a:lnTo>
                    <a:pt x="630301" y="193763"/>
                  </a:lnTo>
                  <a:lnTo>
                    <a:pt x="612775" y="239166"/>
                  </a:lnTo>
                  <a:lnTo>
                    <a:pt x="600392" y="286169"/>
                  </a:lnTo>
                  <a:lnTo>
                    <a:pt x="593305" y="333819"/>
                  </a:lnTo>
                  <a:lnTo>
                    <a:pt x="602183" y="365937"/>
                  </a:lnTo>
                  <a:lnTo>
                    <a:pt x="631926" y="376783"/>
                  </a:lnTo>
                  <a:lnTo>
                    <a:pt x="674268" y="377952"/>
                  </a:lnTo>
                  <a:lnTo>
                    <a:pt x="713828" y="380593"/>
                  </a:lnTo>
                  <a:lnTo>
                    <a:pt x="715302" y="433260"/>
                  </a:lnTo>
                  <a:lnTo>
                    <a:pt x="719937" y="489902"/>
                  </a:lnTo>
                  <a:lnTo>
                    <a:pt x="727722" y="541832"/>
                  </a:lnTo>
                  <a:lnTo>
                    <a:pt x="738873" y="588733"/>
                  </a:lnTo>
                  <a:lnTo>
                    <a:pt x="753605" y="630275"/>
                  </a:lnTo>
                  <a:lnTo>
                    <a:pt x="772121" y="666153"/>
                  </a:lnTo>
                  <a:lnTo>
                    <a:pt x="806831" y="706755"/>
                  </a:lnTo>
                  <a:lnTo>
                    <a:pt x="803135" y="759142"/>
                  </a:lnTo>
                  <a:lnTo>
                    <a:pt x="803376" y="761707"/>
                  </a:lnTo>
                  <a:lnTo>
                    <a:pt x="799325" y="762762"/>
                  </a:lnTo>
                  <a:lnTo>
                    <a:pt x="746544" y="780148"/>
                  </a:lnTo>
                  <a:lnTo>
                    <a:pt x="726414" y="787971"/>
                  </a:lnTo>
                  <a:lnTo>
                    <a:pt x="726313" y="786993"/>
                  </a:lnTo>
                  <a:lnTo>
                    <a:pt x="726313" y="788009"/>
                  </a:lnTo>
                  <a:lnTo>
                    <a:pt x="640435" y="824166"/>
                  </a:lnTo>
                  <a:lnTo>
                    <a:pt x="589254" y="849337"/>
                  </a:lnTo>
                  <a:lnTo>
                    <a:pt x="540753" y="875626"/>
                  </a:lnTo>
                  <a:lnTo>
                    <a:pt x="495998" y="902296"/>
                  </a:lnTo>
                  <a:lnTo>
                    <a:pt x="456057" y="928624"/>
                  </a:lnTo>
                  <a:lnTo>
                    <a:pt x="422021" y="953884"/>
                  </a:lnTo>
                  <a:lnTo>
                    <a:pt x="375894" y="998220"/>
                  </a:lnTo>
                  <a:lnTo>
                    <a:pt x="52362" y="2002180"/>
                  </a:lnTo>
                  <a:lnTo>
                    <a:pt x="0" y="2228431"/>
                  </a:lnTo>
                  <a:lnTo>
                    <a:pt x="1320" y="2336774"/>
                  </a:lnTo>
                  <a:lnTo>
                    <a:pt x="73253" y="2356891"/>
                  </a:lnTo>
                  <a:lnTo>
                    <a:pt x="232689" y="2318397"/>
                  </a:lnTo>
                  <a:lnTo>
                    <a:pt x="206921" y="2727312"/>
                  </a:lnTo>
                  <a:lnTo>
                    <a:pt x="186474" y="3077603"/>
                  </a:lnTo>
                  <a:lnTo>
                    <a:pt x="172999" y="3322243"/>
                  </a:lnTo>
                  <a:lnTo>
                    <a:pt x="168135" y="3414242"/>
                  </a:lnTo>
                  <a:lnTo>
                    <a:pt x="312635" y="3497249"/>
                  </a:lnTo>
                  <a:lnTo>
                    <a:pt x="410337" y="3542182"/>
                  </a:lnTo>
                  <a:lnTo>
                    <a:pt x="505790" y="3564598"/>
                  </a:lnTo>
                  <a:lnTo>
                    <a:pt x="557707" y="3570414"/>
                  </a:lnTo>
                  <a:lnTo>
                    <a:pt x="603389" y="4644263"/>
                  </a:lnTo>
                  <a:lnTo>
                    <a:pt x="917194" y="4650816"/>
                  </a:lnTo>
                  <a:lnTo>
                    <a:pt x="936980" y="3910266"/>
                  </a:lnTo>
                  <a:lnTo>
                    <a:pt x="968476" y="4653191"/>
                  </a:lnTo>
                  <a:lnTo>
                    <a:pt x="1267066" y="4659439"/>
                  </a:lnTo>
                  <a:lnTo>
                    <a:pt x="1293685" y="3543274"/>
                  </a:lnTo>
                  <a:lnTo>
                    <a:pt x="1329753" y="3532911"/>
                  </a:lnTo>
                  <a:lnTo>
                    <a:pt x="1497520" y="3453650"/>
                  </a:lnTo>
                  <a:lnTo>
                    <a:pt x="1619783" y="3381476"/>
                  </a:lnTo>
                  <a:lnTo>
                    <a:pt x="1667090" y="3349955"/>
                  </a:lnTo>
                  <a:lnTo>
                    <a:pt x="1626108" y="2829407"/>
                  </a:lnTo>
                  <a:lnTo>
                    <a:pt x="1634121" y="2830969"/>
                  </a:lnTo>
                  <a:lnTo>
                    <a:pt x="1691246" y="2775597"/>
                  </a:lnTo>
                  <a:lnTo>
                    <a:pt x="1708111" y="2726398"/>
                  </a:lnTo>
                  <a:lnTo>
                    <a:pt x="1717382" y="2671534"/>
                  </a:lnTo>
                  <a:lnTo>
                    <a:pt x="1719186" y="2617559"/>
                  </a:lnTo>
                  <a:lnTo>
                    <a:pt x="1714207" y="2575420"/>
                  </a:lnTo>
                  <a:lnTo>
                    <a:pt x="1716773" y="2570886"/>
                  </a:lnTo>
                  <a:lnTo>
                    <a:pt x="1721535" y="253158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84541" y="1067504"/>
              <a:ext cx="126979" cy="16045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8297647" y="701357"/>
              <a:ext cx="1559560" cy="4933950"/>
            </a:xfrm>
            <a:custGeom>
              <a:avLst/>
              <a:gdLst/>
              <a:ahLst/>
              <a:cxnLst/>
              <a:rect l="l" t="t" r="r" b="b"/>
              <a:pathLst>
                <a:path w="1559559" h="4933950">
                  <a:moveTo>
                    <a:pt x="1559369" y="1954364"/>
                  </a:moveTo>
                  <a:lnTo>
                    <a:pt x="1555699" y="1898827"/>
                  </a:lnTo>
                  <a:lnTo>
                    <a:pt x="1548612" y="1843138"/>
                  </a:lnTo>
                  <a:lnTo>
                    <a:pt x="1538833" y="1787855"/>
                  </a:lnTo>
                  <a:lnTo>
                    <a:pt x="1527086" y="1733562"/>
                  </a:lnTo>
                  <a:lnTo>
                    <a:pt x="1514068" y="1680832"/>
                  </a:lnTo>
                  <a:lnTo>
                    <a:pt x="1500517" y="1630248"/>
                  </a:lnTo>
                  <a:lnTo>
                    <a:pt x="1474685" y="1537779"/>
                  </a:lnTo>
                  <a:lnTo>
                    <a:pt x="1463852" y="1497050"/>
                  </a:lnTo>
                  <a:lnTo>
                    <a:pt x="1455343" y="1460766"/>
                  </a:lnTo>
                  <a:lnTo>
                    <a:pt x="1449908" y="1429486"/>
                  </a:lnTo>
                  <a:lnTo>
                    <a:pt x="1443621" y="1384147"/>
                  </a:lnTo>
                  <a:lnTo>
                    <a:pt x="1436090" y="1337233"/>
                  </a:lnTo>
                  <a:lnTo>
                    <a:pt x="1427226" y="1289215"/>
                  </a:lnTo>
                  <a:lnTo>
                    <a:pt x="1416939" y="1240561"/>
                  </a:lnTo>
                  <a:lnTo>
                    <a:pt x="1405140" y="1191717"/>
                  </a:lnTo>
                  <a:lnTo>
                    <a:pt x="1391767" y="1143152"/>
                  </a:lnTo>
                  <a:lnTo>
                    <a:pt x="1376705" y="1095336"/>
                  </a:lnTo>
                  <a:lnTo>
                    <a:pt x="1359877" y="1048727"/>
                  </a:lnTo>
                  <a:lnTo>
                    <a:pt x="1341196" y="1003808"/>
                  </a:lnTo>
                  <a:lnTo>
                    <a:pt x="1320584" y="961021"/>
                  </a:lnTo>
                  <a:lnTo>
                    <a:pt x="1297952" y="920838"/>
                  </a:lnTo>
                  <a:lnTo>
                    <a:pt x="1273213" y="883716"/>
                  </a:lnTo>
                  <a:lnTo>
                    <a:pt x="1246276" y="850138"/>
                  </a:lnTo>
                  <a:lnTo>
                    <a:pt x="1217053" y="820559"/>
                  </a:lnTo>
                  <a:lnTo>
                    <a:pt x="1185468" y="795426"/>
                  </a:lnTo>
                  <a:lnTo>
                    <a:pt x="1161503" y="781215"/>
                  </a:lnTo>
                  <a:lnTo>
                    <a:pt x="1160627" y="760056"/>
                  </a:lnTo>
                  <a:lnTo>
                    <a:pt x="1146632" y="718566"/>
                  </a:lnTo>
                  <a:lnTo>
                    <a:pt x="1137031" y="709053"/>
                  </a:lnTo>
                  <a:lnTo>
                    <a:pt x="1137716" y="707948"/>
                  </a:lnTo>
                  <a:lnTo>
                    <a:pt x="1126629" y="697522"/>
                  </a:lnTo>
                  <a:lnTo>
                    <a:pt x="1081963" y="668553"/>
                  </a:lnTo>
                  <a:lnTo>
                    <a:pt x="1038377" y="648449"/>
                  </a:lnTo>
                  <a:lnTo>
                    <a:pt x="1070343" y="642467"/>
                  </a:lnTo>
                  <a:lnTo>
                    <a:pt x="1099858" y="618972"/>
                  </a:lnTo>
                  <a:lnTo>
                    <a:pt x="1115987" y="589622"/>
                  </a:lnTo>
                  <a:lnTo>
                    <a:pt x="1125194" y="557009"/>
                  </a:lnTo>
                  <a:lnTo>
                    <a:pt x="1128864" y="522859"/>
                  </a:lnTo>
                  <a:lnTo>
                    <a:pt x="1128344" y="488937"/>
                  </a:lnTo>
                  <a:lnTo>
                    <a:pt x="1123518" y="425272"/>
                  </a:lnTo>
                  <a:lnTo>
                    <a:pt x="1135608" y="424865"/>
                  </a:lnTo>
                  <a:lnTo>
                    <a:pt x="1149527" y="420522"/>
                  </a:lnTo>
                  <a:lnTo>
                    <a:pt x="1159967" y="411492"/>
                  </a:lnTo>
                  <a:lnTo>
                    <a:pt x="1166025" y="399338"/>
                  </a:lnTo>
                  <a:lnTo>
                    <a:pt x="1166825" y="385597"/>
                  </a:lnTo>
                  <a:lnTo>
                    <a:pt x="1166063" y="380504"/>
                  </a:lnTo>
                  <a:lnTo>
                    <a:pt x="1163739" y="375831"/>
                  </a:lnTo>
                  <a:lnTo>
                    <a:pt x="1149007" y="354990"/>
                  </a:lnTo>
                  <a:lnTo>
                    <a:pt x="1133221" y="329704"/>
                  </a:lnTo>
                  <a:lnTo>
                    <a:pt x="1118603" y="300799"/>
                  </a:lnTo>
                  <a:lnTo>
                    <a:pt x="1110322" y="273177"/>
                  </a:lnTo>
                  <a:lnTo>
                    <a:pt x="1105052" y="233273"/>
                  </a:lnTo>
                  <a:lnTo>
                    <a:pt x="1094066" y="183959"/>
                  </a:lnTo>
                  <a:lnTo>
                    <a:pt x="1075156" y="138645"/>
                  </a:lnTo>
                  <a:lnTo>
                    <a:pt x="1049197" y="98221"/>
                  </a:lnTo>
                  <a:lnTo>
                    <a:pt x="1017104" y="63538"/>
                  </a:lnTo>
                  <a:lnTo>
                    <a:pt x="979754" y="35496"/>
                  </a:lnTo>
                  <a:lnTo>
                    <a:pt x="938034" y="14973"/>
                  </a:lnTo>
                  <a:lnTo>
                    <a:pt x="892835" y="2844"/>
                  </a:lnTo>
                  <a:lnTo>
                    <a:pt x="845032" y="0"/>
                  </a:lnTo>
                  <a:lnTo>
                    <a:pt x="835113" y="596"/>
                  </a:lnTo>
                  <a:lnTo>
                    <a:pt x="789482" y="8356"/>
                  </a:lnTo>
                  <a:lnTo>
                    <a:pt x="753986" y="21094"/>
                  </a:lnTo>
                  <a:lnTo>
                    <a:pt x="753986" y="4696650"/>
                  </a:lnTo>
                  <a:lnTo>
                    <a:pt x="747877" y="4694301"/>
                  </a:lnTo>
                  <a:lnTo>
                    <a:pt x="734047" y="4690694"/>
                  </a:lnTo>
                  <a:lnTo>
                    <a:pt x="725944" y="4689589"/>
                  </a:lnTo>
                  <a:lnTo>
                    <a:pt x="721461" y="4690796"/>
                  </a:lnTo>
                  <a:lnTo>
                    <a:pt x="719937" y="4592231"/>
                  </a:lnTo>
                  <a:lnTo>
                    <a:pt x="752373" y="4591723"/>
                  </a:lnTo>
                  <a:lnTo>
                    <a:pt x="753986" y="4696650"/>
                  </a:lnTo>
                  <a:lnTo>
                    <a:pt x="753986" y="21094"/>
                  </a:lnTo>
                  <a:lnTo>
                    <a:pt x="708698" y="45377"/>
                  </a:lnTo>
                  <a:lnTo>
                    <a:pt x="674878" y="73113"/>
                  </a:lnTo>
                  <a:lnTo>
                    <a:pt x="646328" y="105956"/>
                  </a:lnTo>
                  <a:lnTo>
                    <a:pt x="623722" y="143154"/>
                  </a:lnTo>
                  <a:lnTo>
                    <a:pt x="607720" y="183921"/>
                  </a:lnTo>
                  <a:lnTo>
                    <a:pt x="599008" y="227495"/>
                  </a:lnTo>
                  <a:lnTo>
                    <a:pt x="598233" y="273113"/>
                  </a:lnTo>
                  <a:lnTo>
                    <a:pt x="599109" y="285076"/>
                  </a:lnTo>
                  <a:lnTo>
                    <a:pt x="606729" y="330174"/>
                  </a:lnTo>
                  <a:lnTo>
                    <a:pt x="621106" y="374116"/>
                  </a:lnTo>
                  <a:lnTo>
                    <a:pt x="639826" y="419239"/>
                  </a:lnTo>
                  <a:lnTo>
                    <a:pt x="660463" y="467906"/>
                  </a:lnTo>
                  <a:lnTo>
                    <a:pt x="680593" y="522465"/>
                  </a:lnTo>
                  <a:lnTo>
                    <a:pt x="697814" y="585279"/>
                  </a:lnTo>
                  <a:lnTo>
                    <a:pt x="699731" y="593712"/>
                  </a:lnTo>
                  <a:lnTo>
                    <a:pt x="701446" y="599808"/>
                  </a:lnTo>
                  <a:lnTo>
                    <a:pt x="703910" y="606526"/>
                  </a:lnTo>
                  <a:lnTo>
                    <a:pt x="708075" y="616813"/>
                  </a:lnTo>
                  <a:lnTo>
                    <a:pt x="707148" y="630339"/>
                  </a:lnTo>
                  <a:lnTo>
                    <a:pt x="591870" y="661060"/>
                  </a:lnTo>
                  <a:lnTo>
                    <a:pt x="539115" y="685863"/>
                  </a:lnTo>
                  <a:lnTo>
                    <a:pt x="515099" y="717638"/>
                  </a:lnTo>
                  <a:lnTo>
                    <a:pt x="505460" y="759663"/>
                  </a:lnTo>
                  <a:lnTo>
                    <a:pt x="505498" y="761441"/>
                  </a:lnTo>
                  <a:lnTo>
                    <a:pt x="484301" y="769467"/>
                  </a:lnTo>
                  <a:lnTo>
                    <a:pt x="449326" y="791464"/>
                  </a:lnTo>
                  <a:lnTo>
                    <a:pt x="416839" y="820216"/>
                  </a:lnTo>
                  <a:lnTo>
                    <a:pt x="386892" y="854710"/>
                  </a:lnTo>
                  <a:lnTo>
                    <a:pt x="359511" y="893902"/>
                  </a:lnTo>
                  <a:lnTo>
                    <a:pt x="334733" y="936802"/>
                  </a:lnTo>
                  <a:lnTo>
                    <a:pt x="326237" y="954265"/>
                  </a:lnTo>
                  <a:lnTo>
                    <a:pt x="326263" y="953122"/>
                  </a:lnTo>
                  <a:lnTo>
                    <a:pt x="37350" y="1510461"/>
                  </a:lnTo>
                  <a:lnTo>
                    <a:pt x="18973" y="1552130"/>
                  </a:lnTo>
                  <a:lnTo>
                    <a:pt x="6616" y="1596415"/>
                  </a:lnTo>
                  <a:lnTo>
                    <a:pt x="292" y="1642325"/>
                  </a:lnTo>
                  <a:lnTo>
                    <a:pt x="0" y="1688858"/>
                  </a:lnTo>
                  <a:lnTo>
                    <a:pt x="5740" y="1735023"/>
                  </a:lnTo>
                  <a:lnTo>
                    <a:pt x="17526" y="1779790"/>
                  </a:lnTo>
                  <a:lnTo>
                    <a:pt x="35356" y="1822183"/>
                  </a:lnTo>
                  <a:lnTo>
                    <a:pt x="229374" y="2202370"/>
                  </a:lnTo>
                  <a:lnTo>
                    <a:pt x="234683" y="2338946"/>
                  </a:lnTo>
                  <a:lnTo>
                    <a:pt x="237693" y="2432735"/>
                  </a:lnTo>
                  <a:lnTo>
                    <a:pt x="238734" y="2476804"/>
                  </a:lnTo>
                  <a:lnTo>
                    <a:pt x="239407" y="2518753"/>
                  </a:lnTo>
                  <a:lnTo>
                    <a:pt x="239649" y="2558389"/>
                  </a:lnTo>
                  <a:lnTo>
                    <a:pt x="242481" y="2609558"/>
                  </a:lnTo>
                  <a:lnTo>
                    <a:pt x="257276" y="2654782"/>
                  </a:lnTo>
                  <a:lnTo>
                    <a:pt x="281889" y="2690850"/>
                  </a:lnTo>
                  <a:lnTo>
                    <a:pt x="298081" y="2702776"/>
                  </a:lnTo>
                  <a:lnTo>
                    <a:pt x="302983" y="2732303"/>
                  </a:lnTo>
                  <a:lnTo>
                    <a:pt x="328371" y="2769108"/>
                  </a:lnTo>
                  <a:lnTo>
                    <a:pt x="367449" y="2793873"/>
                  </a:lnTo>
                  <a:lnTo>
                    <a:pt x="384175" y="2796870"/>
                  </a:lnTo>
                  <a:lnTo>
                    <a:pt x="442061" y="4596549"/>
                  </a:lnTo>
                  <a:lnTo>
                    <a:pt x="539965" y="4595038"/>
                  </a:lnTo>
                  <a:lnTo>
                    <a:pt x="541794" y="4712220"/>
                  </a:lnTo>
                  <a:lnTo>
                    <a:pt x="535901" y="4712805"/>
                  </a:lnTo>
                  <a:lnTo>
                    <a:pt x="521411" y="4720768"/>
                  </a:lnTo>
                  <a:lnTo>
                    <a:pt x="502539" y="4757852"/>
                  </a:lnTo>
                  <a:lnTo>
                    <a:pt x="489800" y="4823587"/>
                  </a:lnTo>
                  <a:lnTo>
                    <a:pt x="487807" y="4866919"/>
                  </a:lnTo>
                  <a:lnTo>
                    <a:pt x="661212" y="4866970"/>
                  </a:lnTo>
                  <a:lnTo>
                    <a:pt x="487794" y="4866919"/>
                  </a:lnTo>
                  <a:lnTo>
                    <a:pt x="487794" y="4933340"/>
                  </a:lnTo>
                  <a:lnTo>
                    <a:pt x="490943" y="4929454"/>
                  </a:lnTo>
                  <a:lnTo>
                    <a:pt x="660768" y="4929454"/>
                  </a:lnTo>
                  <a:lnTo>
                    <a:pt x="660742" y="4933442"/>
                  </a:lnTo>
                  <a:lnTo>
                    <a:pt x="663968" y="4929454"/>
                  </a:lnTo>
                  <a:lnTo>
                    <a:pt x="1108748" y="4929454"/>
                  </a:lnTo>
                  <a:lnTo>
                    <a:pt x="1316139" y="4929454"/>
                  </a:lnTo>
                  <a:lnTo>
                    <a:pt x="1321879" y="4922964"/>
                  </a:lnTo>
                  <a:lnTo>
                    <a:pt x="1321904" y="4867173"/>
                  </a:lnTo>
                  <a:lnTo>
                    <a:pt x="1317828" y="4850244"/>
                  </a:lnTo>
                  <a:lnTo>
                    <a:pt x="1304366" y="4830508"/>
                  </a:lnTo>
                  <a:lnTo>
                    <a:pt x="1279715" y="4811598"/>
                  </a:lnTo>
                  <a:lnTo>
                    <a:pt x="1242034" y="4797082"/>
                  </a:lnTo>
                  <a:lnTo>
                    <a:pt x="1202016" y="4785944"/>
                  </a:lnTo>
                  <a:lnTo>
                    <a:pt x="1162545" y="4772965"/>
                  </a:lnTo>
                  <a:lnTo>
                    <a:pt x="1123467" y="4758766"/>
                  </a:lnTo>
                  <a:lnTo>
                    <a:pt x="955408" y="4694352"/>
                  </a:lnTo>
                  <a:lnTo>
                    <a:pt x="941578" y="4690770"/>
                  </a:lnTo>
                  <a:lnTo>
                    <a:pt x="933488" y="4689665"/>
                  </a:lnTo>
                  <a:lnTo>
                    <a:pt x="927976" y="4691138"/>
                  </a:lnTo>
                  <a:lnTo>
                    <a:pt x="920089" y="4696574"/>
                  </a:lnTo>
                  <a:lnTo>
                    <a:pt x="918413" y="4589157"/>
                  </a:lnTo>
                  <a:lnTo>
                    <a:pt x="1149718" y="4585563"/>
                  </a:lnTo>
                  <a:lnTo>
                    <a:pt x="1252524" y="2789364"/>
                  </a:lnTo>
                  <a:lnTo>
                    <a:pt x="1299578" y="2779509"/>
                  </a:lnTo>
                  <a:lnTo>
                    <a:pt x="1337792" y="2753728"/>
                  </a:lnTo>
                  <a:lnTo>
                    <a:pt x="1362100" y="2716403"/>
                  </a:lnTo>
                  <a:lnTo>
                    <a:pt x="1363421" y="2707005"/>
                  </a:lnTo>
                  <a:lnTo>
                    <a:pt x="1372374" y="2705366"/>
                  </a:lnTo>
                  <a:lnTo>
                    <a:pt x="1407617" y="2685859"/>
                  </a:lnTo>
                  <a:lnTo>
                    <a:pt x="1437716" y="2655620"/>
                  </a:lnTo>
                  <a:lnTo>
                    <a:pt x="1461376" y="2616377"/>
                  </a:lnTo>
                  <a:lnTo>
                    <a:pt x="1477302" y="2569819"/>
                  </a:lnTo>
                  <a:lnTo>
                    <a:pt x="1484160" y="2517648"/>
                  </a:lnTo>
                  <a:lnTo>
                    <a:pt x="1486471" y="2433383"/>
                  </a:lnTo>
                  <a:lnTo>
                    <a:pt x="1489151" y="2400376"/>
                  </a:lnTo>
                  <a:lnTo>
                    <a:pt x="1495399" y="2363038"/>
                  </a:lnTo>
                  <a:lnTo>
                    <a:pt x="1504238" y="2321750"/>
                  </a:lnTo>
                  <a:lnTo>
                    <a:pt x="1525955" y="2228875"/>
                  </a:lnTo>
                  <a:lnTo>
                    <a:pt x="1536915" y="2178050"/>
                  </a:lnTo>
                  <a:lnTo>
                    <a:pt x="1546694" y="2124799"/>
                  </a:lnTo>
                  <a:lnTo>
                    <a:pt x="1554327" y="2069503"/>
                  </a:lnTo>
                  <a:lnTo>
                    <a:pt x="1558861" y="2012569"/>
                  </a:lnTo>
                  <a:lnTo>
                    <a:pt x="1559369" y="1954364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48170" y="1449392"/>
              <a:ext cx="113080" cy="93675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626645" y="678290"/>
              <a:ext cx="776605" cy="714375"/>
            </a:xfrm>
            <a:custGeom>
              <a:avLst/>
              <a:gdLst/>
              <a:ahLst/>
              <a:cxnLst/>
              <a:rect l="l" t="t" r="r" b="b"/>
              <a:pathLst>
                <a:path w="776604" h="714375">
                  <a:moveTo>
                    <a:pt x="598382" y="0"/>
                  </a:moveTo>
                  <a:lnTo>
                    <a:pt x="554974" y="4893"/>
                  </a:lnTo>
                  <a:lnTo>
                    <a:pt x="512597" y="20039"/>
                  </a:lnTo>
                  <a:lnTo>
                    <a:pt x="460009" y="16685"/>
                  </a:lnTo>
                  <a:lnTo>
                    <a:pt x="408856" y="21934"/>
                  </a:lnTo>
                  <a:lnTo>
                    <a:pt x="360216" y="35112"/>
                  </a:lnTo>
                  <a:lnTo>
                    <a:pt x="315166" y="55546"/>
                  </a:lnTo>
                  <a:lnTo>
                    <a:pt x="274782" y="82559"/>
                  </a:lnTo>
                  <a:lnTo>
                    <a:pt x="240144" y="115480"/>
                  </a:lnTo>
                  <a:lnTo>
                    <a:pt x="218194" y="79025"/>
                  </a:lnTo>
                  <a:lnTo>
                    <a:pt x="185931" y="52397"/>
                  </a:lnTo>
                  <a:lnTo>
                    <a:pt x="146443" y="37797"/>
                  </a:lnTo>
                  <a:lnTo>
                    <a:pt x="102819" y="37425"/>
                  </a:lnTo>
                  <a:lnTo>
                    <a:pt x="56385" y="55161"/>
                  </a:lnTo>
                  <a:lnTo>
                    <a:pt x="21567" y="88187"/>
                  </a:lnTo>
                  <a:lnTo>
                    <a:pt x="1670" y="131862"/>
                  </a:lnTo>
                  <a:lnTo>
                    <a:pt x="0" y="181545"/>
                  </a:lnTo>
                  <a:lnTo>
                    <a:pt x="17752" y="227986"/>
                  </a:lnTo>
                  <a:lnTo>
                    <a:pt x="50777" y="262808"/>
                  </a:lnTo>
                  <a:lnTo>
                    <a:pt x="94447" y="282706"/>
                  </a:lnTo>
                  <a:lnTo>
                    <a:pt x="144132" y="284377"/>
                  </a:lnTo>
                  <a:lnTo>
                    <a:pt x="153549" y="282429"/>
                  </a:lnTo>
                  <a:lnTo>
                    <a:pt x="162647" y="279821"/>
                  </a:lnTo>
                  <a:lnTo>
                    <a:pt x="171408" y="276580"/>
                  </a:lnTo>
                  <a:lnTo>
                    <a:pt x="179819" y="272731"/>
                  </a:lnTo>
                  <a:lnTo>
                    <a:pt x="180050" y="282265"/>
                  </a:lnTo>
                  <a:lnTo>
                    <a:pt x="196484" y="367166"/>
                  </a:lnTo>
                  <a:lnTo>
                    <a:pt x="215373" y="414278"/>
                  </a:lnTo>
                  <a:lnTo>
                    <a:pt x="238091" y="454540"/>
                  </a:lnTo>
                  <a:lnTo>
                    <a:pt x="263005" y="489742"/>
                  </a:lnTo>
                  <a:lnTo>
                    <a:pt x="312889" y="552127"/>
                  </a:lnTo>
                  <a:lnTo>
                    <a:pt x="334593" y="582891"/>
                  </a:lnTo>
                  <a:lnTo>
                    <a:pt x="351961" y="615756"/>
                  </a:lnTo>
                  <a:lnTo>
                    <a:pt x="363359" y="652512"/>
                  </a:lnTo>
                  <a:lnTo>
                    <a:pt x="372630" y="714031"/>
                  </a:lnTo>
                  <a:lnTo>
                    <a:pt x="454774" y="452500"/>
                  </a:lnTo>
                  <a:lnTo>
                    <a:pt x="509943" y="432568"/>
                  </a:lnTo>
                  <a:lnTo>
                    <a:pt x="551713" y="393279"/>
                  </a:lnTo>
                  <a:lnTo>
                    <a:pt x="534294" y="370698"/>
                  </a:lnTo>
                  <a:lnTo>
                    <a:pt x="520668" y="344286"/>
                  </a:lnTo>
                  <a:lnTo>
                    <a:pt x="511119" y="315430"/>
                  </a:lnTo>
                  <a:lnTo>
                    <a:pt x="505929" y="285520"/>
                  </a:lnTo>
                  <a:lnTo>
                    <a:pt x="762203" y="146188"/>
                  </a:lnTo>
                  <a:lnTo>
                    <a:pt x="770078" y="139689"/>
                  </a:lnTo>
                  <a:lnTo>
                    <a:pt x="774830" y="131031"/>
                  </a:lnTo>
                  <a:lnTo>
                    <a:pt x="776119" y="121239"/>
                  </a:lnTo>
                  <a:lnTo>
                    <a:pt x="773607" y="111339"/>
                  </a:lnTo>
                  <a:lnTo>
                    <a:pt x="749592" y="72676"/>
                  </a:lnTo>
                  <a:lnTo>
                    <a:pt x="718426" y="41696"/>
                  </a:lnTo>
                  <a:lnTo>
                    <a:pt x="681745" y="18915"/>
                  </a:lnTo>
                  <a:lnTo>
                    <a:pt x="641185" y="4845"/>
                  </a:lnTo>
                  <a:lnTo>
                    <a:pt x="598382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016609" y="1048713"/>
              <a:ext cx="133832" cy="151745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22700" y="3177810"/>
              <a:ext cx="164915" cy="20763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095575" y="5333010"/>
              <a:ext cx="464184" cy="306705"/>
            </a:xfrm>
            <a:custGeom>
              <a:avLst/>
              <a:gdLst/>
              <a:ahLst/>
              <a:cxnLst/>
              <a:rect l="l" t="t" r="r" b="b"/>
              <a:pathLst>
                <a:path w="464184" h="306704">
                  <a:moveTo>
                    <a:pt x="50584" y="0"/>
                  </a:moveTo>
                  <a:lnTo>
                    <a:pt x="31246" y="2211"/>
                  </a:lnTo>
                  <a:lnTo>
                    <a:pt x="15128" y="11718"/>
                  </a:lnTo>
                  <a:lnTo>
                    <a:pt x="4092" y="26831"/>
                  </a:lnTo>
                  <a:lnTo>
                    <a:pt x="0" y="45859"/>
                  </a:lnTo>
                  <a:lnTo>
                    <a:pt x="0" y="142824"/>
                  </a:lnTo>
                  <a:lnTo>
                    <a:pt x="16844" y="181139"/>
                  </a:lnTo>
                  <a:lnTo>
                    <a:pt x="66325" y="206152"/>
                  </a:lnTo>
                  <a:lnTo>
                    <a:pt x="115198" y="224498"/>
                  </a:lnTo>
                  <a:lnTo>
                    <a:pt x="170512" y="243346"/>
                  </a:lnTo>
                  <a:lnTo>
                    <a:pt x="227392" y="261557"/>
                  </a:lnTo>
                  <a:lnTo>
                    <a:pt x="280966" y="277991"/>
                  </a:lnTo>
                  <a:lnTo>
                    <a:pt x="358698" y="300977"/>
                  </a:lnTo>
                  <a:lnTo>
                    <a:pt x="397542" y="306592"/>
                  </a:lnTo>
                  <a:lnTo>
                    <a:pt x="410654" y="305879"/>
                  </a:lnTo>
                  <a:lnTo>
                    <a:pt x="445031" y="295253"/>
                  </a:lnTo>
                  <a:lnTo>
                    <a:pt x="460625" y="275780"/>
                  </a:lnTo>
                  <a:lnTo>
                    <a:pt x="463803" y="251326"/>
                  </a:lnTo>
                  <a:lnTo>
                    <a:pt x="460933" y="225755"/>
                  </a:lnTo>
                  <a:lnTo>
                    <a:pt x="449442" y="199497"/>
                  </a:lnTo>
                  <a:lnTo>
                    <a:pt x="427000" y="175094"/>
                  </a:lnTo>
                  <a:lnTo>
                    <a:pt x="399570" y="154292"/>
                  </a:lnTo>
                  <a:lnTo>
                    <a:pt x="373113" y="138836"/>
                  </a:lnTo>
                  <a:lnTo>
                    <a:pt x="215468" y="31330"/>
                  </a:lnTo>
                  <a:lnTo>
                    <a:pt x="202239" y="23480"/>
                  </a:lnTo>
                  <a:lnTo>
                    <a:pt x="188194" y="17364"/>
                  </a:lnTo>
                  <a:lnTo>
                    <a:pt x="173502" y="13042"/>
                  </a:lnTo>
                  <a:lnTo>
                    <a:pt x="158330" y="10579"/>
                  </a:lnTo>
                  <a:lnTo>
                    <a:pt x="50584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01740" y="5165766"/>
              <a:ext cx="136245" cy="211137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303695" y="1682178"/>
              <a:ext cx="441325" cy="1529080"/>
            </a:xfrm>
            <a:custGeom>
              <a:avLst/>
              <a:gdLst/>
              <a:ahLst/>
              <a:cxnLst/>
              <a:rect l="l" t="t" r="r" b="b"/>
              <a:pathLst>
                <a:path w="441325" h="1529080">
                  <a:moveTo>
                    <a:pt x="169778" y="0"/>
                  </a:moveTo>
                  <a:lnTo>
                    <a:pt x="99088" y="26089"/>
                  </a:lnTo>
                  <a:lnTo>
                    <a:pt x="30680" y="65121"/>
                  </a:lnTo>
                  <a:lnTo>
                    <a:pt x="0" y="85216"/>
                  </a:lnTo>
                  <a:lnTo>
                    <a:pt x="193395" y="1528596"/>
                  </a:lnTo>
                  <a:lnTo>
                    <a:pt x="348945" y="1515693"/>
                  </a:lnTo>
                  <a:lnTo>
                    <a:pt x="387116" y="1511693"/>
                  </a:lnTo>
                  <a:lnTo>
                    <a:pt x="435979" y="1484750"/>
                  </a:lnTo>
                  <a:lnTo>
                    <a:pt x="440753" y="1452218"/>
                  </a:lnTo>
                  <a:lnTo>
                    <a:pt x="245637" y="249676"/>
                  </a:lnTo>
                  <a:lnTo>
                    <a:pt x="217814" y="79948"/>
                  </a:lnTo>
                  <a:lnTo>
                    <a:pt x="207302" y="18731"/>
                  </a:lnTo>
                  <a:lnTo>
                    <a:pt x="16977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67784" y="3177810"/>
              <a:ext cx="164912" cy="20763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5384952" y="919682"/>
              <a:ext cx="1136650" cy="4719955"/>
            </a:xfrm>
            <a:custGeom>
              <a:avLst/>
              <a:gdLst/>
              <a:ahLst/>
              <a:cxnLst/>
              <a:rect l="l" t="t" r="r" b="b"/>
              <a:pathLst>
                <a:path w="1136650" h="4719955">
                  <a:moveTo>
                    <a:pt x="463816" y="4459198"/>
                  </a:moveTo>
                  <a:lnTo>
                    <a:pt x="459714" y="4440161"/>
                  </a:lnTo>
                  <a:lnTo>
                    <a:pt x="448678" y="4425048"/>
                  </a:lnTo>
                  <a:lnTo>
                    <a:pt x="432549" y="4415548"/>
                  </a:lnTo>
                  <a:lnTo>
                    <a:pt x="413219" y="4413339"/>
                  </a:lnTo>
                  <a:lnTo>
                    <a:pt x="305498" y="4423918"/>
                  </a:lnTo>
                  <a:lnTo>
                    <a:pt x="261569" y="4436808"/>
                  </a:lnTo>
                  <a:lnTo>
                    <a:pt x="90690" y="4552175"/>
                  </a:lnTo>
                  <a:lnTo>
                    <a:pt x="64236" y="4567631"/>
                  </a:lnTo>
                  <a:lnTo>
                    <a:pt x="36817" y="4588434"/>
                  </a:lnTo>
                  <a:lnTo>
                    <a:pt x="14376" y="4612830"/>
                  </a:lnTo>
                  <a:lnTo>
                    <a:pt x="2870" y="4639094"/>
                  </a:lnTo>
                  <a:lnTo>
                    <a:pt x="0" y="4664659"/>
                  </a:lnTo>
                  <a:lnTo>
                    <a:pt x="3187" y="4689119"/>
                  </a:lnTo>
                  <a:lnTo>
                    <a:pt x="18783" y="4708588"/>
                  </a:lnTo>
                  <a:lnTo>
                    <a:pt x="53162" y="4719218"/>
                  </a:lnTo>
                  <a:lnTo>
                    <a:pt x="66268" y="4719929"/>
                  </a:lnTo>
                  <a:lnTo>
                    <a:pt x="79362" y="4719307"/>
                  </a:lnTo>
                  <a:lnTo>
                    <a:pt x="182841" y="4691329"/>
                  </a:lnTo>
                  <a:lnTo>
                    <a:pt x="236423" y="4674895"/>
                  </a:lnTo>
                  <a:lnTo>
                    <a:pt x="293306" y="4656683"/>
                  </a:lnTo>
                  <a:lnTo>
                    <a:pt x="348615" y="4637837"/>
                  </a:lnTo>
                  <a:lnTo>
                    <a:pt x="397484" y="4619485"/>
                  </a:lnTo>
                  <a:lnTo>
                    <a:pt x="435051" y="4602785"/>
                  </a:lnTo>
                  <a:lnTo>
                    <a:pt x="461797" y="4570514"/>
                  </a:lnTo>
                  <a:lnTo>
                    <a:pt x="463816" y="4556163"/>
                  </a:lnTo>
                  <a:lnTo>
                    <a:pt x="463816" y="4459198"/>
                  </a:lnTo>
                  <a:close/>
                </a:path>
                <a:path w="1136650" h="4719955">
                  <a:moveTo>
                    <a:pt x="899477" y="451599"/>
                  </a:moveTo>
                  <a:lnTo>
                    <a:pt x="857008" y="416140"/>
                  </a:lnTo>
                  <a:lnTo>
                    <a:pt x="846048" y="364794"/>
                  </a:lnTo>
                  <a:lnTo>
                    <a:pt x="844791" y="306336"/>
                  </a:lnTo>
                  <a:lnTo>
                    <a:pt x="850087" y="239712"/>
                  </a:lnTo>
                  <a:lnTo>
                    <a:pt x="859104" y="173316"/>
                  </a:lnTo>
                  <a:lnTo>
                    <a:pt x="869022" y="115570"/>
                  </a:lnTo>
                  <a:lnTo>
                    <a:pt x="877049" y="74904"/>
                  </a:lnTo>
                  <a:lnTo>
                    <a:pt x="880351" y="59728"/>
                  </a:lnTo>
                  <a:lnTo>
                    <a:pt x="865466" y="50876"/>
                  </a:lnTo>
                  <a:lnTo>
                    <a:pt x="785126" y="0"/>
                  </a:lnTo>
                  <a:lnTo>
                    <a:pt x="795528" y="83273"/>
                  </a:lnTo>
                  <a:lnTo>
                    <a:pt x="799325" y="130759"/>
                  </a:lnTo>
                  <a:lnTo>
                    <a:pt x="798842" y="180771"/>
                  </a:lnTo>
                  <a:lnTo>
                    <a:pt x="791527" y="232283"/>
                  </a:lnTo>
                  <a:lnTo>
                    <a:pt x="774877" y="284276"/>
                  </a:lnTo>
                  <a:lnTo>
                    <a:pt x="746366" y="335737"/>
                  </a:lnTo>
                  <a:lnTo>
                    <a:pt x="768248" y="400316"/>
                  </a:lnTo>
                  <a:lnTo>
                    <a:pt x="821105" y="434987"/>
                  </a:lnTo>
                  <a:lnTo>
                    <a:pt x="874864" y="448983"/>
                  </a:lnTo>
                  <a:lnTo>
                    <a:pt x="899477" y="451599"/>
                  </a:lnTo>
                  <a:close/>
                </a:path>
                <a:path w="1136650" h="4719955">
                  <a:moveTo>
                    <a:pt x="1136472" y="1035545"/>
                  </a:moveTo>
                  <a:lnTo>
                    <a:pt x="1136192" y="985037"/>
                  </a:lnTo>
                  <a:lnTo>
                    <a:pt x="1135253" y="935659"/>
                  </a:lnTo>
                  <a:lnTo>
                    <a:pt x="1133589" y="887564"/>
                  </a:lnTo>
                  <a:lnTo>
                    <a:pt x="1131138" y="840905"/>
                  </a:lnTo>
                  <a:lnTo>
                    <a:pt x="1127836" y="795794"/>
                  </a:lnTo>
                  <a:lnTo>
                    <a:pt x="1116711" y="749020"/>
                  </a:lnTo>
                  <a:lnTo>
                    <a:pt x="1093457" y="715124"/>
                  </a:lnTo>
                  <a:lnTo>
                    <a:pt x="1059370" y="688098"/>
                  </a:lnTo>
                  <a:lnTo>
                    <a:pt x="1015746" y="661924"/>
                  </a:lnTo>
                  <a:lnTo>
                    <a:pt x="978382" y="640473"/>
                  </a:lnTo>
                  <a:lnTo>
                    <a:pt x="929881" y="613448"/>
                  </a:lnTo>
                  <a:lnTo>
                    <a:pt x="875969" y="584987"/>
                  </a:lnTo>
                  <a:lnTo>
                    <a:pt x="822413" y="559257"/>
                  </a:lnTo>
                  <a:lnTo>
                    <a:pt x="774941" y="540372"/>
                  </a:lnTo>
                  <a:lnTo>
                    <a:pt x="747242" y="534339"/>
                  </a:lnTo>
                  <a:lnTo>
                    <a:pt x="737196" y="537311"/>
                  </a:lnTo>
                  <a:lnTo>
                    <a:pt x="733069" y="547484"/>
                  </a:lnTo>
                  <a:lnTo>
                    <a:pt x="692061" y="2350579"/>
                  </a:lnTo>
                  <a:lnTo>
                    <a:pt x="845947" y="2366391"/>
                  </a:lnTo>
                  <a:lnTo>
                    <a:pt x="934148" y="2368296"/>
                  </a:lnTo>
                  <a:lnTo>
                    <a:pt x="989888" y="2353259"/>
                  </a:lnTo>
                  <a:lnTo>
                    <a:pt x="1046391" y="2318270"/>
                  </a:lnTo>
                  <a:lnTo>
                    <a:pt x="1078217" y="2284780"/>
                  </a:lnTo>
                  <a:lnTo>
                    <a:pt x="1092517" y="2243518"/>
                  </a:lnTo>
                  <a:lnTo>
                    <a:pt x="1095794" y="2196592"/>
                  </a:lnTo>
                  <a:lnTo>
                    <a:pt x="1094536" y="2146096"/>
                  </a:lnTo>
                  <a:lnTo>
                    <a:pt x="1093876" y="2106650"/>
                  </a:lnTo>
                  <a:lnTo>
                    <a:pt x="1093851" y="2065197"/>
                  </a:lnTo>
                  <a:lnTo>
                    <a:pt x="1094397" y="2021890"/>
                  </a:lnTo>
                  <a:lnTo>
                    <a:pt x="1095476" y="1976856"/>
                  </a:lnTo>
                  <a:lnTo>
                    <a:pt x="1097013" y="1930247"/>
                  </a:lnTo>
                  <a:lnTo>
                    <a:pt x="1098956" y="1882216"/>
                  </a:lnTo>
                  <a:lnTo>
                    <a:pt x="1103820" y="1782419"/>
                  </a:lnTo>
                  <a:lnTo>
                    <a:pt x="1121905" y="1463548"/>
                  </a:lnTo>
                  <a:lnTo>
                    <a:pt x="1127518" y="1354569"/>
                  </a:lnTo>
                  <a:lnTo>
                    <a:pt x="1129982" y="1300213"/>
                  </a:lnTo>
                  <a:lnTo>
                    <a:pt x="1132128" y="1246149"/>
                  </a:lnTo>
                  <a:lnTo>
                    <a:pt x="1133919" y="1192504"/>
                  </a:lnTo>
                  <a:lnTo>
                    <a:pt x="1135278" y="1139431"/>
                  </a:lnTo>
                  <a:lnTo>
                    <a:pt x="1136154" y="1087056"/>
                  </a:lnTo>
                  <a:lnTo>
                    <a:pt x="1136472" y="1035545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6364" y="5165766"/>
              <a:ext cx="136258" cy="211137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5577967" y="1408150"/>
              <a:ext cx="852169" cy="3888104"/>
            </a:xfrm>
            <a:custGeom>
              <a:avLst/>
              <a:gdLst/>
              <a:ahLst/>
              <a:cxnLst/>
              <a:rect l="l" t="t" r="r" b="b"/>
              <a:pathLst>
                <a:path w="852170" h="3888104">
                  <a:moveTo>
                    <a:pt x="577646" y="27114"/>
                  </a:moveTo>
                  <a:lnTo>
                    <a:pt x="465074" y="6781"/>
                  </a:lnTo>
                  <a:lnTo>
                    <a:pt x="394677" y="0"/>
                  </a:lnTo>
                  <a:lnTo>
                    <a:pt x="336854" y="6781"/>
                  </a:lnTo>
                  <a:lnTo>
                    <a:pt x="262013" y="27114"/>
                  </a:lnTo>
                  <a:lnTo>
                    <a:pt x="412330" y="464337"/>
                  </a:lnTo>
                  <a:lnTo>
                    <a:pt x="577646" y="27114"/>
                  </a:lnTo>
                  <a:close/>
                </a:path>
                <a:path w="852170" h="3888104">
                  <a:moveTo>
                    <a:pt x="852119" y="1331137"/>
                  </a:moveTo>
                  <a:lnTo>
                    <a:pt x="485711" y="1338084"/>
                  </a:lnTo>
                  <a:lnTo>
                    <a:pt x="0" y="1346657"/>
                  </a:lnTo>
                  <a:lnTo>
                    <a:pt x="26962" y="2662072"/>
                  </a:lnTo>
                  <a:lnTo>
                    <a:pt x="31165" y="3887559"/>
                  </a:lnTo>
                  <a:lnTo>
                    <a:pt x="331673" y="3881170"/>
                  </a:lnTo>
                  <a:lnTo>
                    <a:pt x="394563" y="2575890"/>
                  </a:lnTo>
                  <a:lnTo>
                    <a:pt x="459994" y="3881170"/>
                  </a:lnTo>
                  <a:lnTo>
                    <a:pt x="767003" y="3887559"/>
                  </a:lnTo>
                  <a:lnTo>
                    <a:pt x="761415" y="2661907"/>
                  </a:lnTo>
                  <a:lnTo>
                    <a:pt x="769556" y="2265095"/>
                  </a:lnTo>
                  <a:lnTo>
                    <a:pt x="852119" y="1331137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5068" y="1297960"/>
              <a:ext cx="195313" cy="20707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5247310" y="685977"/>
              <a:ext cx="1100455" cy="2585720"/>
            </a:xfrm>
            <a:custGeom>
              <a:avLst/>
              <a:gdLst/>
              <a:ahLst/>
              <a:cxnLst/>
              <a:rect l="l" t="t" r="r" b="b"/>
              <a:pathLst>
                <a:path w="1100454" h="2585720">
                  <a:moveTo>
                    <a:pt x="1099997" y="713308"/>
                  </a:moveTo>
                  <a:lnTo>
                    <a:pt x="1076858" y="639597"/>
                  </a:lnTo>
                  <a:lnTo>
                    <a:pt x="1068387" y="610577"/>
                  </a:lnTo>
                  <a:lnTo>
                    <a:pt x="1063891" y="580948"/>
                  </a:lnTo>
                  <a:lnTo>
                    <a:pt x="1063663" y="551053"/>
                  </a:lnTo>
                  <a:lnTo>
                    <a:pt x="1067993" y="521220"/>
                  </a:lnTo>
                  <a:lnTo>
                    <a:pt x="1076363" y="471868"/>
                  </a:lnTo>
                  <a:lnTo>
                    <a:pt x="1079893" y="420357"/>
                  </a:lnTo>
                  <a:lnTo>
                    <a:pt x="1078687" y="367792"/>
                  </a:lnTo>
                  <a:lnTo>
                    <a:pt x="1072883" y="315239"/>
                  </a:lnTo>
                  <a:lnTo>
                    <a:pt x="1062583" y="263766"/>
                  </a:lnTo>
                  <a:lnTo>
                    <a:pt x="1047902" y="214464"/>
                  </a:lnTo>
                  <a:lnTo>
                    <a:pt x="1028992" y="168414"/>
                  </a:lnTo>
                  <a:lnTo>
                    <a:pt x="1005928" y="126682"/>
                  </a:lnTo>
                  <a:lnTo>
                    <a:pt x="978865" y="90347"/>
                  </a:lnTo>
                  <a:lnTo>
                    <a:pt x="947902" y="60490"/>
                  </a:lnTo>
                  <a:lnTo>
                    <a:pt x="935951" y="54038"/>
                  </a:lnTo>
                  <a:lnTo>
                    <a:pt x="930668" y="49288"/>
                  </a:lnTo>
                  <a:lnTo>
                    <a:pt x="890943" y="24853"/>
                  </a:lnTo>
                  <a:lnTo>
                    <a:pt x="846175" y="8064"/>
                  </a:lnTo>
                  <a:lnTo>
                    <a:pt x="796455" y="0"/>
                  </a:lnTo>
                  <a:lnTo>
                    <a:pt x="746569" y="317"/>
                  </a:lnTo>
                  <a:lnTo>
                    <a:pt x="698334" y="7950"/>
                  </a:lnTo>
                  <a:lnTo>
                    <a:pt x="652411" y="23101"/>
                  </a:lnTo>
                  <a:lnTo>
                    <a:pt x="609511" y="45961"/>
                  </a:lnTo>
                  <a:lnTo>
                    <a:pt x="598043" y="54965"/>
                  </a:lnTo>
                  <a:lnTo>
                    <a:pt x="591769" y="58432"/>
                  </a:lnTo>
                  <a:lnTo>
                    <a:pt x="551053" y="93510"/>
                  </a:lnTo>
                  <a:lnTo>
                    <a:pt x="523036" y="128676"/>
                  </a:lnTo>
                  <a:lnTo>
                    <a:pt x="492874" y="183324"/>
                  </a:lnTo>
                  <a:lnTo>
                    <a:pt x="476859" y="225958"/>
                  </a:lnTo>
                  <a:lnTo>
                    <a:pt x="466090" y="270776"/>
                  </a:lnTo>
                  <a:lnTo>
                    <a:pt x="459714" y="316598"/>
                  </a:lnTo>
                  <a:lnTo>
                    <a:pt x="456869" y="362216"/>
                  </a:lnTo>
                  <a:lnTo>
                    <a:pt x="452145" y="407797"/>
                  </a:lnTo>
                  <a:lnTo>
                    <a:pt x="444093" y="459803"/>
                  </a:lnTo>
                  <a:lnTo>
                    <a:pt x="438200" y="511581"/>
                  </a:lnTo>
                  <a:lnTo>
                    <a:pt x="440016" y="556475"/>
                  </a:lnTo>
                  <a:lnTo>
                    <a:pt x="457746" y="629704"/>
                  </a:lnTo>
                  <a:lnTo>
                    <a:pt x="459968" y="666318"/>
                  </a:lnTo>
                  <a:lnTo>
                    <a:pt x="449326" y="702906"/>
                  </a:lnTo>
                  <a:lnTo>
                    <a:pt x="434682" y="741794"/>
                  </a:lnTo>
                  <a:lnTo>
                    <a:pt x="429653" y="779716"/>
                  </a:lnTo>
                  <a:lnTo>
                    <a:pt x="428917" y="820204"/>
                  </a:lnTo>
                  <a:lnTo>
                    <a:pt x="428053" y="843267"/>
                  </a:lnTo>
                  <a:lnTo>
                    <a:pt x="409600" y="852525"/>
                  </a:lnTo>
                  <a:lnTo>
                    <a:pt x="367830" y="874369"/>
                  </a:lnTo>
                  <a:lnTo>
                    <a:pt x="292722" y="923302"/>
                  </a:lnTo>
                  <a:lnTo>
                    <a:pt x="258648" y="963599"/>
                  </a:lnTo>
                  <a:lnTo>
                    <a:pt x="235394" y="1010564"/>
                  </a:lnTo>
                  <a:lnTo>
                    <a:pt x="229692" y="1036993"/>
                  </a:lnTo>
                  <a:lnTo>
                    <a:pt x="227888" y="1037869"/>
                  </a:lnTo>
                  <a:lnTo>
                    <a:pt x="218744" y="1093152"/>
                  </a:lnTo>
                  <a:lnTo>
                    <a:pt x="0" y="2448420"/>
                  </a:lnTo>
                  <a:lnTo>
                    <a:pt x="4775" y="2480957"/>
                  </a:lnTo>
                  <a:lnTo>
                    <a:pt x="23647" y="2499182"/>
                  </a:lnTo>
                  <a:lnTo>
                    <a:pt x="53632" y="2507894"/>
                  </a:lnTo>
                  <a:lnTo>
                    <a:pt x="91808" y="2511895"/>
                  </a:lnTo>
                  <a:lnTo>
                    <a:pt x="247357" y="2524798"/>
                  </a:lnTo>
                  <a:lnTo>
                    <a:pt x="279171" y="2287346"/>
                  </a:lnTo>
                  <a:lnTo>
                    <a:pt x="280835" y="2306358"/>
                  </a:lnTo>
                  <a:lnTo>
                    <a:pt x="288213" y="2365083"/>
                  </a:lnTo>
                  <a:lnTo>
                    <a:pt x="298348" y="2422423"/>
                  </a:lnTo>
                  <a:lnTo>
                    <a:pt x="311442" y="2473477"/>
                  </a:lnTo>
                  <a:lnTo>
                    <a:pt x="327685" y="2513317"/>
                  </a:lnTo>
                  <a:lnTo>
                    <a:pt x="403174" y="2570924"/>
                  </a:lnTo>
                  <a:lnTo>
                    <a:pt x="454380" y="2585478"/>
                  </a:lnTo>
                  <a:lnTo>
                    <a:pt x="530225" y="2583637"/>
                  </a:lnTo>
                  <a:lnTo>
                    <a:pt x="660031" y="2568321"/>
                  </a:lnTo>
                  <a:lnTo>
                    <a:pt x="659498" y="2491854"/>
                  </a:lnTo>
                  <a:lnTo>
                    <a:pt x="889228" y="2491854"/>
                  </a:lnTo>
                  <a:lnTo>
                    <a:pt x="903655" y="996950"/>
                  </a:lnTo>
                  <a:lnTo>
                    <a:pt x="972591" y="990739"/>
                  </a:lnTo>
                  <a:lnTo>
                    <a:pt x="1057643" y="855954"/>
                  </a:lnTo>
                  <a:lnTo>
                    <a:pt x="1096860" y="774446"/>
                  </a:lnTo>
                  <a:lnTo>
                    <a:pt x="1099997" y="713308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411316" y="2843340"/>
              <a:ext cx="455295" cy="272415"/>
            </a:xfrm>
            <a:custGeom>
              <a:avLst/>
              <a:gdLst/>
              <a:ahLst/>
              <a:cxnLst/>
              <a:rect l="l" t="t" r="r" b="b"/>
              <a:pathLst>
                <a:path w="455295" h="272414">
                  <a:moveTo>
                    <a:pt x="153111" y="0"/>
                  </a:moveTo>
                  <a:lnTo>
                    <a:pt x="0" y="165684"/>
                  </a:lnTo>
                  <a:lnTo>
                    <a:pt x="76961" y="215049"/>
                  </a:lnTo>
                  <a:lnTo>
                    <a:pt x="162801" y="259372"/>
                  </a:lnTo>
                  <a:lnTo>
                    <a:pt x="187543" y="265558"/>
                  </a:lnTo>
                  <a:lnTo>
                    <a:pt x="253114" y="272184"/>
                  </a:lnTo>
                  <a:lnTo>
                    <a:pt x="346531" y="261349"/>
                  </a:lnTo>
                  <a:lnTo>
                    <a:pt x="454812" y="215150"/>
                  </a:lnTo>
                  <a:lnTo>
                    <a:pt x="153111" y="0"/>
                  </a:lnTo>
                  <a:close/>
                </a:path>
              </a:pathLst>
            </a:custGeom>
            <a:solidFill>
              <a:srgbClr val="B88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9998172" y="1639763"/>
              <a:ext cx="577215" cy="1403985"/>
            </a:xfrm>
            <a:custGeom>
              <a:avLst/>
              <a:gdLst/>
              <a:ahLst/>
              <a:cxnLst/>
              <a:rect l="l" t="t" r="r" b="b"/>
              <a:pathLst>
                <a:path w="577215" h="1403985">
                  <a:moveTo>
                    <a:pt x="425844" y="0"/>
                  </a:moveTo>
                  <a:lnTo>
                    <a:pt x="273768" y="81110"/>
                  </a:lnTo>
                  <a:lnTo>
                    <a:pt x="7816" y="428447"/>
                  </a:lnTo>
                  <a:lnTo>
                    <a:pt x="0" y="455244"/>
                  </a:lnTo>
                  <a:lnTo>
                    <a:pt x="81218" y="986027"/>
                  </a:lnTo>
                  <a:lnTo>
                    <a:pt x="414751" y="1403878"/>
                  </a:lnTo>
                  <a:lnTo>
                    <a:pt x="442346" y="1379410"/>
                  </a:lnTo>
                  <a:lnTo>
                    <a:pt x="500971" y="1322444"/>
                  </a:lnTo>
                  <a:lnTo>
                    <a:pt x="554386" y="1257637"/>
                  </a:lnTo>
                  <a:lnTo>
                    <a:pt x="566351" y="1209645"/>
                  </a:lnTo>
                  <a:lnTo>
                    <a:pt x="521137" y="1138747"/>
                  </a:lnTo>
                  <a:lnTo>
                    <a:pt x="482937" y="1072969"/>
                  </a:lnTo>
                  <a:lnTo>
                    <a:pt x="451335" y="1012043"/>
                  </a:lnTo>
                  <a:lnTo>
                    <a:pt x="425916" y="955701"/>
                  </a:lnTo>
                  <a:lnTo>
                    <a:pt x="406265" y="903674"/>
                  </a:lnTo>
                  <a:lnTo>
                    <a:pt x="391968" y="855694"/>
                  </a:lnTo>
                  <a:lnTo>
                    <a:pt x="382610" y="811493"/>
                  </a:lnTo>
                  <a:lnTo>
                    <a:pt x="377774" y="770802"/>
                  </a:lnTo>
                  <a:lnTo>
                    <a:pt x="377048" y="733354"/>
                  </a:lnTo>
                  <a:lnTo>
                    <a:pt x="380015" y="698879"/>
                  </a:lnTo>
                  <a:lnTo>
                    <a:pt x="395369" y="637779"/>
                  </a:lnTo>
                  <a:lnTo>
                    <a:pt x="420518" y="585356"/>
                  </a:lnTo>
                  <a:lnTo>
                    <a:pt x="452142" y="539464"/>
                  </a:lnTo>
                  <a:lnTo>
                    <a:pt x="486921" y="497956"/>
                  </a:lnTo>
                  <a:lnTo>
                    <a:pt x="504456" y="478175"/>
                  </a:lnTo>
                  <a:lnTo>
                    <a:pt x="521536" y="458686"/>
                  </a:lnTo>
                  <a:lnTo>
                    <a:pt x="537744" y="439220"/>
                  </a:lnTo>
                  <a:lnTo>
                    <a:pt x="552666" y="419508"/>
                  </a:lnTo>
                  <a:lnTo>
                    <a:pt x="565888" y="399284"/>
                  </a:lnTo>
                  <a:lnTo>
                    <a:pt x="576993" y="378277"/>
                  </a:lnTo>
                  <a:lnTo>
                    <a:pt x="564513" y="289331"/>
                  </a:lnTo>
                  <a:lnTo>
                    <a:pt x="518445" y="116322"/>
                  </a:lnTo>
                  <a:lnTo>
                    <a:pt x="425844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0219785" y="2140628"/>
              <a:ext cx="657860" cy="3448050"/>
            </a:xfrm>
            <a:custGeom>
              <a:avLst/>
              <a:gdLst/>
              <a:ahLst/>
              <a:cxnLst/>
              <a:rect l="l" t="t" r="r" b="b"/>
              <a:pathLst>
                <a:path w="657859" h="3448050">
                  <a:moveTo>
                    <a:pt x="0" y="53619"/>
                  </a:moveTo>
                  <a:lnTo>
                    <a:pt x="159181" y="1259331"/>
                  </a:lnTo>
                  <a:lnTo>
                    <a:pt x="372808" y="1422527"/>
                  </a:lnTo>
                  <a:lnTo>
                    <a:pt x="388315" y="1420494"/>
                  </a:lnTo>
                  <a:lnTo>
                    <a:pt x="655954" y="3447770"/>
                  </a:lnTo>
                </a:path>
                <a:path w="657859" h="3448050">
                  <a:moveTo>
                    <a:pt x="410298" y="0"/>
                  </a:moveTo>
                  <a:lnTo>
                    <a:pt x="569480" y="1205712"/>
                  </a:lnTo>
                  <a:lnTo>
                    <a:pt x="405460" y="1418259"/>
                  </a:lnTo>
                  <a:lnTo>
                    <a:pt x="389966" y="1420279"/>
                  </a:lnTo>
                  <a:lnTo>
                    <a:pt x="657618" y="3447554"/>
                  </a:lnTo>
                </a:path>
              </a:pathLst>
            </a:custGeom>
            <a:ln w="80746">
              <a:solidFill>
                <a:srgbClr val="F7F0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992745" y="2025354"/>
              <a:ext cx="845819" cy="275590"/>
            </a:xfrm>
            <a:custGeom>
              <a:avLst/>
              <a:gdLst/>
              <a:ahLst/>
              <a:cxnLst/>
              <a:rect l="l" t="t" r="r" b="b"/>
              <a:pathLst>
                <a:path w="845820" h="275589">
                  <a:moveTo>
                    <a:pt x="845489" y="0"/>
                  </a:moveTo>
                  <a:lnTo>
                    <a:pt x="0" y="110502"/>
                  </a:lnTo>
                  <a:lnTo>
                    <a:pt x="132321" y="275424"/>
                  </a:lnTo>
                  <a:lnTo>
                    <a:pt x="760450" y="193319"/>
                  </a:lnTo>
                  <a:lnTo>
                    <a:pt x="845489" y="0"/>
                  </a:lnTo>
                  <a:close/>
                </a:path>
              </a:pathLst>
            </a:custGeom>
            <a:solidFill>
              <a:srgbClr val="3838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992757" y="2025360"/>
              <a:ext cx="845819" cy="275590"/>
            </a:xfrm>
            <a:custGeom>
              <a:avLst/>
              <a:gdLst/>
              <a:ahLst/>
              <a:cxnLst/>
              <a:rect l="l" t="t" r="r" b="b"/>
              <a:pathLst>
                <a:path w="845820" h="275589">
                  <a:moveTo>
                    <a:pt x="0" y="110502"/>
                  </a:moveTo>
                  <a:lnTo>
                    <a:pt x="132321" y="275399"/>
                  </a:lnTo>
                  <a:lnTo>
                    <a:pt x="760450" y="193306"/>
                  </a:lnTo>
                  <a:lnTo>
                    <a:pt x="845477" y="0"/>
                  </a:lnTo>
                </a:path>
              </a:pathLst>
            </a:custGeom>
            <a:ln w="31648">
              <a:solidFill>
                <a:srgbClr val="38383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784890" y="5506922"/>
              <a:ext cx="188849" cy="173443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0338537" y="3029833"/>
              <a:ext cx="406400" cy="53340"/>
            </a:xfrm>
            <a:custGeom>
              <a:avLst/>
              <a:gdLst/>
              <a:ahLst/>
              <a:cxnLst/>
              <a:rect l="l" t="t" r="r" b="b"/>
              <a:pathLst>
                <a:path w="406400" h="53339">
                  <a:moveTo>
                    <a:pt x="0" y="53035"/>
                  </a:moveTo>
                  <a:lnTo>
                    <a:pt x="405841" y="0"/>
                  </a:lnTo>
                </a:path>
              </a:pathLst>
            </a:custGeom>
            <a:ln w="80746">
              <a:solidFill>
                <a:srgbClr val="F7F0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585200" y="1252890"/>
              <a:ext cx="977900" cy="982980"/>
            </a:xfrm>
            <a:custGeom>
              <a:avLst/>
              <a:gdLst/>
              <a:ahLst/>
              <a:cxnLst/>
              <a:rect l="l" t="t" r="r" b="b"/>
              <a:pathLst>
                <a:path w="977900" h="982980">
                  <a:moveTo>
                    <a:pt x="0" y="0"/>
                  </a:moveTo>
                  <a:lnTo>
                    <a:pt x="9737" y="102742"/>
                  </a:lnTo>
                  <a:lnTo>
                    <a:pt x="32316" y="330382"/>
                  </a:lnTo>
                  <a:lnTo>
                    <a:pt x="57784" y="562039"/>
                  </a:lnTo>
                  <a:lnTo>
                    <a:pt x="76187" y="676833"/>
                  </a:lnTo>
                  <a:lnTo>
                    <a:pt x="104861" y="709477"/>
                  </a:lnTo>
                  <a:lnTo>
                    <a:pt x="132602" y="738805"/>
                  </a:lnTo>
                  <a:lnTo>
                    <a:pt x="167199" y="773742"/>
                  </a:lnTo>
                  <a:lnTo>
                    <a:pt x="207094" y="811995"/>
                  </a:lnTo>
                  <a:lnTo>
                    <a:pt x="250728" y="851268"/>
                  </a:lnTo>
                  <a:lnTo>
                    <a:pt x="296540" y="889265"/>
                  </a:lnTo>
                  <a:lnTo>
                    <a:pt x="342971" y="923692"/>
                  </a:lnTo>
                  <a:lnTo>
                    <a:pt x="388463" y="952253"/>
                  </a:lnTo>
                  <a:lnTo>
                    <a:pt x="431456" y="972654"/>
                  </a:lnTo>
                  <a:lnTo>
                    <a:pt x="470390" y="982598"/>
                  </a:lnTo>
                  <a:lnTo>
                    <a:pt x="503707" y="979792"/>
                  </a:lnTo>
                  <a:lnTo>
                    <a:pt x="578581" y="950192"/>
                  </a:lnTo>
                  <a:lnTo>
                    <a:pt x="652883" y="892111"/>
                  </a:lnTo>
                  <a:lnTo>
                    <a:pt x="771021" y="762154"/>
                  </a:lnTo>
                  <a:lnTo>
                    <a:pt x="977404" y="516928"/>
                  </a:lnTo>
                  <a:lnTo>
                    <a:pt x="909726" y="378421"/>
                  </a:lnTo>
                  <a:lnTo>
                    <a:pt x="855275" y="420937"/>
                  </a:lnTo>
                  <a:lnTo>
                    <a:pt x="732483" y="515391"/>
                  </a:lnTo>
                  <a:lnTo>
                    <a:pt x="602193" y="612140"/>
                  </a:lnTo>
                  <a:lnTo>
                    <a:pt x="525246" y="661543"/>
                  </a:lnTo>
                  <a:lnTo>
                    <a:pt x="516838" y="658096"/>
                  </a:lnTo>
                  <a:lnTo>
                    <a:pt x="488435" y="622378"/>
                  </a:lnTo>
                  <a:lnTo>
                    <a:pt x="446737" y="555882"/>
                  </a:lnTo>
                  <a:lnTo>
                    <a:pt x="364925" y="418515"/>
                  </a:lnTo>
                  <a:lnTo>
                    <a:pt x="333811" y="367285"/>
                  </a:lnTo>
                  <a:lnTo>
                    <a:pt x="301314" y="315249"/>
                  </a:lnTo>
                  <a:lnTo>
                    <a:pt x="267758" y="263552"/>
                  </a:lnTo>
                  <a:lnTo>
                    <a:pt x="233467" y="213345"/>
                  </a:lnTo>
                  <a:lnTo>
                    <a:pt x="198763" y="165774"/>
                  </a:lnTo>
                  <a:lnTo>
                    <a:pt x="163970" y="121987"/>
                  </a:lnTo>
                  <a:lnTo>
                    <a:pt x="129413" y="83133"/>
                  </a:lnTo>
                  <a:lnTo>
                    <a:pt x="95413" y="50360"/>
                  </a:lnTo>
                  <a:lnTo>
                    <a:pt x="62296" y="24814"/>
                  </a:lnTo>
                  <a:lnTo>
                    <a:pt x="30383" y="76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494930" y="1600691"/>
              <a:ext cx="270510" cy="169545"/>
            </a:xfrm>
            <a:custGeom>
              <a:avLst/>
              <a:gdLst/>
              <a:ahLst/>
              <a:cxnLst/>
              <a:rect l="l" t="t" r="r" b="b"/>
              <a:pathLst>
                <a:path w="270509" h="169544">
                  <a:moveTo>
                    <a:pt x="86310" y="0"/>
                  </a:moveTo>
                  <a:lnTo>
                    <a:pt x="0" y="30619"/>
                  </a:lnTo>
                  <a:lnTo>
                    <a:pt x="67678" y="169125"/>
                  </a:lnTo>
                  <a:lnTo>
                    <a:pt x="269976" y="47904"/>
                  </a:lnTo>
                  <a:lnTo>
                    <a:pt x="242501" y="34096"/>
                  </a:lnTo>
                  <a:lnTo>
                    <a:pt x="174212" y="9643"/>
                  </a:lnTo>
                  <a:lnTo>
                    <a:pt x="86310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054061" y="5325948"/>
              <a:ext cx="390525" cy="226695"/>
            </a:xfrm>
            <a:custGeom>
              <a:avLst/>
              <a:gdLst/>
              <a:ahLst/>
              <a:cxnLst/>
              <a:rect l="l" t="t" r="r" b="b"/>
              <a:pathLst>
                <a:path w="390525" h="226695">
                  <a:moveTo>
                    <a:pt x="187680" y="223240"/>
                  </a:moveTo>
                  <a:lnTo>
                    <a:pt x="184251" y="3124"/>
                  </a:lnTo>
                  <a:lnTo>
                    <a:pt x="0" y="5981"/>
                  </a:lnTo>
                  <a:lnTo>
                    <a:pt x="3441" y="226085"/>
                  </a:lnTo>
                  <a:lnTo>
                    <a:pt x="187680" y="223240"/>
                  </a:lnTo>
                  <a:close/>
                </a:path>
                <a:path w="390525" h="226695">
                  <a:moveTo>
                    <a:pt x="390512" y="196799"/>
                  </a:moveTo>
                  <a:lnTo>
                    <a:pt x="387438" y="0"/>
                  </a:lnTo>
                  <a:lnTo>
                    <a:pt x="217436" y="2628"/>
                  </a:lnTo>
                  <a:lnTo>
                    <a:pt x="220510" y="199415"/>
                  </a:lnTo>
                  <a:lnTo>
                    <a:pt x="390512" y="196799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153834" y="5669452"/>
              <a:ext cx="742950" cy="74295"/>
            </a:xfrm>
            <a:custGeom>
              <a:avLst/>
              <a:gdLst/>
              <a:ahLst/>
              <a:cxnLst/>
              <a:rect l="l" t="t" r="r" b="b"/>
              <a:pathLst>
                <a:path w="742950" h="74295">
                  <a:moveTo>
                    <a:pt x="533" y="0"/>
                  </a:moveTo>
                  <a:lnTo>
                    <a:pt x="0" y="74282"/>
                  </a:lnTo>
                  <a:lnTo>
                    <a:pt x="3644" y="69824"/>
                  </a:lnTo>
                  <a:lnTo>
                    <a:pt x="736015" y="69811"/>
                  </a:lnTo>
                  <a:lnTo>
                    <a:pt x="742492" y="62572"/>
                  </a:lnTo>
                  <a:lnTo>
                    <a:pt x="742505" y="228"/>
                  </a:lnTo>
                  <a:lnTo>
                    <a:pt x="533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8192697" y="5471335"/>
              <a:ext cx="704215" cy="198755"/>
            </a:xfrm>
            <a:custGeom>
              <a:avLst/>
              <a:gdLst/>
              <a:ahLst/>
              <a:cxnLst/>
              <a:rect l="l" t="t" r="r" b="b"/>
              <a:pathLst>
                <a:path w="704215" h="198754">
                  <a:moveTo>
                    <a:pt x="267442" y="0"/>
                  </a:moveTo>
                  <a:lnTo>
                    <a:pt x="261249" y="1652"/>
                  </a:lnTo>
                  <a:lnTo>
                    <a:pt x="236508" y="18604"/>
                  </a:lnTo>
                  <a:lnTo>
                    <a:pt x="214664" y="30983"/>
                  </a:lnTo>
                  <a:lnTo>
                    <a:pt x="190473" y="40893"/>
                  </a:lnTo>
                  <a:lnTo>
                    <a:pt x="165506" y="45805"/>
                  </a:lnTo>
                  <a:lnTo>
                    <a:pt x="139685" y="46650"/>
                  </a:lnTo>
                  <a:lnTo>
                    <a:pt x="122607" y="44702"/>
                  </a:lnTo>
                  <a:lnTo>
                    <a:pt x="108379" y="39328"/>
                  </a:lnTo>
                  <a:lnTo>
                    <a:pt x="91109" y="29892"/>
                  </a:lnTo>
                  <a:lnTo>
                    <a:pt x="72645" y="24079"/>
                  </a:lnTo>
                  <a:lnTo>
                    <a:pt x="26365" y="50161"/>
                  </a:lnTo>
                  <a:lnTo>
                    <a:pt x="8134" y="109269"/>
                  </a:lnTo>
                  <a:lnTo>
                    <a:pt x="2233" y="149715"/>
                  </a:lnTo>
                  <a:lnTo>
                    <a:pt x="0" y="198142"/>
                  </a:lnTo>
                  <a:lnTo>
                    <a:pt x="703643" y="198332"/>
                  </a:lnTo>
                  <a:lnTo>
                    <a:pt x="683948" y="157383"/>
                  </a:lnTo>
                  <a:lnTo>
                    <a:pt x="613943" y="120024"/>
                  </a:lnTo>
                  <a:lnTo>
                    <a:pt x="569006" y="107586"/>
                  </a:lnTo>
                  <a:lnTo>
                    <a:pt x="524679" y="93084"/>
                  </a:lnTo>
                  <a:lnTo>
                    <a:pt x="480789" y="77215"/>
                  </a:lnTo>
                  <a:lnTo>
                    <a:pt x="292074" y="5241"/>
                  </a:lnTo>
                  <a:lnTo>
                    <a:pt x="276541" y="1229"/>
                  </a:lnTo>
                  <a:lnTo>
                    <a:pt x="267442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7959622" y="5669390"/>
              <a:ext cx="704215" cy="74295"/>
            </a:xfrm>
            <a:custGeom>
              <a:avLst/>
              <a:gdLst/>
              <a:ahLst/>
              <a:cxnLst/>
              <a:rect l="l" t="t" r="r" b="b"/>
              <a:pathLst>
                <a:path w="704215" h="74295">
                  <a:moveTo>
                    <a:pt x="12" y="0"/>
                  </a:moveTo>
                  <a:lnTo>
                    <a:pt x="0" y="74218"/>
                  </a:lnTo>
                  <a:lnTo>
                    <a:pt x="3517" y="69862"/>
                  </a:lnTo>
                  <a:lnTo>
                    <a:pt x="697344" y="69875"/>
                  </a:lnTo>
                  <a:lnTo>
                    <a:pt x="703618" y="62763"/>
                  </a:lnTo>
                  <a:lnTo>
                    <a:pt x="703643" y="2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7959619" y="5471260"/>
              <a:ext cx="704215" cy="198755"/>
            </a:xfrm>
            <a:custGeom>
              <a:avLst/>
              <a:gdLst/>
              <a:ahLst/>
              <a:cxnLst/>
              <a:rect l="l" t="t" r="r" b="b"/>
              <a:pathLst>
                <a:path w="704215" h="198754">
                  <a:moveTo>
                    <a:pt x="267442" y="0"/>
                  </a:moveTo>
                  <a:lnTo>
                    <a:pt x="261249" y="1653"/>
                  </a:lnTo>
                  <a:lnTo>
                    <a:pt x="236502" y="18613"/>
                  </a:lnTo>
                  <a:lnTo>
                    <a:pt x="214660" y="30995"/>
                  </a:lnTo>
                  <a:lnTo>
                    <a:pt x="190472" y="40906"/>
                  </a:lnTo>
                  <a:lnTo>
                    <a:pt x="165506" y="45813"/>
                  </a:lnTo>
                  <a:lnTo>
                    <a:pt x="139678" y="46652"/>
                  </a:lnTo>
                  <a:lnTo>
                    <a:pt x="122596" y="44707"/>
                  </a:lnTo>
                  <a:lnTo>
                    <a:pt x="108367" y="39339"/>
                  </a:lnTo>
                  <a:lnTo>
                    <a:pt x="91097" y="29913"/>
                  </a:lnTo>
                  <a:lnTo>
                    <a:pt x="72640" y="24093"/>
                  </a:lnTo>
                  <a:lnTo>
                    <a:pt x="26365" y="50182"/>
                  </a:lnTo>
                  <a:lnTo>
                    <a:pt x="8139" y="109267"/>
                  </a:lnTo>
                  <a:lnTo>
                    <a:pt x="2238" y="149710"/>
                  </a:lnTo>
                  <a:lnTo>
                    <a:pt x="0" y="198137"/>
                  </a:lnTo>
                  <a:lnTo>
                    <a:pt x="703656" y="198340"/>
                  </a:lnTo>
                  <a:lnTo>
                    <a:pt x="683955" y="157391"/>
                  </a:lnTo>
                  <a:lnTo>
                    <a:pt x="613943" y="120032"/>
                  </a:lnTo>
                  <a:lnTo>
                    <a:pt x="569006" y="107587"/>
                  </a:lnTo>
                  <a:lnTo>
                    <a:pt x="524679" y="93081"/>
                  </a:lnTo>
                  <a:lnTo>
                    <a:pt x="480789" y="77211"/>
                  </a:lnTo>
                  <a:lnTo>
                    <a:pt x="292074" y="5262"/>
                  </a:lnTo>
                  <a:lnTo>
                    <a:pt x="276541" y="1235"/>
                  </a:lnTo>
                  <a:lnTo>
                    <a:pt x="267442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230063" y="3012269"/>
              <a:ext cx="554990" cy="2367915"/>
            </a:xfrm>
            <a:custGeom>
              <a:avLst/>
              <a:gdLst/>
              <a:ahLst/>
              <a:cxnLst/>
              <a:rect l="l" t="t" r="r" b="b"/>
              <a:pathLst>
                <a:path w="554990" h="2367915">
                  <a:moveTo>
                    <a:pt x="554481" y="0"/>
                  </a:moveTo>
                  <a:lnTo>
                    <a:pt x="0" y="8559"/>
                  </a:lnTo>
                  <a:lnTo>
                    <a:pt x="12649" y="2367699"/>
                  </a:lnTo>
                  <a:lnTo>
                    <a:pt x="418630" y="2361425"/>
                  </a:lnTo>
                  <a:lnTo>
                    <a:pt x="554481" y="0"/>
                  </a:lnTo>
                  <a:close/>
                </a:path>
              </a:pathLst>
            </a:custGeom>
            <a:solidFill>
              <a:srgbClr val="5C8C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7847952" y="3018168"/>
              <a:ext cx="554990" cy="2367280"/>
            </a:xfrm>
            <a:custGeom>
              <a:avLst/>
              <a:gdLst/>
              <a:ahLst/>
              <a:cxnLst/>
              <a:rect l="l" t="t" r="r" b="b"/>
              <a:pathLst>
                <a:path w="554990" h="2367279">
                  <a:moveTo>
                    <a:pt x="554494" y="0"/>
                  </a:moveTo>
                  <a:lnTo>
                    <a:pt x="0" y="8559"/>
                  </a:lnTo>
                  <a:lnTo>
                    <a:pt x="76238" y="2366708"/>
                  </a:lnTo>
                  <a:lnTo>
                    <a:pt x="462483" y="2360752"/>
                  </a:lnTo>
                  <a:lnTo>
                    <a:pt x="554494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7947041" y="511046"/>
              <a:ext cx="802640" cy="1204595"/>
            </a:xfrm>
            <a:custGeom>
              <a:avLst/>
              <a:gdLst/>
              <a:ahLst/>
              <a:cxnLst/>
              <a:rect l="l" t="t" r="r" b="b"/>
              <a:pathLst>
                <a:path w="802640" h="1204595">
                  <a:moveTo>
                    <a:pt x="561901" y="0"/>
                  </a:moveTo>
                  <a:lnTo>
                    <a:pt x="539659" y="9367"/>
                  </a:lnTo>
                  <a:lnTo>
                    <a:pt x="518541" y="28560"/>
                  </a:lnTo>
                  <a:lnTo>
                    <a:pt x="493681" y="44709"/>
                  </a:lnTo>
                  <a:lnTo>
                    <a:pt x="460212" y="44941"/>
                  </a:lnTo>
                  <a:lnTo>
                    <a:pt x="418659" y="33209"/>
                  </a:lnTo>
                  <a:lnTo>
                    <a:pt x="374337" y="23300"/>
                  </a:lnTo>
                  <a:lnTo>
                    <a:pt x="328586" y="16797"/>
                  </a:lnTo>
                  <a:lnTo>
                    <a:pt x="282745" y="15285"/>
                  </a:lnTo>
                  <a:lnTo>
                    <a:pt x="238153" y="20346"/>
                  </a:lnTo>
                  <a:lnTo>
                    <a:pt x="196152" y="33565"/>
                  </a:lnTo>
                  <a:lnTo>
                    <a:pt x="158079" y="56524"/>
                  </a:lnTo>
                  <a:lnTo>
                    <a:pt x="126846" y="86112"/>
                  </a:lnTo>
                  <a:lnTo>
                    <a:pt x="99839" y="121306"/>
                  </a:lnTo>
                  <a:lnTo>
                    <a:pt x="76953" y="161349"/>
                  </a:lnTo>
                  <a:lnTo>
                    <a:pt x="58083" y="205486"/>
                  </a:lnTo>
                  <a:lnTo>
                    <a:pt x="43123" y="252961"/>
                  </a:lnTo>
                  <a:lnTo>
                    <a:pt x="31968" y="303016"/>
                  </a:lnTo>
                  <a:lnTo>
                    <a:pt x="24511" y="354898"/>
                  </a:lnTo>
                  <a:lnTo>
                    <a:pt x="20648" y="407848"/>
                  </a:lnTo>
                  <a:lnTo>
                    <a:pt x="20272" y="461112"/>
                  </a:lnTo>
                  <a:lnTo>
                    <a:pt x="23279" y="513933"/>
                  </a:lnTo>
                  <a:lnTo>
                    <a:pt x="29562" y="565555"/>
                  </a:lnTo>
                  <a:lnTo>
                    <a:pt x="39016" y="615222"/>
                  </a:lnTo>
                  <a:lnTo>
                    <a:pt x="44296" y="651393"/>
                  </a:lnTo>
                  <a:lnTo>
                    <a:pt x="44022" y="687655"/>
                  </a:lnTo>
                  <a:lnTo>
                    <a:pt x="38540" y="723591"/>
                  </a:lnTo>
                  <a:lnTo>
                    <a:pt x="28196" y="758783"/>
                  </a:lnTo>
                  <a:lnTo>
                    <a:pt x="0" y="848153"/>
                  </a:lnTo>
                  <a:lnTo>
                    <a:pt x="3839" y="922295"/>
                  </a:lnTo>
                  <a:lnTo>
                    <a:pt x="51629" y="1021126"/>
                  </a:lnTo>
                  <a:lnTo>
                    <a:pt x="155285" y="1184563"/>
                  </a:lnTo>
                  <a:lnTo>
                    <a:pt x="261186" y="1194428"/>
                  </a:lnTo>
                  <a:lnTo>
                    <a:pt x="491625" y="1204021"/>
                  </a:lnTo>
                  <a:lnTo>
                    <a:pt x="715712" y="1183336"/>
                  </a:lnTo>
                  <a:lnTo>
                    <a:pt x="802553" y="1102369"/>
                  </a:lnTo>
                  <a:lnTo>
                    <a:pt x="789867" y="1041474"/>
                  </a:lnTo>
                  <a:lnTo>
                    <a:pt x="777566" y="984350"/>
                  </a:lnTo>
                  <a:lnTo>
                    <a:pt x="764760" y="930931"/>
                  </a:lnTo>
                  <a:lnTo>
                    <a:pt x="750557" y="881153"/>
                  </a:lnTo>
                  <a:lnTo>
                    <a:pt x="734069" y="834951"/>
                  </a:lnTo>
                  <a:lnTo>
                    <a:pt x="714402" y="792260"/>
                  </a:lnTo>
                  <a:lnTo>
                    <a:pt x="701452" y="747864"/>
                  </a:lnTo>
                  <a:lnTo>
                    <a:pt x="704163" y="703466"/>
                  </a:lnTo>
                  <a:lnTo>
                    <a:pt x="714842" y="659067"/>
                  </a:lnTo>
                  <a:lnTo>
                    <a:pt x="725794" y="614663"/>
                  </a:lnTo>
                  <a:lnTo>
                    <a:pt x="734790" y="566989"/>
                  </a:lnTo>
                  <a:lnTo>
                    <a:pt x="742571" y="519089"/>
                  </a:lnTo>
                  <a:lnTo>
                    <a:pt x="747704" y="470913"/>
                  </a:lnTo>
                  <a:lnTo>
                    <a:pt x="748756" y="422411"/>
                  </a:lnTo>
                  <a:lnTo>
                    <a:pt x="745142" y="373037"/>
                  </a:lnTo>
                  <a:lnTo>
                    <a:pt x="737296" y="316164"/>
                  </a:lnTo>
                  <a:lnTo>
                    <a:pt x="725755" y="257310"/>
                  </a:lnTo>
                  <a:lnTo>
                    <a:pt x="711057" y="201995"/>
                  </a:lnTo>
                  <a:lnTo>
                    <a:pt x="693740" y="155736"/>
                  </a:lnTo>
                  <a:lnTo>
                    <a:pt x="659617" y="90867"/>
                  </a:lnTo>
                  <a:lnTo>
                    <a:pt x="631306" y="51334"/>
                  </a:lnTo>
                  <a:lnTo>
                    <a:pt x="590133" y="13331"/>
                  </a:lnTo>
                  <a:lnTo>
                    <a:pt x="561901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7629949" y="1252900"/>
              <a:ext cx="1229360" cy="2108835"/>
            </a:xfrm>
            <a:custGeom>
              <a:avLst/>
              <a:gdLst/>
              <a:ahLst/>
              <a:cxnLst/>
              <a:rect l="l" t="t" r="r" b="b"/>
              <a:pathLst>
                <a:path w="1229359" h="2108835">
                  <a:moveTo>
                    <a:pt x="955243" y="0"/>
                  </a:moveTo>
                  <a:lnTo>
                    <a:pt x="426491" y="0"/>
                  </a:lnTo>
                  <a:lnTo>
                    <a:pt x="377825" y="4169"/>
                  </a:lnTo>
                  <a:lnTo>
                    <a:pt x="332212" y="16022"/>
                  </a:lnTo>
                  <a:lnTo>
                    <a:pt x="289726" y="34597"/>
                  </a:lnTo>
                  <a:lnTo>
                    <a:pt x="250444" y="58932"/>
                  </a:lnTo>
                  <a:lnTo>
                    <a:pt x="214441" y="88064"/>
                  </a:lnTo>
                  <a:lnTo>
                    <a:pt x="181792" y="121031"/>
                  </a:lnTo>
                  <a:lnTo>
                    <a:pt x="152571" y="156872"/>
                  </a:lnTo>
                  <a:lnTo>
                    <a:pt x="126856" y="194624"/>
                  </a:lnTo>
                  <a:lnTo>
                    <a:pt x="104720" y="233326"/>
                  </a:lnTo>
                  <a:lnTo>
                    <a:pt x="86239" y="272014"/>
                  </a:lnTo>
                  <a:lnTo>
                    <a:pt x="71488" y="309727"/>
                  </a:lnTo>
                  <a:lnTo>
                    <a:pt x="54353" y="372845"/>
                  </a:lnTo>
                  <a:lnTo>
                    <a:pt x="46936" y="410902"/>
                  </a:lnTo>
                  <a:lnTo>
                    <a:pt x="40236" y="452845"/>
                  </a:lnTo>
                  <a:lnTo>
                    <a:pt x="34218" y="498340"/>
                  </a:lnTo>
                  <a:lnTo>
                    <a:pt x="28846" y="547053"/>
                  </a:lnTo>
                  <a:lnTo>
                    <a:pt x="24083" y="598648"/>
                  </a:lnTo>
                  <a:lnTo>
                    <a:pt x="19892" y="652792"/>
                  </a:lnTo>
                  <a:lnTo>
                    <a:pt x="16239" y="709149"/>
                  </a:lnTo>
                  <a:lnTo>
                    <a:pt x="13086" y="767385"/>
                  </a:lnTo>
                  <a:lnTo>
                    <a:pt x="10397" y="827166"/>
                  </a:lnTo>
                  <a:lnTo>
                    <a:pt x="8135" y="888158"/>
                  </a:lnTo>
                  <a:lnTo>
                    <a:pt x="6266" y="950025"/>
                  </a:lnTo>
                  <a:lnTo>
                    <a:pt x="4751" y="1012434"/>
                  </a:lnTo>
                  <a:lnTo>
                    <a:pt x="3556" y="1075049"/>
                  </a:lnTo>
                  <a:lnTo>
                    <a:pt x="1977" y="1199562"/>
                  </a:lnTo>
                  <a:lnTo>
                    <a:pt x="1239" y="1320887"/>
                  </a:lnTo>
                  <a:lnTo>
                    <a:pt x="888" y="1720800"/>
                  </a:lnTo>
                  <a:lnTo>
                    <a:pt x="0" y="1786051"/>
                  </a:lnTo>
                  <a:lnTo>
                    <a:pt x="5527" y="1833658"/>
                  </a:lnTo>
                  <a:lnTo>
                    <a:pt x="31443" y="1875005"/>
                  </a:lnTo>
                  <a:lnTo>
                    <a:pt x="72435" y="1904670"/>
                  </a:lnTo>
                  <a:lnTo>
                    <a:pt x="123189" y="1917230"/>
                  </a:lnTo>
                  <a:lnTo>
                    <a:pt x="123189" y="1951075"/>
                  </a:lnTo>
                  <a:lnTo>
                    <a:pt x="131260" y="2000863"/>
                  </a:lnTo>
                  <a:lnTo>
                    <a:pt x="153735" y="2044103"/>
                  </a:lnTo>
                  <a:lnTo>
                    <a:pt x="188006" y="2078201"/>
                  </a:lnTo>
                  <a:lnTo>
                    <a:pt x="231466" y="2100563"/>
                  </a:lnTo>
                  <a:lnTo>
                    <a:pt x="281508" y="2108593"/>
                  </a:lnTo>
                  <a:lnTo>
                    <a:pt x="1070559" y="2108593"/>
                  </a:lnTo>
                  <a:lnTo>
                    <a:pt x="1120599" y="2100563"/>
                  </a:lnTo>
                  <a:lnTo>
                    <a:pt x="1164056" y="2078201"/>
                  </a:lnTo>
                  <a:lnTo>
                    <a:pt x="1198323" y="2044103"/>
                  </a:lnTo>
                  <a:lnTo>
                    <a:pt x="1220795" y="2000863"/>
                  </a:lnTo>
                  <a:lnTo>
                    <a:pt x="1228864" y="1951075"/>
                  </a:lnTo>
                  <a:lnTo>
                    <a:pt x="1229304" y="1646220"/>
                  </a:lnTo>
                  <a:lnTo>
                    <a:pt x="1207235" y="975537"/>
                  </a:lnTo>
                  <a:lnTo>
                    <a:pt x="1127575" y="304855"/>
                  </a:lnTo>
                  <a:lnTo>
                    <a:pt x="955243" y="0"/>
                  </a:lnTo>
                  <a:close/>
                </a:path>
              </a:pathLst>
            </a:custGeom>
            <a:solidFill>
              <a:srgbClr val="F087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088327" y="1252903"/>
              <a:ext cx="462915" cy="1008380"/>
            </a:xfrm>
            <a:custGeom>
              <a:avLst/>
              <a:gdLst/>
              <a:ahLst/>
              <a:cxnLst/>
              <a:rect l="l" t="t" r="r" b="b"/>
              <a:pathLst>
                <a:path w="462915" h="1008380">
                  <a:moveTo>
                    <a:pt x="462851" y="0"/>
                  </a:moveTo>
                  <a:lnTo>
                    <a:pt x="0" y="0"/>
                  </a:lnTo>
                  <a:lnTo>
                    <a:pt x="35968" y="196090"/>
                  </a:lnTo>
                  <a:lnTo>
                    <a:pt x="115100" y="538348"/>
                  </a:lnTo>
                  <a:lnTo>
                    <a:pt x="194231" y="863463"/>
                  </a:lnTo>
                  <a:lnTo>
                    <a:pt x="230200" y="1008126"/>
                  </a:lnTo>
                  <a:lnTo>
                    <a:pt x="364701" y="476731"/>
                  </a:lnTo>
                  <a:lnTo>
                    <a:pt x="433770" y="194586"/>
                  </a:lnTo>
                  <a:lnTo>
                    <a:pt x="459216" y="67179"/>
                  </a:lnTo>
                  <a:lnTo>
                    <a:pt x="4628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196329" y="1054454"/>
              <a:ext cx="271145" cy="292735"/>
            </a:xfrm>
            <a:custGeom>
              <a:avLst/>
              <a:gdLst/>
              <a:ahLst/>
              <a:cxnLst/>
              <a:rect l="l" t="t" r="r" b="b"/>
              <a:pathLst>
                <a:path w="271145" h="292734">
                  <a:moveTo>
                    <a:pt x="13398" y="0"/>
                  </a:moveTo>
                  <a:lnTo>
                    <a:pt x="0" y="189064"/>
                  </a:lnTo>
                  <a:lnTo>
                    <a:pt x="869" y="208087"/>
                  </a:lnTo>
                  <a:lnTo>
                    <a:pt x="6030" y="226109"/>
                  </a:lnTo>
                  <a:lnTo>
                    <a:pt x="47854" y="270046"/>
                  </a:lnTo>
                  <a:lnTo>
                    <a:pt x="104500" y="290342"/>
                  </a:lnTo>
                  <a:lnTo>
                    <a:pt x="142100" y="292735"/>
                  </a:lnTo>
                  <a:lnTo>
                    <a:pt x="181558" y="287569"/>
                  </a:lnTo>
                  <a:lnTo>
                    <a:pt x="235715" y="261273"/>
                  </a:lnTo>
                  <a:lnTo>
                    <a:pt x="266398" y="219960"/>
                  </a:lnTo>
                  <a:lnTo>
                    <a:pt x="270700" y="191376"/>
                  </a:lnTo>
                  <a:lnTo>
                    <a:pt x="266192" y="30645"/>
                  </a:lnTo>
                  <a:lnTo>
                    <a:pt x="13398" y="0"/>
                  </a:lnTo>
                  <a:close/>
                </a:path>
              </a:pathLst>
            </a:custGeom>
            <a:solidFill>
              <a:srgbClr val="8754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114665" y="532103"/>
              <a:ext cx="440055" cy="671830"/>
            </a:xfrm>
            <a:custGeom>
              <a:avLst/>
              <a:gdLst/>
              <a:ahLst/>
              <a:cxnLst/>
              <a:rect l="l" t="t" r="r" b="b"/>
              <a:pathLst>
                <a:path w="440054" h="671830">
                  <a:moveTo>
                    <a:pt x="211416" y="0"/>
                  </a:moveTo>
                  <a:lnTo>
                    <a:pt x="165839" y="3321"/>
                  </a:lnTo>
                  <a:lnTo>
                    <a:pt x="125983" y="13478"/>
                  </a:lnTo>
                  <a:lnTo>
                    <a:pt x="91764" y="30756"/>
                  </a:lnTo>
                  <a:lnTo>
                    <a:pt x="39891" y="87828"/>
                  </a:lnTo>
                  <a:lnTo>
                    <a:pt x="22065" y="128196"/>
                  </a:lnTo>
                  <a:lnTo>
                    <a:pt x="9532" y="176835"/>
                  </a:lnTo>
                  <a:lnTo>
                    <a:pt x="2205" y="234032"/>
                  </a:lnTo>
                  <a:lnTo>
                    <a:pt x="0" y="300075"/>
                  </a:lnTo>
                  <a:lnTo>
                    <a:pt x="1931" y="362737"/>
                  </a:lnTo>
                  <a:lnTo>
                    <a:pt x="7192" y="420127"/>
                  </a:lnTo>
                  <a:lnTo>
                    <a:pt x="15902" y="472076"/>
                  </a:lnTo>
                  <a:lnTo>
                    <a:pt x="28177" y="518414"/>
                  </a:lnTo>
                  <a:lnTo>
                    <a:pt x="44133" y="558970"/>
                  </a:lnTo>
                  <a:lnTo>
                    <a:pt x="63888" y="593575"/>
                  </a:lnTo>
                  <a:lnTo>
                    <a:pt x="115264" y="644252"/>
                  </a:lnTo>
                  <a:lnTo>
                    <a:pt x="183242" y="669085"/>
                  </a:lnTo>
                  <a:lnTo>
                    <a:pt x="223748" y="671385"/>
                  </a:lnTo>
                  <a:lnTo>
                    <a:pt x="263020" y="666808"/>
                  </a:lnTo>
                  <a:lnTo>
                    <a:pt x="330561" y="636882"/>
                  </a:lnTo>
                  <a:lnTo>
                    <a:pt x="382673" y="579291"/>
                  </a:lnTo>
                  <a:lnTo>
                    <a:pt x="402658" y="540133"/>
                  </a:lnTo>
                  <a:lnTo>
                    <a:pt x="418444" y="494073"/>
                  </a:lnTo>
                  <a:lnTo>
                    <a:pt x="429917" y="441116"/>
                  </a:lnTo>
                  <a:lnTo>
                    <a:pt x="436964" y="381266"/>
                  </a:lnTo>
                  <a:lnTo>
                    <a:pt x="439470" y="314528"/>
                  </a:lnTo>
                  <a:lnTo>
                    <a:pt x="437134" y="261624"/>
                  </a:lnTo>
                  <a:lnTo>
                    <a:pt x="429906" y="212132"/>
                  </a:lnTo>
                  <a:lnTo>
                    <a:pt x="417916" y="166561"/>
                  </a:lnTo>
                  <a:lnTo>
                    <a:pt x="401291" y="125419"/>
                  </a:lnTo>
                  <a:lnTo>
                    <a:pt x="380160" y="89212"/>
                  </a:lnTo>
                  <a:lnTo>
                    <a:pt x="354651" y="58450"/>
                  </a:lnTo>
                  <a:lnTo>
                    <a:pt x="324894" y="33640"/>
                  </a:lnTo>
                  <a:lnTo>
                    <a:pt x="291017" y="15289"/>
                  </a:lnTo>
                  <a:lnTo>
                    <a:pt x="253148" y="3907"/>
                  </a:lnTo>
                  <a:lnTo>
                    <a:pt x="211416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7983096" y="447196"/>
              <a:ext cx="698500" cy="539750"/>
            </a:xfrm>
            <a:custGeom>
              <a:avLst/>
              <a:gdLst/>
              <a:ahLst/>
              <a:cxnLst/>
              <a:rect l="l" t="t" r="r" b="b"/>
              <a:pathLst>
                <a:path w="698500" h="539750">
                  <a:moveTo>
                    <a:pt x="358413" y="0"/>
                  </a:moveTo>
                  <a:lnTo>
                    <a:pt x="310591" y="254"/>
                  </a:lnTo>
                  <a:lnTo>
                    <a:pt x="263719" y="7290"/>
                  </a:lnTo>
                  <a:lnTo>
                    <a:pt x="220975" y="21610"/>
                  </a:lnTo>
                  <a:lnTo>
                    <a:pt x="182224" y="42415"/>
                  </a:lnTo>
                  <a:lnTo>
                    <a:pt x="147334" y="68904"/>
                  </a:lnTo>
                  <a:lnTo>
                    <a:pt x="116171" y="100279"/>
                  </a:lnTo>
                  <a:lnTo>
                    <a:pt x="88602" y="135739"/>
                  </a:lnTo>
                  <a:lnTo>
                    <a:pt x="64493" y="174486"/>
                  </a:lnTo>
                  <a:lnTo>
                    <a:pt x="43712" y="215719"/>
                  </a:lnTo>
                  <a:lnTo>
                    <a:pt x="26125" y="258639"/>
                  </a:lnTo>
                  <a:lnTo>
                    <a:pt x="11598" y="302446"/>
                  </a:lnTo>
                  <a:lnTo>
                    <a:pt x="0" y="346342"/>
                  </a:lnTo>
                  <a:lnTo>
                    <a:pt x="6584" y="378794"/>
                  </a:lnTo>
                  <a:lnTo>
                    <a:pt x="40154" y="389706"/>
                  </a:lnTo>
                  <a:lnTo>
                    <a:pt x="88453" y="390883"/>
                  </a:lnTo>
                  <a:lnTo>
                    <a:pt x="139230" y="394132"/>
                  </a:lnTo>
                  <a:lnTo>
                    <a:pt x="185706" y="399160"/>
                  </a:lnTo>
                  <a:lnTo>
                    <a:pt x="227655" y="398007"/>
                  </a:lnTo>
                  <a:lnTo>
                    <a:pt x="265558" y="391437"/>
                  </a:lnTo>
                  <a:lnTo>
                    <a:pt x="299897" y="380213"/>
                  </a:lnTo>
                  <a:lnTo>
                    <a:pt x="293949" y="401502"/>
                  </a:lnTo>
                  <a:lnTo>
                    <a:pt x="288936" y="415608"/>
                  </a:lnTo>
                  <a:lnTo>
                    <a:pt x="282129" y="428837"/>
                  </a:lnTo>
                  <a:lnTo>
                    <a:pt x="270802" y="447497"/>
                  </a:lnTo>
                  <a:lnTo>
                    <a:pt x="319961" y="424139"/>
                  </a:lnTo>
                  <a:lnTo>
                    <a:pt x="364270" y="382518"/>
                  </a:lnTo>
                  <a:lnTo>
                    <a:pt x="400241" y="336104"/>
                  </a:lnTo>
                  <a:lnTo>
                    <a:pt x="424388" y="298364"/>
                  </a:lnTo>
                  <a:lnTo>
                    <a:pt x="433222" y="282766"/>
                  </a:lnTo>
                  <a:lnTo>
                    <a:pt x="459648" y="314429"/>
                  </a:lnTo>
                  <a:lnTo>
                    <a:pt x="486411" y="353238"/>
                  </a:lnTo>
                  <a:lnTo>
                    <a:pt x="514014" y="394978"/>
                  </a:lnTo>
                  <a:lnTo>
                    <a:pt x="542957" y="435438"/>
                  </a:lnTo>
                  <a:lnTo>
                    <a:pt x="573742" y="470403"/>
                  </a:lnTo>
                  <a:lnTo>
                    <a:pt x="606872" y="495660"/>
                  </a:lnTo>
                  <a:lnTo>
                    <a:pt x="642848" y="506997"/>
                  </a:lnTo>
                  <a:lnTo>
                    <a:pt x="646797" y="490821"/>
                  </a:lnTo>
                  <a:lnTo>
                    <a:pt x="651867" y="454684"/>
                  </a:lnTo>
                  <a:lnTo>
                    <a:pt x="656577" y="417887"/>
                  </a:lnTo>
                  <a:lnTo>
                    <a:pt x="659447" y="399733"/>
                  </a:lnTo>
                  <a:lnTo>
                    <a:pt x="666023" y="419416"/>
                  </a:lnTo>
                  <a:lnTo>
                    <a:pt x="675924" y="469905"/>
                  </a:lnTo>
                  <a:lnTo>
                    <a:pt x="685498" y="520239"/>
                  </a:lnTo>
                  <a:lnTo>
                    <a:pt x="691095" y="539458"/>
                  </a:lnTo>
                  <a:lnTo>
                    <a:pt x="698003" y="505051"/>
                  </a:lnTo>
                  <a:lnTo>
                    <a:pt x="698377" y="461456"/>
                  </a:lnTo>
                  <a:lnTo>
                    <a:pt x="693086" y="411224"/>
                  </a:lnTo>
                  <a:lnTo>
                    <a:pt x="682995" y="356905"/>
                  </a:lnTo>
                  <a:lnTo>
                    <a:pt x="668972" y="301047"/>
                  </a:lnTo>
                  <a:lnTo>
                    <a:pt x="651882" y="246202"/>
                  </a:lnTo>
                  <a:lnTo>
                    <a:pt x="632593" y="194918"/>
                  </a:lnTo>
                  <a:lnTo>
                    <a:pt x="611970" y="149746"/>
                  </a:lnTo>
                  <a:lnTo>
                    <a:pt x="590881" y="113235"/>
                  </a:lnTo>
                  <a:lnTo>
                    <a:pt x="532995" y="58001"/>
                  </a:lnTo>
                  <a:lnTo>
                    <a:pt x="492764" y="34376"/>
                  </a:lnTo>
                  <a:lnTo>
                    <a:pt x="449954" y="16924"/>
                  </a:lnTo>
                  <a:lnTo>
                    <a:pt x="405019" y="5511"/>
                  </a:lnTo>
                  <a:lnTo>
                    <a:pt x="358413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49846" y="3104544"/>
              <a:ext cx="159410" cy="189915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9895334" y="5353045"/>
              <a:ext cx="193675" cy="229870"/>
            </a:xfrm>
            <a:custGeom>
              <a:avLst/>
              <a:gdLst/>
              <a:ahLst/>
              <a:cxnLst/>
              <a:rect l="l" t="t" r="r" b="b"/>
              <a:pathLst>
                <a:path w="193675" h="229870">
                  <a:moveTo>
                    <a:pt x="189750" y="0"/>
                  </a:moveTo>
                  <a:lnTo>
                    <a:pt x="0" y="2933"/>
                  </a:lnTo>
                  <a:lnTo>
                    <a:pt x="3530" y="229616"/>
                  </a:lnTo>
                  <a:lnTo>
                    <a:pt x="193281" y="226682"/>
                  </a:lnTo>
                  <a:lnTo>
                    <a:pt x="189750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838748" y="5503212"/>
              <a:ext cx="661035" cy="250825"/>
            </a:xfrm>
            <a:custGeom>
              <a:avLst/>
              <a:gdLst/>
              <a:ahLst/>
              <a:cxnLst/>
              <a:rect l="l" t="t" r="r" b="b"/>
              <a:pathLst>
                <a:path w="661034" h="250825">
                  <a:moveTo>
                    <a:pt x="251925" y="0"/>
                  </a:moveTo>
                  <a:lnTo>
                    <a:pt x="246104" y="1532"/>
                  </a:lnTo>
                  <a:lnTo>
                    <a:pt x="222819" y="17371"/>
                  </a:lnTo>
                  <a:lnTo>
                    <a:pt x="202276" y="28929"/>
                  </a:lnTo>
                  <a:lnTo>
                    <a:pt x="179536" y="38159"/>
                  </a:lnTo>
                  <a:lnTo>
                    <a:pt x="156082" y="42691"/>
                  </a:lnTo>
                  <a:lnTo>
                    <a:pt x="131833" y="43393"/>
                  </a:lnTo>
                  <a:lnTo>
                    <a:pt x="115804" y="41508"/>
                  </a:lnTo>
                  <a:lnTo>
                    <a:pt x="102462" y="36420"/>
                  </a:lnTo>
                  <a:lnTo>
                    <a:pt x="86271" y="27514"/>
                  </a:lnTo>
                  <a:lnTo>
                    <a:pt x="68955" y="21997"/>
                  </a:lnTo>
                  <a:lnTo>
                    <a:pt x="25425" y="46335"/>
                  </a:lnTo>
                  <a:lnTo>
                    <a:pt x="8123" y="101766"/>
                  </a:lnTo>
                  <a:lnTo>
                    <a:pt x="2456" y="139720"/>
                  </a:lnTo>
                  <a:lnTo>
                    <a:pt x="203" y="185172"/>
                  </a:lnTo>
                  <a:lnTo>
                    <a:pt x="0" y="243897"/>
                  </a:lnTo>
                  <a:lnTo>
                    <a:pt x="5892" y="250488"/>
                  </a:lnTo>
                  <a:lnTo>
                    <a:pt x="13207" y="250513"/>
                  </a:lnTo>
                  <a:lnTo>
                    <a:pt x="637070" y="250513"/>
                  </a:lnTo>
                  <a:lnTo>
                    <a:pt x="660844" y="187559"/>
                  </a:lnTo>
                  <a:lnTo>
                    <a:pt x="656612" y="169796"/>
                  </a:lnTo>
                  <a:lnTo>
                    <a:pt x="642496" y="149061"/>
                  </a:lnTo>
                  <a:lnTo>
                    <a:pt x="616563" y="129129"/>
                  </a:lnTo>
                  <a:lnTo>
                    <a:pt x="576884" y="113772"/>
                  </a:lnTo>
                  <a:lnTo>
                    <a:pt x="534732" y="101943"/>
                  </a:lnTo>
                  <a:lnTo>
                    <a:pt x="493161" y="88187"/>
                  </a:lnTo>
                  <a:lnTo>
                    <a:pt x="452003" y="73151"/>
                  </a:lnTo>
                  <a:lnTo>
                    <a:pt x="275031" y="4997"/>
                  </a:lnTo>
                  <a:lnTo>
                    <a:pt x="260462" y="1181"/>
                  </a:lnTo>
                  <a:lnTo>
                    <a:pt x="251925" y="0"/>
                  </a:lnTo>
                  <a:close/>
                </a:path>
              </a:pathLst>
            </a:custGeom>
            <a:solidFill>
              <a:srgbClr val="BA87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716778" y="2965587"/>
              <a:ext cx="566420" cy="2435860"/>
            </a:xfrm>
            <a:custGeom>
              <a:avLst/>
              <a:gdLst/>
              <a:ahLst/>
              <a:cxnLst/>
              <a:rect l="l" t="t" r="r" b="b"/>
              <a:pathLst>
                <a:path w="566420" h="2435860">
                  <a:moveTo>
                    <a:pt x="503199" y="0"/>
                  </a:moveTo>
                  <a:lnTo>
                    <a:pt x="60871" y="6832"/>
                  </a:lnTo>
                  <a:lnTo>
                    <a:pt x="16876" y="26073"/>
                  </a:lnTo>
                  <a:lnTo>
                    <a:pt x="0" y="70840"/>
                  </a:lnTo>
                  <a:lnTo>
                    <a:pt x="92151" y="2376335"/>
                  </a:lnTo>
                  <a:lnTo>
                    <a:pt x="97814" y="2399751"/>
                  </a:lnTo>
                  <a:lnTo>
                    <a:pt x="111480" y="2418635"/>
                  </a:lnTo>
                  <a:lnTo>
                    <a:pt x="131195" y="2431152"/>
                  </a:lnTo>
                  <a:lnTo>
                    <a:pt x="155003" y="2435466"/>
                  </a:lnTo>
                  <a:lnTo>
                    <a:pt x="415226" y="2431237"/>
                  </a:lnTo>
                  <a:lnTo>
                    <a:pt x="457476" y="2413709"/>
                  </a:lnTo>
                  <a:lnTo>
                    <a:pt x="476046" y="2372055"/>
                  </a:lnTo>
                  <a:lnTo>
                    <a:pt x="542417" y="1463370"/>
                  </a:lnTo>
                  <a:lnTo>
                    <a:pt x="566000" y="63944"/>
                  </a:lnTo>
                  <a:lnTo>
                    <a:pt x="561763" y="38992"/>
                  </a:lnTo>
                  <a:lnTo>
                    <a:pt x="548430" y="18537"/>
                  </a:lnTo>
                  <a:lnTo>
                    <a:pt x="528181" y="4799"/>
                  </a:lnTo>
                  <a:lnTo>
                    <a:pt x="503199" y="0"/>
                  </a:lnTo>
                  <a:close/>
                </a:path>
              </a:pathLst>
            </a:custGeom>
            <a:solidFill>
              <a:srgbClr val="BABF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9548976" y="5353045"/>
              <a:ext cx="193675" cy="229870"/>
            </a:xfrm>
            <a:custGeom>
              <a:avLst/>
              <a:gdLst/>
              <a:ahLst/>
              <a:cxnLst/>
              <a:rect l="l" t="t" r="r" b="b"/>
              <a:pathLst>
                <a:path w="193675" h="229870">
                  <a:moveTo>
                    <a:pt x="189738" y="0"/>
                  </a:moveTo>
                  <a:lnTo>
                    <a:pt x="0" y="2933"/>
                  </a:lnTo>
                  <a:lnTo>
                    <a:pt x="3530" y="229616"/>
                  </a:lnTo>
                  <a:lnTo>
                    <a:pt x="193281" y="226682"/>
                  </a:lnTo>
                  <a:lnTo>
                    <a:pt x="189738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9493242" y="5504072"/>
              <a:ext cx="661035" cy="250190"/>
            </a:xfrm>
            <a:custGeom>
              <a:avLst/>
              <a:gdLst/>
              <a:ahLst/>
              <a:cxnLst/>
              <a:rect l="l" t="t" r="r" b="b"/>
              <a:pathLst>
                <a:path w="661034" h="250189">
                  <a:moveTo>
                    <a:pt x="249672" y="0"/>
                  </a:moveTo>
                  <a:lnTo>
                    <a:pt x="243869" y="1598"/>
                  </a:lnTo>
                  <a:lnTo>
                    <a:pt x="220752" y="17693"/>
                  </a:lnTo>
                  <a:lnTo>
                    <a:pt x="200331" y="29471"/>
                  </a:lnTo>
                  <a:lnTo>
                    <a:pt x="177693" y="38952"/>
                  </a:lnTo>
                  <a:lnTo>
                    <a:pt x="154292" y="43748"/>
                  </a:lnTo>
                  <a:lnTo>
                    <a:pt x="130056" y="44712"/>
                  </a:lnTo>
                  <a:lnTo>
                    <a:pt x="114009" y="43002"/>
                  </a:lnTo>
                  <a:lnTo>
                    <a:pt x="100612" y="38058"/>
                  </a:lnTo>
                  <a:lnTo>
                    <a:pt x="84327" y="29321"/>
                  </a:lnTo>
                  <a:lnTo>
                    <a:pt x="66947" y="23996"/>
                  </a:lnTo>
                  <a:lnTo>
                    <a:pt x="23660" y="48802"/>
                  </a:lnTo>
                  <a:lnTo>
                    <a:pt x="6996" y="104424"/>
                  </a:lnTo>
                  <a:lnTo>
                    <a:pt x="1752" y="142434"/>
                  </a:lnTo>
                  <a:lnTo>
                    <a:pt x="0" y="187906"/>
                  </a:lnTo>
                  <a:lnTo>
                    <a:pt x="419" y="243455"/>
                  </a:lnTo>
                  <a:lnTo>
                    <a:pt x="6400" y="249691"/>
                  </a:lnTo>
                  <a:lnTo>
                    <a:pt x="13690" y="249653"/>
                  </a:lnTo>
                  <a:lnTo>
                    <a:pt x="637539" y="249653"/>
                  </a:lnTo>
                  <a:lnTo>
                    <a:pt x="646699" y="247719"/>
                  </a:lnTo>
                  <a:lnTo>
                    <a:pt x="654151" y="242593"/>
                  </a:lnTo>
                  <a:lnTo>
                    <a:pt x="659146" y="235060"/>
                  </a:lnTo>
                  <a:lnTo>
                    <a:pt x="660933" y="225904"/>
                  </a:lnTo>
                  <a:lnTo>
                    <a:pt x="660615" y="183143"/>
                  </a:lnTo>
                  <a:lnTo>
                    <a:pt x="641846" y="144833"/>
                  </a:lnTo>
                  <a:lnTo>
                    <a:pt x="575843" y="110258"/>
                  </a:lnTo>
                  <a:lnTo>
                    <a:pt x="533568" y="98896"/>
                  </a:lnTo>
                  <a:lnTo>
                    <a:pt x="491848" y="85591"/>
                  </a:lnTo>
                  <a:lnTo>
                    <a:pt x="450524" y="70996"/>
                  </a:lnTo>
                  <a:lnTo>
                    <a:pt x="272834" y="4759"/>
                  </a:lnTo>
                  <a:lnTo>
                    <a:pt x="258223" y="1092"/>
                  </a:lnTo>
                  <a:lnTo>
                    <a:pt x="249672" y="0"/>
                  </a:lnTo>
                  <a:close/>
                </a:path>
              </a:pathLst>
            </a:custGeom>
            <a:solidFill>
              <a:srgbClr val="E0BA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370425" y="2965571"/>
              <a:ext cx="566420" cy="2439035"/>
            </a:xfrm>
            <a:custGeom>
              <a:avLst/>
              <a:gdLst/>
              <a:ahLst/>
              <a:cxnLst/>
              <a:rect l="l" t="t" r="r" b="b"/>
              <a:pathLst>
                <a:path w="566420" h="2439035">
                  <a:moveTo>
                    <a:pt x="503199" y="0"/>
                  </a:moveTo>
                  <a:lnTo>
                    <a:pt x="60871" y="6845"/>
                  </a:lnTo>
                  <a:lnTo>
                    <a:pt x="16891" y="26085"/>
                  </a:lnTo>
                  <a:lnTo>
                    <a:pt x="0" y="70853"/>
                  </a:lnTo>
                  <a:lnTo>
                    <a:pt x="119202" y="1506042"/>
                  </a:lnTo>
                  <a:lnTo>
                    <a:pt x="92227" y="2379865"/>
                  </a:lnTo>
                  <a:lnTo>
                    <a:pt x="97886" y="2403283"/>
                  </a:lnTo>
                  <a:lnTo>
                    <a:pt x="111545" y="2422172"/>
                  </a:lnTo>
                  <a:lnTo>
                    <a:pt x="131255" y="2434693"/>
                  </a:lnTo>
                  <a:lnTo>
                    <a:pt x="155067" y="2439009"/>
                  </a:lnTo>
                  <a:lnTo>
                    <a:pt x="415290" y="2434780"/>
                  </a:lnTo>
                  <a:lnTo>
                    <a:pt x="457539" y="2417238"/>
                  </a:lnTo>
                  <a:lnTo>
                    <a:pt x="476110" y="2375598"/>
                  </a:lnTo>
                  <a:lnTo>
                    <a:pt x="533552" y="1510690"/>
                  </a:lnTo>
                  <a:lnTo>
                    <a:pt x="566013" y="63969"/>
                  </a:lnTo>
                  <a:lnTo>
                    <a:pt x="561765" y="39012"/>
                  </a:lnTo>
                  <a:lnTo>
                    <a:pt x="548432" y="18554"/>
                  </a:lnTo>
                  <a:lnTo>
                    <a:pt x="528185" y="4812"/>
                  </a:lnTo>
                  <a:lnTo>
                    <a:pt x="503199" y="0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177764" y="1451622"/>
              <a:ext cx="1443355" cy="2884170"/>
            </a:xfrm>
            <a:custGeom>
              <a:avLst/>
              <a:gdLst/>
              <a:ahLst/>
              <a:cxnLst/>
              <a:rect l="l" t="t" r="r" b="b"/>
              <a:pathLst>
                <a:path w="1443354" h="2884170">
                  <a:moveTo>
                    <a:pt x="601144" y="0"/>
                  </a:moveTo>
                  <a:lnTo>
                    <a:pt x="558531" y="8330"/>
                  </a:lnTo>
                  <a:lnTo>
                    <a:pt x="517097" y="25578"/>
                  </a:lnTo>
                  <a:lnTo>
                    <a:pt x="477088" y="50600"/>
                  </a:lnTo>
                  <a:lnTo>
                    <a:pt x="437276" y="84386"/>
                  </a:lnTo>
                  <a:lnTo>
                    <a:pt x="403017" y="123333"/>
                  </a:lnTo>
                  <a:lnTo>
                    <a:pt x="374511" y="166639"/>
                  </a:lnTo>
                  <a:lnTo>
                    <a:pt x="351962" y="213499"/>
                  </a:lnTo>
                  <a:lnTo>
                    <a:pt x="335572" y="263110"/>
                  </a:lnTo>
                  <a:lnTo>
                    <a:pt x="157175" y="946293"/>
                  </a:lnTo>
                  <a:lnTo>
                    <a:pt x="143896" y="995561"/>
                  </a:lnTo>
                  <a:lnTo>
                    <a:pt x="129968" y="1044836"/>
                  </a:lnTo>
                  <a:lnTo>
                    <a:pt x="86708" y="1192860"/>
                  </a:lnTo>
                  <a:lnTo>
                    <a:pt x="72603" y="1242318"/>
                  </a:lnTo>
                  <a:lnTo>
                    <a:pt x="59060" y="1291859"/>
                  </a:lnTo>
                  <a:lnTo>
                    <a:pt x="46320" y="1341498"/>
                  </a:lnTo>
                  <a:lnTo>
                    <a:pt x="34627" y="1391250"/>
                  </a:lnTo>
                  <a:lnTo>
                    <a:pt x="24222" y="1441131"/>
                  </a:lnTo>
                  <a:lnTo>
                    <a:pt x="15347" y="1491156"/>
                  </a:lnTo>
                  <a:lnTo>
                    <a:pt x="8245" y="1541339"/>
                  </a:lnTo>
                  <a:lnTo>
                    <a:pt x="3159" y="1591696"/>
                  </a:lnTo>
                  <a:lnTo>
                    <a:pt x="329" y="1642241"/>
                  </a:lnTo>
                  <a:lnTo>
                    <a:pt x="0" y="1692990"/>
                  </a:lnTo>
                  <a:lnTo>
                    <a:pt x="1160" y="1743408"/>
                  </a:lnTo>
                  <a:lnTo>
                    <a:pt x="2650" y="1793818"/>
                  </a:lnTo>
                  <a:lnTo>
                    <a:pt x="4469" y="1844217"/>
                  </a:lnTo>
                  <a:lnTo>
                    <a:pt x="6618" y="1894605"/>
                  </a:lnTo>
                  <a:lnTo>
                    <a:pt x="9099" y="1944980"/>
                  </a:lnTo>
                  <a:lnTo>
                    <a:pt x="11912" y="1995340"/>
                  </a:lnTo>
                  <a:lnTo>
                    <a:pt x="15059" y="2045685"/>
                  </a:lnTo>
                  <a:lnTo>
                    <a:pt x="18540" y="2096014"/>
                  </a:lnTo>
                  <a:lnTo>
                    <a:pt x="22356" y="2146323"/>
                  </a:lnTo>
                  <a:lnTo>
                    <a:pt x="26508" y="2196613"/>
                  </a:lnTo>
                  <a:lnTo>
                    <a:pt x="30998" y="2246882"/>
                  </a:lnTo>
                  <a:lnTo>
                    <a:pt x="35826" y="2297129"/>
                  </a:lnTo>
                  <a:lnTo>
                    <a:pt x="43864" y="2373920"/>
                  </a:lnTo>
                  <a:lnTo>
                    <a:pt x="52368" y="2446958"/>
                  </a:lnTo>
                  <a:lnTo>
                    <a:pt x="61333" y="2515825"/>
                  </a:lnTo>
                  <a:lnTo>
                    <a:pt x="70753" y="2580107"/>
                  </a:lnTo>
                  <a:lnTo>
                    <a:pt x="80621" y="2639388"/>
                  </a:lnTo>
                  <a:lnTo>
                    <a:pt x="90931" y="2693251"/>
                  </a:lnTo>
                  <a:lnTo>
                    <a:pt x="101676" y="2741281"/>
                  </a:lnTo>
                  <a:lnTo>
                    <a:pt x="112851" y="2783063"/>
                  </a:lnTo>
                  <a:lnTo>
                    <a:pt x="136463" y="2846218"/>
                  </a:lnTo>
                  <a:lnTo>
                    <a:pt x="161716" y="2879389"/>
                  </a:lnTo>
                  <a:lnTo>
                    <a:pt x="174942" y="2883691"/>
                  </a:lnTo>
                  <a:lnTo>
                    <a:pt x="906806" y="2875173"/>
                  </a:lnTo>
                  <a:lnTo>
                    <a:pt x="1147953" y="2872845"/>
                  </a:lnTo>
                  <a:lnTo>
                    <a:pt x="1178173" y="2826415"/>
                  </a:lnTo>
                  <a:lnTo>
                    <a:pt x="1197508" y="2751478"/>
                  </a:lnTo>
                  <a:lnTo>
                    <a:pt x="1206856" y="2703456"/>
                  </a:lnTo>
                  <a:lnTo>
                    <a:pt x="1215960" y="2649573"/>
                  </a:lnTo>
                  <a:lnTo>
                    <a:pt x="1224792" y="2590709"/>
                  </a:lnTo>
                  <a:lnTo>
                    <a:pt x="1233330" y="2527744"/>
                  </a:lnTo>
                  <a:lnTo>
                    <a:pt x="1241547" y="2461559"/>
                  </a:lnTo>
                  <a:lnTo>
                    <a:pt x="1249419" y="2393035"/>
                  </a:lnTo>
                  <a:lnTo>
                    <a:pt x="1256921" y="2323052"/>
                  </a:lnTo>
                  <a:lnTo>
                    <a:pt x="1264028" y="2252490"/>
                  </a:lnTo>
                  <a:lnTo>
                    <a:pt x="1270715" y="2182230"/>
                  </a:lnTo>
                  <a:lnTo>
                    <a:pt x="1276957" y="2113153"/>
                  </a:lnTo>
                  <a:lnTo>
                    <a:pt x="1288007" y="1982067"/>
                  </a:lnTo>
                  <a:lnTo>
                    <a:pt x="1296979" y="1866278"/>
                  </a:lnTo>
                  <a:lnTo>
                    <a:pt x="1306105" y="1736684"/>
                  </a:lnTo>
                  <a:lnTo>
                    <a:pt x="1309433" y="1681128"/>
                  </a:lnTo>
                  <a:lnTo>
                    <a:pt x="1311188" y="1655516"/>
                  </a:lnTo>
                  <a:lnTo>
                    <a:pt x="1321795" y="1575708"/>
                  </a:lnTo>
                  <a:lnTo>
                    <a:pt x="1329949" y="1524358"/>
                  </a:lnTo>
                  <a:lnTo>
                    <a:pt x="1339539" y="1467276"/>
                  </a:lnTo>
                  <a:lnTo>
                    <a:pt x="1361631" y="1341606"/>
                  </a:lnTo>
                  <a:lnTo>
                    <a:pt x="1396815" y="1145692"/>
                  </a:lnTo>
                  <a:lnTo>
                    <a:pt x="1407695" y="1084105"/>
                  </a:lnTo>
                  <a:lnTo>
                    <a:pt x="1417568" y="1026748"/>
                  </a:lnTo>
                  <a:lnTo>
                    <a:pt x="1426087" y="975046"/>
                  </a:lnTo>
                  <a:lnTo>
                    <a:pt x="1432902" y="930422"/>
                  </a:lnTo>
                  <a:lnTo>
                    <a:pt x="1440027" y="868099"/>
                  </a:lnTo>
                  <a:lnTo>
                    <a:pt x="1441904" y="821495"/>
                  </a:lnTo>
                  <a:lnTo>
                    <a:pt x="1442839" y="773124"/>
                  </a:lnTo>
                  <a:lnTo>
                    <a:pt x="1442672" y="723414"/>
                  </a:lnTo>
                  <a:lnTo>
                    <a:pt x="1441240" y="672790"/>
                  </a:lnTo>
                  <a:lnTo>
                    <a:pt x="1438383" y="621676"/>
                  </a:lnTo>
                  <a:lnTo>
                    <a:pt x="1433938" y="570499"/>
                  </a:lnTo>
                  <a:lnTo>
                    <a:pt x="1427745" y="519684"/>
                  </a:lnTo>
                  <a:lnTo>
                    <a:pt x="1419642" y="469656"/>
                  </a:lnTo>
                  <a:lnTo>
                    <a:pt x="1409468" y="420841"/>
                  </a:lnTo>
                  <a:lnTo>
                    <a:pt x="1397061" y="373664"/>
                  </a:lnTo>
                  <a:lnTo>
                    <a:pt x="1382259" y="328551"/>
                  </a:lnTo>
                  <a:lnTo>
                    <a:pt x="1364902" y="285927"/>
                  </a:lnTo>
                  <a:lnTo>
                    <a:pt x="1344828" y="246218"/>
                  </a:lnTo>
                  <a:lnTo>
                    <a:pt x="1321875" y="209849"/>
                  </a:lnTo>
                  <a:lnTo>
                    <a:pt x="1295882" y="177245"/>
                  </a:lnTo>
                  <a:lnTo>
                    <a:pt x="1283529" y="161028"/>
                  </a:lnTo>
                  <a:lnTo>
                    <a:pt x="1274048" y="143210"/>
                  </a:lnTo>
                  <a:lnTo>
                    <a:pt x="1267400" y="124119"/>
                  </a:lnTo>
                  <a:lnTo>
                    <a:pt x="1263548" y="104080"/>
                  </a:lnTo>
                  <a:lnTo>
                    <a:pt x="1262583" y="97248"/>
                  </a:lnTo>
                  <a:lnTo>
                    <a:pt x="1260144" y="85640"/>
                  </a:lnTo>
                  <a:lnTo>
                    <a:pt x="1257719" y="77804"/>
                  </a:lnTo>
                  <a:lnTo>
                    <a:pt x="1254302" y="70997"/>
                  </a:lnTo>
                  <a:lnTo>
                    <a:pt x="1232008" y="44519"/>
                  </a:lnTo>
                  <a:lnTo>
                    <a:pt x="1202678" y="32374"/>
                  </a:lnTo>
                  <a:lnTo>
                    <a:pt x="1171494" y="33801"/>
                  </a:lnTo>
                  <a:lnTo>
                    <a:pt x="1143635" y="48035"/>
                  </a:lnTo>
                  <a:lnTo>
                    <a:pt x="1121311" y="62340"/>
                  </a:lnTo>
                  <a:lnTo>
                    <a:pt x="1096403" y="70967"/>
                  </a:lnTo>
                  <a:lnTo>
                    <a:pt x="1070029" y="74119"/>
                  </a:lnTo>
                  <a:lnTo>
                    <a:pt x="1043305" y="72000"/>
                  </a:lnTo>
                  <a:lnTo>
                    <a:pt x="644690" y="1731"/>
                  </a:lnTo>
                  <a:lnTo>
                    <a:pt x="601144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919243" y="1470205"/>
              <a:ext cx="365125" cy="1206500"/>
            </a:xfrm>
            <a:custGeom>
              <a:avLst/>
              <a:gdLst/>
              <a:ahLst/>
              <a:cxnLst/>
              <a:rect l="l" t="t" r="r" b="b"/>
              <a:pathLst>
                <a:path w="365125" h="1206500">
                  <a:moveTo>
                    <a:pt x="0" y="0"/>
                  </a:moveTo>
                  <a:lnTo>
                    <a:pt x="155219" y="574205"/>
                  </a:lnTo>
                  <a:lnTo>
                    <a:pt x="152244" y="780879"/>
                  </a:lnTo>
                  <a:lnTo>
                    <a:pt x="161088" y="915579"/>
                  </a:lnTo>
                  <a:lnTo>
                    <a:pt x="190604" y="1037532"/>
                  </a:lnTo>
                  <a:lnTo>
                    <a:pt x="249643" y="1205966"/>
                  </a:lnTo>
                  <a:lnTo>
                    <a:pt x="364566" y="67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755054" y="1356465"/>
              <a:ext cx="692785" cy="200660"/>
            </a:xfrm>
            <a:custGeom>
              <a:avLst/>
              <a:gdLst/>
              <a:ahLst/>
              <a:cxnLst/>
              <a:rect l="l" t="t" r="r" b="b"/>
              <a:pathLst>
                <a:path w="692784" h="200659">
                  <a:moveTo>
                    <a:pt x="281041" y="0"/>
                  </a:moveTo>
                  <a:lnTo>
                    <a:pt x="211637" y="1890"/>
                  </a:lnTo>
                  <a:lnTo>
                    <a:pt x="115364" y="10800"/>
                  </a:lnTo>
                  <a:lnTo>
                    <a:pt x="55985" y="26640"/>
                  </a:lnTo>
                  <a:lnTo>
                    <a:pt x="25160" y="54987"/>
                  </a:lnTo>
                  <a:lnTo>
                    <a:pt x="7331" y="96592"/>
                  </a:lnTo>
                  <a:lnTo>
                    <a:pt x="0" y="142969"/>
                  </a:lnTo>
                  <a:lnTo>
                    <a:pt x="664" y="185632"/>
                  </a:lnTo>
                  <a:lnTo>
                    <a:pt x="18436" y="180489"/>
                  </a:lnTo>
                  <a:lnTo>
                    <a:pt x="38764" y="170192"/>
                  </a:lnTo>
                  <a:lnTo>
                    <a:pt x="55481" y="160089"/>
                  </a:lnTo>
                  <a:lnTo>
                    <a:pt x="62424" y="155533"/>
                  </a:lnTo>
                  <a:lnTo>
                    <a:pt x="185550" y="159241"/>
                  </a:lnTo>
                  <a:lnTo>
                    <a:pt x="470132" y="174303"/>
                  </a:lnTo>
                  <a:lnTo>
                    <a:pt x="549304" y="193950"/>
                  </a:lnTo>
                  <a:lnTo>
                    <a:pt x="644859" y="200421"/>
                  </a:lnTo>
                  <a:lnTo>
                    <a:pt x="688956" y="198090"/>
                  </a:lnTo>
                  <a:lnTo>
                    <a:pt x="692615" y="182920"/>
                  </a:lnTo>
                  <a:lnTo>
                    <a:pt x="666855" y="150872"/>
                  </a:lnTo>
                  <a:lnTo>
                    <a:pt x="633862" y="118718"/>
                  </a:lnTo>
                  <a:lnTo>
                    <a:pt x="595550" y="90410"/>
                  </a:lnTo>
                  <a:lnTo>
                    <a:pt x="553021" y="65952"/>
                  </a:lnTo>
                  <a:lnTo>
                    <a:pt x="507378" y="45347"/>
                  </a:lnTo>
                  <a:lnTo>
                    <a:pt x="459724" y="28601"/>
                  </a:lnTo>
                  <a:lnTo>
                    <a:pt x="411162" y="15716"/>
                  </a:lnTo>
                  <a:lnTo>
                    <a:pt x="362795" y="6696"/>
                  </a:lnTo>
                  <a:lnTo>
                    <a:pt x="315725" y="1545"/>
                  </a:lnTo>
                  <a:lnTo>
                    <a:pt x="281041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649223" y="729946"/>
              <a:ext cx="579755" cy="917575"/>
            </a:xfrm>
            <a:custGeom>
              <a:avLst/>
              <a:gdLst/>
              <a:ahLst/>
              <a:cxnLst/>
              <a:rect l="l" t="t" r="r" b="b"/>
              <a:pathLst>
                <a:path w="579754" h="917575">
                  <a:moveTo>
                    <a:pt x="322981" y="0"/>
                  </a:moveTo>
                  <a:lnTo>
                    <a:pt x="274180" y="452"/>
                  </a:lnTo>
                  <a:lnTo>
                    <a:pt x="216603" y="12988"/>
                  </a:lnTo>
                  <a:lnTo>
                    <a:pt x="173258" y="33091"/>
                  </a:lnTo>
                  <a:lnTo>
                    <a:pt x="134575" y="60915"/>
                  </a:lnTo>
                  <a:lnTo>
                    <a:pt x="101373" y="95408"/>
                  </a:lnTo>
                  <a:lnTo>
                    <a:pt x="74472" y="135516"/>
                  </a:lnTo>
                  <a:lnTo>
                    <a:pt x="53493" y="185387"/>
                  </a:lnTo>
                  <a:lnTo>
                    <a:pt x="43152" y="234161"/>
                  </a:lnTo>
                  <a:lnTo>
                    <a:pt x="38331" y="282966"/>
                  </a:lnTo>
                  <a:lnTo>
                    <a:pt x="33912" y="332932"/>
                  </a:lnTo>
                  <a:lnTo>
                    <a:pt x="24777" y="385186"/>
                  </a:lnTo>
                  <a:lnTo>
                    <a:pt x="18207" y="405015"/>
                  </a:lnTo>
                  <a:lnTo>
                    <a:pt x="9812" y="426054"/>
                  </a:lnTo>
                  <a:lnTo>
                    <a:pt x="2705" y="447151"/>
                  </a:lnTo>
                  <a:lnTo>
                    <a:pt x="26555" y="485385"/>
                  </a:lnTo>
                  <a:lnTo>
                    <a:pt x="52692" y="488741"/>
                  </a:lnTo>
                  <a:lnTo>
                    <a:pt x="58399" y="523761"/>
                  </a:lnTo>
                  <a:lnTo>
                    <a:pt x="71510" y="583733"/>
                  </a:lnTo>
                  <a:lnTo>
                    <a:pt x="90693" y="646031"/>
                  </a:lnTo>
                  <a:lnTo>
                    <a:pt x="114617" y="688030"/>
                  </a:lnTo>
                  <a:lnTo>
                    <a:pt x="149636" y="706814"/>
                  </a:lnTo>
                  <a:lnTo>
                    <a:pt x="187178" y="707069"/>
                  </a:lnTo>
                  <a:lnTo>
                    <a:pt x="226502" y="699115"/>
                  </a:lnTo>
                  <a:lnTo>
                    <a:pt x="266865" y="693275"/>
                  </a:lnTo>
                  <a:lnTo>
                    <a:pt x="286930" y="706924"/>
                  </a:lnTo>
                  <a:lnTo>
                    <a:pt x="295630" y="740014"/>
                  </a:lnTo>
                  <a:lnTo>
                    <a:pt x="296786" y="778043"/>
                  </a:lnTo>
                  <a:lnTo>
                    <a:pt x="294220" y="806508"/>
                  </a:lnTo>
                  <a:lnTo>
                    <a:pt x="297793" y="833870"/>
                  </a:lnTo>
                  <a:lnTo>
                    <a:pt x="315407" y="865563"/>
                  </a:lnTo>
                  <a:lnTo>
                    <a:pt x="345952" y="894673"/>
                  </a:lnTo>
                  <a:lnTo>
                    <a:pt x="388315" y="914284"/>
                  </a:lnTo>
                  <a:lnTo>
                    <a:pt x="441388" y="917481"/>
                  </a:lnTo>
                  <a:lnTo>
                    <a:pt x="500487" y="898527"/>
                  </a:lnTo>
                  <a:lnTo>
                    <a:pt x="540751" y="865893"/>
                  </a:lnTo>
                  <a:lnTo>
                    <a:pt x="565277" y="829566"/>
                  </a:lnTo>
                  <a:lnTo>
                    <a:pt x="577162" y="799529"/>
                  </a:lnTo>
                  <a:lnTo>
                    <a:pt x="579501" y="785769"/>
                  </a:lnTo>
                  <a:lnTo>
                    <a:pt x="563861" y="755115"/>
                  </a:lnTo>
                  <a:lnTo>
                    <a:pt x="551815" y="722809"/>
                  </a:lnTo>
                  <a:lnTo>
                    <a:pt x="531710" y="656381"/>
                  </a:lnTo>
                  <a:lnTo>
                    <a:pt x="521436" y="607372"/>
                  </a:lnTo>
                  <a:lnTo>
                    <a:pt x="523501" y="599324"/>
                  </a:lnTo>
                  <a:lnTo>
                    <a:pt x="524624" y="593656"/>
                  </a:lnTo>
                  <a:lnTo>
                    <a:pt x="525194" y="587684"/>
                  </a:lnTo>
                  <a:lnTo>
                    <a:pt x="525602" y="578721"/>
                  </a:lnTo>
                  <a:lnTo>
                    <a:pt x="530537" y="519857"/>
                  </a:lnTo>
                  <a:lnTo>
                    <a:pt x="539139" y="467063"/>
                  </a:lnTo>
                  <a:lnTo>
                    <a:pt x="549550" y="419090"/>
                  </a:lnTo>
                  <a:lnTo>
                    <a:pt x="559912" y="374691"/>
                  </a:lnTo>
                  <a:lnTo>
                    <a:pt x="568366" y="332617"/>
                  </a:lnTo>
                  <a:lnTo>
                    <a:pt x="573056" y="291620"/>
                  </a:lnTo>
                  <a:lnTo>
                    <a:pt x="572122" y="250451"/>
                  </a:lnTo>
                  <a:lnTo>
                    <a:pt x="570801" y="237916"/>
                  </a:lnTo>
                  <a:lnTo>
                    <a:pt x="561500" y="190955"/>
                  </a:lnTo>
                  <a:lnTo>
                    <a:pt x="544331" y="147573"/>
                  </a:lnTo>
                  <a:lnTo>
                    <a:pt x="520132" y="108440"/>
                  </a:lnTo>
                  <a:lnTo>
                    <a:pt x="489739" y="74228"/>
                  </a:lnTo>
                  <a:lnTo>
                    <a:pt x="453991" y="45607"/>
                  </a:lnTo>
                  <a:lnTo>
                    <a:pt x="413724" y="23248"/>
                  </a:lnTo>
                  <a:lnTo>
                    <a:pt x="369775" y="7822"/>
                  </a:lnTo>
                  <a:lnTo>
                    <a:pt x="322981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225877" y="1491069"/>
              <a:ext cx="118697" cy="140381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9725836" y="512317"/>
              <a:ext cx="794385" cy="824230"/>
            </a:xfrm>
            <a:custGeom>
              <a:avLst/>
              <a:gdLst/>
              <a:ahLst/>
              <a:cxnLst/>
              <a:rect l="l" t="t" r="r" b="b"/>
              <a:pathLst>
                <a:path w="794384" h="824230">
                  <a:moveTo>
                    <a:pt x="593057" y="0"/>
                  </a:moveTo>
                  <a:lnTo>
                    <a:pt x="544080" y="3070"/>
                  </a:lnTo>
                  <a:lnTo>
                    <a:pt x="493320" y="18825"/>
                  </a:lnTo>
                  <a:lnTo>
                    <a:pt x="449510" y="45596"/>
                  </a:lnTo>
                  <a:lnTo>
                    <a:pt x="413946" y="81491"/>
                  </a:lnTo>
                  <a:lnTo>
                    <a:pt x="387922" y="124618"/>
                  </a:lnTo>
                  <a:lnTo>
                    <a:pt x="372732" y="173085"/>
                  </a:lnTo>
                  <a:lnTo>
                    <a:pt x="179770" y="168374"/>
                  </a:lnTo>
                  <a:lnTo>
                    <a:pt x="66613" y="232479"/>
                  </a:lnTo>
                  <a:lnTo>
                    <a:pt x="13332" y="310905"/>
                  </a:lnTo>
                  <a:lnTo>
                    <a:pt x="0" y="349157"/>
                  </a:lnTo>
                  <a:lnTo>
                    <a:pt x="18609" y="361216"/>
                  </a:lnTo>
                  <a:lnTo>
                    <a:pt x="37443" y="396421"/>
                  </a:lnTo>
                  <a:lnTo>
                    <a:pt x="56854" y="446055"/>
                  </a:lnTo>
                  <a:lnTo>
                    <a:pt x="77194" y="501396"/>
                  </a:lnTo>
                  <a:lnTo>
                    <a:pt x="98814" y="553726"/>
                  </a:lnTo>
                  <a:lnTo>
                    <a:pt x="122068" y="594325"/>
                  </a:lnTo>
                  <a:lnTo>
                    <a:pt x="147307" y="614473"/>
                  </a:lnTo>
                  <a:lnTo>
                    <a:pt x="187333" y="616054"/>
                  </a:lnTo>
                  <a:lnTo>
                    <a:pt x="229003" y="604908"/>
                  </a:lnTo>
                  <a:lnTo>
                    <a:pt x="269317" y="587786"/>
                  </a:lnTo>
                  <a:lnTo>
                    <a:pt x="305274" y="571440"/>
                  </a:lnTo>
                  <a:lnTo>
                    <a:pt x="333873" y="562619"/>
                  </a:lnTo>
                  <a:lnTo>
                    <a:pt x="352114" y="568075"/>
                  </a:lnTo>
                  <a:lnTo>
                    <a:pt x="356996" y="594560"/>
                  </a:lnTo>
                  <a:lnTo>
                    <a:pt x="348921" y="620084"/>
                  </a:lnTo>
                  <a:lnTo>
                    <a:pt x="334621" y="636443"/>
                  </a:lnTo>
                  <a:lnTo>
                    <a:pt x="322151" y="649007"/>
                  </a:lnTo>
                  <a:lnTo>
                    <a:pt x="319570" y="663152"/>
                  </a:lnTo>
                  <a:lnTo>
                    <a:pt x="343957" y="720334"/>
                  </a:lnTo>
                  <a:lnTo>
                    <a:pt x="375530" y="767379"/>
                  </a:lnTo>
                  <a:lnTo>
                    <a:pt x="407550" y="801907"/>
                  </a:lnTo>
                  <a:lnTo>
                    <a:pt x="445973" y="823883"/>
                  </a:lnTo>
                  <a:lnTo>
                    <a:pt x="485038" y="753925"/>
                  </a:lnTo>
                  <a:lnTo>
                    <a:pt x="509602" y="709116"/>
                  </a:lnTo>
                  <a:lnTo>
                    <a:pt x="533323" y="664422"/>
                  </a:lnTo>
                  <a:lnTo>
                    <a:pt x="558664" y="609750"/>
                  </a:lnTo>
                  <a:lnTo>
                    <a:pt x="576809" y="558186"/>
                  </a:lnTo>
                  <a:lnTo>
                    <a:pt x="588293" y="509749"/>
                  </a:lnTo>
                  <a:lnTo>
                    <a:pt x="593652" y="464455"/>
                  </a:lnTo>
                  <a:lnTo>
                    <a:pt x="593420" y="422322"/>
                  </a:lnTo>
                  <a:lnTo>
                    <a:pt x="606283" y="421287"/>
                  </a:lnTo>
                  <a:lnTo>
                    <a:pt x="666202" y="405386"/>
                  </a:lnTo>
                  <a:lnTo>
                    <a:pt x="707420" y="381860"/>
                  </a:lnTo>
                  <a:lnTo>
                    <a:pt x="741837" y="350347"/>
                  </a:lnTo>
                  <a:lnTo>
                    <a:pt x="768423" y="312322"/>
                  </a:lnTo>
                  <a:lnTo>
                    <a:pt x="786148" y="269259"/>
                  </a:lnTo>
                  <a:lnTo>
                    <a:pt x="793981" y="222630"/>
                  </a:lnTo>
                  <a:lnTo>
                    <a:pt x="790892" y="173910"/>
                  </a:lnTo>
                  <a:lnTo>
                    <a:pt x="776756" y="127150"/>
                  </a:lnTo>
                  <a:lnTo>
                    <a:pt x="753110" y="86134"/>
                  </a:lnTo>
                  <a:lnTo>
                    <a:pt x="721437" y="51887"/>
                  </a:lnTo>
                  <a:lnTo>
                    <a:pt x="683216" y="25433"/>
                  </a:lnTo>
                  <a:lnTo>
                    <a:pt x="639929" y="7795"/>
                  </a:lnTo>
                  <a:lnTo>
                    <a:pt x="593057" y="0"/>
                  </a:lnTo>
                  <a:close/>
                </a:path>
              </a:pathLst>
            </a:custGeom>
            <a:solidFill>
              <a:srgbClr val="BABFC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999476" y="1072400"/>
              <a:ext cx="143442" cy="15991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9821733" y="1439469"/>
              <a:ext cx="119380" cy="330835"/>
            </a:xfrm>
            <a:custGeom>
              <a:avLst/>
              <a:gdLst/>
              <a:ahLst/>
              <a:cxnLst/>
              <a:rect l="l" t="t" r="r" b="b"/>
              <a:pathLst>
                <a:path w="119379" h="330835">
                  <a:moveTo>
                    <a:pt x="59607" y="0"/>
                  </a:moveTo>
                  <a:lnTo>
                    <a:pt x="22067" y="20133"/>
                  </a:lnTo>
                  <a:lnTo>
                    <a:pt x="4597" y="54220"/>
                  </a:lnTo>
                  <a:lnTo>
                    <a:pt x="0" y="78200"/>
                  </a:lnTo>
                  <a:lnTo>
                    <a:pt x="457" y="102747"/>
                  </a:lnTo>
                  <a:lnTo>
                    <a:pt x="15093" y="156419"/>
                  </a:lnTo>
                  <a:lnTo>
                    <a:pt x="28786" y="198311"/>
                  </a:lnTo>
                  <a:lnTo>
                    <a:pt x="44768" y="244646"/>
                  </a:lnTo>
                  <a:lnTo>
                    <a:pt x="61013" y="287427"/>
                  </a:lnTo>
                  <a:lnTo>
                    <a:pt x="86205" y="330341"/>
                  </a:lnTo>
                  <a:lnTo>
                    <a:pt x="91105" y="314480"/>
                  </a:lnTo>
                  <a:lnTo>
                    <a:pt x="98259" y="215148"/>
                  </a:lnTo>
                  <a:lnTo>
                    <a:pt x="107484" y="140154"/>
                  </a:lnTo>
                  <a:lnTo>
                    <a:pt x="115458" y="92763"/>
                  </a:lnTo>
                  <a:lnTo>
                    <a:pt x="118854" y="76241"/>
                  </a:lnTo>
                  <a:lnTo>
                    <a:pt x="114097" y="37081"/>
                  </a:lnTo>
                  <a:lnTo>
                    <a:pt x="91565" y="9401"/>
                  </a:lnTo>
                  <a:lnTo>
                    <a:pt x="59607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371011" y="2188952"/>
              <a:ext cx="736600" cy="3404870"/>
            </a:xfrm>
            <a:custGeom>
              <a:avLst/>
              <a:gdLst/>
              <a:ahLst/>
              <a:cxnLst/>
              <a:rect l="l" t="t" r="r" b="b"/>
              <a:pathLst>
                <a:path w="736600" h="3404870">
                  <a:moveTo>
                    <a:pt x="80060" y="0"/>
                  </a:moveTo>
                  <a:lnTo>
                    <a:pt x="0" y="10579"/>
                  </a:lnTo>
                  <a:lnTo>
                    <a:pt x="161391" y="1232928"/>
                  </a:lnTo>
                  <a:lnTo>
                    <a:pt x="392544" y="1409496"/>
                  </a:lnTo>
                  <a:lnTo>
                    <a:pt x="655980" y="3404730"/>
                  </a:lnTo>
                  <a:lnTo>
                    <a:pt x="736028" y="3394163"/>
                  </a:lnTo>
                  <a:lnTo>
                    <a:pt x="463105" y="1326908"/>
                  </a:lnTo>
                  <a:lnTo>
                    <a:pt x="424129" y="1332001"/>
                  </a:lnTo>
                  <a:lnTo>
                    <a:pt x="237045" y="1189101"/>
                  </a:lnTo>
                  <a:lnTo>
                    <a:pt x="80060" y="0"/>
                  </a:lnTo>
                  <a:close/>
                </a:path>
              </a:pathLst>
            </a:custGeom>
            <a:solidFill>
              <a:srgbClr val="F7F0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800998" y="2140625"/>
              <a:ext cx="267970" cy="3448050"/>
            </a:xfrm>
            <a:custGeom>
              <a:avLst/>
              <a:gdLst/>
              <a:ahLst/>
              <a:cxnLst/>
              <a:rect l="l" t="t" r="r" b="b"/>
              <a:pathLst>
                <a:path w="267970" h="3448050">
                  <a:moveTo>
                    <a:pt x="20345" y="0"/>
                  </a:moveTo>
                  <a:lnTo>
                    <a:pt x="179527" y="1205712"/>
                  </a:lnTo>
                  <a:lnTo>
                    <a:pt x="15506" y="1418259"/>
                  </a:lnTo>
                  <a:lnTo>
                    <a:pt x="0" y="1420279"/>
                  </a:lnTo>
                  <a:lnTo>
                    <a:pt x="267665" y="3447554"/>
                  </a:lnTo>
                </a:path>
              </a:pathLst>
            </a:custGeom>
            <a:ln w="80746">
              <a:solidFill>
                <a:srgbClr val="F7F0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174823" y="2020658"/>
              <a:ext cx="866775" cy="297180"/>
            </a:xfrm>
            <a:custGeom>
              <a:avLst/>
              <a:gdLst/>
              <a:ahLst/>
              <a:cxnLst/>
              <a:rect l="l" t="t" r="r" b="b"/>
              <a:pathLst>
                <a:path w="866775" h="297180">
                  <a:moveTo>
                    <a:pt x="866482" y="17157"/>
                  </a:moveTo>
                  <a:lnTo>
                    <a:pt x="865466" y="9461"/>
                  </a:lnTo>
                  <a:lnTo>
                    <a:pt x="854646" y="4711"/>
                  </a:lnTo>
                  <a:lnTo>
                    <a:pt x="843953" y="0"/>
                  </a:lnTo>
                  <a:lnTo>
                    <a:pt x="839190" y="622"/>
                  </a:lnTo>
                  <a:lnTo>
                    <a:pt x="836333" y="7099"/>
                  </a:lnTo>
                  <a:lnTo>
                    <a:pt x="27533" y="112814"/>
                  </a:lnTo>
                  <a:lnTo>
                    <a:pt x="23101" y="107264"/>
                  </a:lnTo>
                  <a:lnTo>
                    <a:pt x="18313" y="107899"/>
                  </a:lnTo>
                  <a:lnTo>
                    <a:pt x="9207" y="115201"/>
                  </a:lnTo>
                  <a:lnTo>
                    <a:pt x="0" y="122593"/>
                  </a:lnTo>
                  <a:lnTo>
                    <a:pt x="1016" y="130327"/>
                  </a:lnTo>
                  <a:lnTo>
                    <a:pt x="134734" y="296951"/>
                  </a:lnTo>
                  <a:lnTo>
                    <a:pt x="780542" y="212547"/>
                  </a:lnTo>
                  <a:lnTo>
                    <a:pt x="866482" y="17157"/>
                  </a:lnTo>
                  <a:close/>
                </a:path>
              </a:pathLst>
            </a:custGeom>
            <a:solidFill>
              <a:srgbClr val="38383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976152" y="5506922"/>
              <a:ext cx="188849" cy="173443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9529803" y="3029833"/>
              <a:ext cx="406400" cy="53340"/>
            </a:xfrm>
            <a:custGeom>
              <a:avLst/>
              <a:gdLst/>
              <a:ahLst/>
              <a:cxnLst/>
              <a:rect l="l" t="t" r="r" b="b"/>
              <a:pathLst>
                <a:path w="406400" h="53339">
                  <a:moveTo>
                    <a:pt x="0" y="53035"/>
                  </a:moveTo>
                  <a:lnTo>
                    <a:pt x="405841" y="0"/>
                  </a:lnTo>
                </a:path>
              </a:pathLst>
            </a:custGeom>
            <a:ln w="80746">
              <a:solidFill>
                <a:srgbClr val="F7F0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360339" y="1868338"/>
              <a:ext cx="112883" cy="241841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9411120" y="1625983"/>
              <a:ext cx="388620" cy="1372235"/>
            </a:xfrm>
            <a:custGeom>
              <a:avLst/>
              <a:gdLst/>
              <a:ahLst/>
              <a:cxnLst/>
              <a:rect l="l" t="t" r="r" b="b"/>
              <a:pathLst>
                <a:path w="388620" h="1372235">
                  <a:moveTo>
                    <a:pt x="226148" y="648792"/>
                  </a:moveTo>
                  <a:lnTo>
                    <a:pt x="54254" y="671258"/>
                  </a:lnTo>
                  <a:lnTo>
                    <a:pt x="70091" y="791248"/>
                  </a:lnTo>
                  <a:lnTo>
                    <a:pt x="91032" y="853521"/>
                  </a:lnTo>
                  <a:lnTo>
                    <a:pt x="112432" y="916463"/>
                  </a:lnTo>
                  <a:lnTo>
                    <a:pt x="134003" y="979091"/>
                  </a:lnTo>
                  <a:lnTo>
                    <a:pt x="155456" y="1040421"/>
                  </a:lnTo>
                  <a:lnTo>
                    <a:pt x="176502" y="1099471"/>
                  </a:lnTo>
                  <a:lnTo>
                    <a:pt x="196852" y="1155256"/>
                  </a:lnTo>
                  <a:lnTo>
                    <a:pt x="216218" y="1206793"/>
                  </a:lnTo>
                  <a:lnTo>
                    <a:pt x="234311" y="1253100"/>
                  </a:lnTo>
                  <a:lnTo>
                    <a:pt x="250843" y="1293192"/>
                  </a:lnTo>
                  <a:lnTo>
                    <a:pt x="278067" y="1350801"/>
                  </a:lnTo>
                  <a:lnTo>
                    <a:pt x="295579" y="1371752"/>
                  </a:lnTo>
                  <a:lnTo>
                    <a:pt x="300816" y="1360480"/>
                  </a:lnTo>
                  <a:lnTo>
                    <a:pt x="299429" y="1324889"/>
                  </a:lnTo>
                  <a:lnTo>
                    <a:pt x="290634" y="1262313"/>
                  </a:lnTo>
                  <a:lnTo>
                    <a:pt x="273646" y="1170089"/>
                  </a:lnTo>
                  <a:lnTo>
                    <a:pt x="260269" y="1099033"/>
                  </a:lnTo>
                  <a:lnTo>
                    <a:pt x="249110" y="1032594"/>
                  </a:lnTo>
                  <a:lnTo>
                    <a:pt x="240057" y="970617"/>
                  </a:lnTo>
                  <a:lnTo>
                    <a:pt x="232995" y="912948"/>
                  </a:lnTo>
                  <a:lnTo>
                    <a:pt x="227814" y="859434"/>
                  </a:lnTo>
                  <a:lnTo>
                    <a:pt x="224399" y="809920"/>
                  </a:lnTo>
                  <a:lnTo>
                    <a:pt x="222637" y="764253"/>
                  </a:lnTo>
                  <a:lnTo>
                    <a:pt x="222417" y="722278"/>
                  </a:lnTo>
                  <a:lnTo>
                    <a:pt x="223625" y="683843"/>
                  </a:lnTo>
                  <a:lnTo>
                    <a:pt x="226148" y="648792"/>
                  </a:lnTo>
                  <a:close/>
                </a:path>
                <a:path w="388620" h="1372235">
                  <a:moveTo>
                    <a:pt x="215226" y="0"/>
                  </a:moveTo>
                  <a:lnTo>
                    <a:pt x="62102" y="242354"/>
                  </a:lnTo>
                  <a:lnTo>
                    <a:pt x="0" y="480199"/>
                  </a:lnTo>
                  <a:lnTo>
                    <a:pt x="313270" y="439254"/>
                  </a:lnTo>
                  <a:lnTo>
                    <a:pt x="329323" y="430298"/>
                  </a:lnTo>
                  <a:lnTo>
                    <a:pt x="344528" y="424859"/>
                  </a:lnTo>
                  <a:lnTo>
                    <a:pt x="358319" y="422163"/>
                  </a:lnTo>
                  <a:lnTo>
                    <a:pt x="370128" y="421436"/>
                  </a:lnTo>
                  <a:lnTo>
                    <a:pt x="387260" y="421436"/>
                  </a:lnTo>
                  <a:lnTo>
                    <a:pt x="215226" y="0"/>
                  </a:lnTo>
                  <a:close/>
                </a:path>
                <a:path w="388620" h="1372235">
                  <a:moveTo>
                    <a:pt x="387260" y="421436"/>
                  </a:moveTo>
                  <a:lnTo>
                    <a:pt x="381126" y="421436"/>
                  </a:lnTo>
                  <a:lnTo>
                    <a:pt x="388048" y="423367"/>
                  </a:lnTo>
                  <a:lnTo>
                    <a:pt x="387260" y="421436"/>
                  </a:lnTo>
                  <a:close/>
                </a:path>
              </a:pathLst>
            </a:custGeom>
            <a:solidFill>
              <a:srgbClr val="30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9442395" y="2297243"/>
              <a:ext cx="39370" cy="120014"/>
            </a:xfrm>
            <a:custGeom>
              <a:avLst/>
              <a:gdLst/>
              <a:ahLst/>
              <a:cxnLst/>
              <a:rect l="l" t="t" r="r" b="b"/>
              <a:pathLst>
                <a:path w="39370" h="120014">
                  <a:moveTo>
                    <a:pt x="22974" y="0"/>
                  </a:moveTo>
                  <a:lnTo>
                    <a:pt x="0" y="2997"/>
                  </a:lnTo>
                  <a:lnTo>
                    <a:pt x="38811" y="119989"/>
                  </a:lnTo>
                  <a:lnTo>
                    <a:pt x="22974" y="0"/>
                  </a:lnTo>
                  <a:close/>
                </a:path>
              </a:pathLst>
            </a:custGeom>
            <a:solidFill>
              <a:srgbClr val="B8B5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9380550" y="2065248"/>
              <a:ext cx="344170" cy="235585"/>
            </a:xfrm>
            <a:custGeom>
              <a:avLst/>
              <a:gdLst/>
              <a:ahLst/>
              <a:cxnLst/>
              <a:rect l="l" t="t" r="r" b="b"/>
              <a:pathLst>
                <a:path w="344170" h="235585">
                  <a:moveTo>
                    <a:pt x="343839" y="0"/>
                  </a:moveTo>
                  <a:lnTo>
                    <a:pt x="0" y="44945"/>
                  </a:lnTo>
                  <a:lnTo>
                    <a:pt x="51777" y="204406"/>
                  </a:lnTo>
                  <a:lnTo>
                    <a:pt x="61823" y="235000"/>
                  </a:lnTo>
                  <a:lnTo>
                    <a:pt x="256705" y="209537"/>
                  </a:lnTo>
                  <a:lnTo>
                    <a:pt x="259461" y="184924"/>
                  </a:lnTo>
                  <a:lnTo>
                    <a:pt x="260502" y="177139"/>
                  </a:lnTo>
                  <a:lnTo>
                    <a:pt x="275221" y="108064"/>
                  </a:lnTo>
                  <a:lnTo>
                    <a:pt x="295363" y="57378"/>
                  </a:lnTo>
                  <a:lnTo>
                    <a:pt x="318909" y="22275"/>
                  </a:lnTo>
                  <a:lnTo>
                    <a:pt x="343839" y="0"/>
                  </a:lnTo>
                  <a:close/>
                </a:path>
              </a:pathLst>
            </a:custGeom>
            <a:solidFill>
              <a:srgbClr val="2929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9298318" y="2378503"/>
              <a:ext cx="41910" cy="150495"/>
            </a:xfrm>
            <a:custGeom>
              <a:avLst/>
              <a:gdLst/>
              <a:ahLst/>
              <a:cxnLst/>
              <a:rect l="l" t="t" r="r" b="b"/>
              <a:pathLst>
                <a:path w="41909" h="150494">
                  <a:moveTo>
                    <a:pt x="41681" y="0"/>
                  </a:moveTo>
                  <a:lnTo>
                    <a:pt x="16246" y="58310"/>
                  </a:lnTo>
                  <a:lnTo>
                    <a:pt x="6011" y="106645"/>
                  </a:lnTo>
                  <a:lnTo>
                    <a:pt x="0" y="150406"/>
                  </a:lnTo>
                  <a:lnTo>
                    <a:pt x="18811" y="84896"/>
                  </a:lnTo>
                  <a:lnTo>
                    <a:pt x="27874" y="52150"/>
                  </a:lnTo>
                  <a:lnTo>
                    <a:pt x="41681" y="0"/>
                  </a:lnTo>
                  <a:close/>
                </a:path>
              </a:pathLst>
            </a:custGeom>
            <a:solidFill>
              <a:srgbClr val="C7BD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295241" y="2370157"/>
              <a:ext cx="276225" cy="663575"/>
            </a:xfrm>
            <a:custGeom>
              <a:avLst/>
              <a:gdLst/>
              <a:ahLst/>
              <a:cxnLst/>
              <a:rect l="l" t="t" r="r" b="b"/>
              <a:pathLst>
                <a:path w="276225" h="663575">
                  <a:moveTo>
                    <a:pt x="251667" y="544690"/>
                  </a:moveTo>
                  <a:lnTo>
                    <a:pt x="266716" y="658660"/>
                  </a:lnTo>
                  <a:lnTo>
                    <a:pt x="272647" y="661771"/>
                  </a:lnTo>
                  <a:lnTo>
                    <a:pt x="275987" y="663282"/>
                  </a:lnTo>
                  <a:lnTo>
                    <a:pt x="270442" y="634326"/>
                  </a:lnTo>
                  <a:lnTo>
                    <a:pt x="266061" y="612320"/>
                  </a:lnTo>
                  <a:lnTo>
                    <a:pt x="260562" y="586148"/>
                  </a:lnTo>
                  <a:lnTo>
                    <a:pt x="251667" y="544690"/>
                  </a:lnTo>
                  <a:close/>
                </a:path>
                <a:path w="276225" h="663575">
                  <a:moveTo>
                    <a:pt x="61116" y="0"/>
                  </a:moveTo>
                  <a:lnTo>
                    <a:pt x="55503" y="0"/>
                  </a:lnTo>
                  <a:lnTo>
                    <a:pt x="50042" y="2666"/>
                  </a:lnTo>
                  <a:lnTo>
                    <a:pt x="44759" y="8343"/>
                  </a:lnTo>
                  <a:lnTo>
                    <a:pt x="39691" y="27749"/>
                  </a:lnTo>
                  <a:lnTo>
                    <a:pt x="30952" y="60494"/>
                  </a:lnTo>
                  <a:lnTo>
                    <a:pt x="21889" y="93240"/>
                  </a:lnTo>
                  <a:lnTo>
                    <a:pt x="12574" y="125990"/>
                  </a:lnTo>
                  <a:lnTo>
                    <a:pt x="3077" y="158750"/>
                  </a:lnTo>
                  <a:lnTo>
                    <a:pt x="0" y="223743"/>
                  </a:lnTo>
                  <a:lnTo>
                    <a:pt x="3966" y="283729"/>
                  </a:lnTo>
                  <a:lnTo>
                    <a:pt x="14043" y="338824"/>
                  </a:lnTo>
                  <a:lnTo>
                    <a:pt x="29296" y="389145"/>
                  </a:lnTo>
                  <a:lnTo>
                    <a:pt x="48789" y="434809"/>
                  </a:lnTo>
                  <a:lnTo>
                    <a:pt x="71589" y="475934"/>
                  </a:lnTo>
                  <a:lnTo>
                    <a:pt x="96762" y="512635"/>
                  </a:lnTo>
                  <a:lnTo>
                    <a:pt x="123372" y="545030"/>
                  </a:lnTo>
                  <a:lnTo>
                    <a:pt x="150486" y="573236"/>
                  </a:lnTo>
                  <a:lnTo>
                    <a:pt x="177169" y="597369"/>
                  </a:lnTo>
                  <a:lnTo>
                    <a:pt x="103814" y="41808"/>
                  </a:lnTo>
                  <a:lnTo>
                    <a:pt x="92836" y="24183"/>
                  </a:lnTo>
                  <a:lnTo>
                    <a:pt x="82022" y="11041"/>
                  </a:lnTo>
                  <a:lnTo>
                    <a:pt x="71429" y="2830"/>
                  </a:lnTo>
                  <a:lnTo>
                    <a:pt x="61116" y="0"/>
                  </a:lnTo>
                  <a:close/>
                </a:path>
              </a:pathLst>
            </a:custGeom>
            <a:solidFill>
              <a:srgbClr val="331C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9399060" y="2411965"/>
              <a:ext cx="163195" cy="617220"/>
            </a:xfrm>
            <a:custGeom>
              <a:avLst/>
              <a:gdLst/>
              <a:ahLst/>
              <a:cxnLst/>
              <a:rect l="l" t="t" r="r" b="b"/>
              <a:pathLst>
                <a:path w="163195" h="617219">
                  <a:moveTo>
                    <a:pt x="0" y="0"/>
                  </a:moveTo>
                  <a:lnTo>
                    <a:pt x="73355" y="555574"/>
                  </a:lnTo>
                  <a:lnTo>
                    <a:pt x="126833" y="595504"/>
                  </a:lnTo>
                  <a:lnTo>
                    <a:pt x="162890" y="616851"/>
                  </a:lnTo>
                  <a:lnTo>
                    <a:pt x="147853" y="502881"/>
                  </a:lnTo>
                  <a:lnTo>
                    <a:pt x="137329" y="454827"/>
                  </a:lnTo>
                  <a:lnTo>
                    <a:pt x="125354" y="402187"/>
                  </a:lnTo>
                  <a:lnTo>
                    <a:pt x="112115" y="346495"/>
                  </a:lnTo>
                  <a:lnTo>
                    <a:pt x="97804" y="289285"/>
                  </a:lnTo>
                  <a:lnTo>
                    <a:pt x="82608" y="232090"/>
                  </a:lnTo>
                  <a:lnTo>
                    <a:pt x="66718" y="176443"/>
                  </a:lnTo>
                  <a:lnTo>
                    <a:pt x="50323" y="123877"/>
                  </a:lnTo>
                  <a:lnTo>
                    <a:pt x="33612" y="75926"/>
                  </a:lnTo>
                  <a:lnTo>
                    <a:pt x="16774" y="34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3B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9568868" y="2843340"/>
              <a:ext cx="455295" cy="272415"/>
            </a:xfrm>
            <a:custGeom>
              <a:avLst/>
              <a:gdLst/>
              <a:ahLst/>
              <a:cxnLst/>
              <a:rect l="l" t="t" r="r" b="b"/>
              <a:pathLst>
                <a:path w="455295" h="272414">
                  <a:moveTo>
                    <a:pt x="153123" y="0"/>
                  </a:moveTo>
                  <a:lnTo>
                    <a:pt x="0" y="165684"/>
                  </a:lnTo>
                  <a:lnTo>
                    <a:pt x="76961" y="215049"/>
                  </a:lnTo>
                  <a:lnTo>
                    <a:pt x="162801" y="259372"/>
                  </a:lnTo>
                  <a:lnTo>
                    <a:pt x="187545" y="265558"/>
                  </a:lnTo>
                  <a:lnTo>
                    <a:pt x="253118" y="272184"/>
                  </a:lnTo>
                  <a:lnTo>
                    <a:pt x="346536" y="261349"/>
                  </a:lnTo>
                  <a:lnTo>
                    <a:pt x="454812" y="215150"/>
                  </a:lnTo>
                  <a:lnTo>
                    <a:pt x="153123" y="0"/>
                  </a:lnTo>
                  <a:close/>
                </a:path>
              </a:pathLst>
            </a:custGeom>
            <a:solidFill>
              <a:srgbClr val="B885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9143483" y="1551975"/>
              <a:ext cx="638810" cy="1492250"/>
            </a:xfrm>
            <a:custGeom>
              <a:avLst/>
              <a:gdLst/>
              <a:ahLst/>
              <a:cxnLst/>
              <a:rect l="l" t="t" r="r" b="b"/>
              <a:pathLst>
                <a:path w="638809" h="1492250">
                  <a:moveTo>
                    <a:pt x="559187" y="0"/>
                  </a:moveTo>
                  <a:lnTo>
                    <a:pt x="286008" y="168898"/>
                  </a:lnTo>
                  <a:lnTo>
                    <a:pt x="0" y="463080"/>
                  </a:lnTo>
                  <a:lnTo>
                    <a:pt x="95500" y="1087199"/>
                  </a:lnTo>
                  <a:lnTo>
                    <a:pt x="426991" y="1491666"/>
                  </a:lnTo>
                  <a:lnTo>
                    <a:pt x="454588" y="1467198"/>
                  </a:lnTo>
                  <a:lnTo>
                    <a:pt x="513216" y="1410232"/>
                  </a:lnTo>
                  <a:lnTo>
                    <a:pt x="566632" y="1345425"/>
                  </a:lnTo>
                  <a:lnTo>
                    <a:pt x="578591" y="1297432"/>
                  </a:lnTo>
                  <a:lnTo>
                    <a:pt x="533377" y="1226534"/>
                  </a:lnTo>
                  <a:lnTo>
                    <a:pt x="495177" y="1160757"/>
                  </a:lnTo>
                  <a:lnTo>
                    <a:pt x="463575" y="1099831"/>
                  </a:lnTo>
                  <a:lnTo>
                    <a:pt x="438156" y="1043489"/>
                  </a:lnTo>
                  <a:lnTo>
                    <a:pt x="418506" y="991462"/>
                  </a:lnTo>
                  <a:lnTo>
                    <a:pt x="404208" y="943482"/>
                  </a:lnTo>
                  <a:lnTo>
                    <a:pt x="394850" y="899281"/>
                  </a:lnTo>
                  <a:lnTo>
                    <a:pt x="390015" y="858590"/>
                  </a:lnTo>
                  <a:lnTo>
                    <a:pt x="389288" y="821142"/>
                  </a:lnTo>
                  <a:lnTo>
                    <a:pt x="392255" y="786667"/>
                  </a:lnTo>
                  <a:lnTo>
                    <a:pt x="407609" y="725567"/>
                  </a:lnTo>
                  <a:lnTo>
                    <a:pt x="432758" y="673144"/>
                  </a:lnTo>
                  <a:lnTo>
                    <a:pt x="464382" y="627251"/>
                  </a:lnTo>
                  <a:lnTo>
                    <a:pt x="499161" y="585743"/>
                  </a:lnTo>
                  <a:lnTo>
                    <a:pt x="516697" y="565963"/>
                  </a:lnTo>
                  <a:lnTo>
                    <a:pt x="533776" y="546474"/>
                  </a:lnTo>
                  <a:lnTo>
                    <a:pt x="564907" y="507296"/>
                  </a:lnTo>
                  <a:lnTo>
                    <a:pt x="589233" y="466065"/>
                  </a:lnTo>
                  <a:lnTo>
                    <a:pt x="617121" y="347856"/>
                  </a:lnTo>
                  <a:lnTo>
                    <a:pt x="638332" y="126076"/>
                  </a:lnTo>
                  <a:lnTo>
                    <a:pt x="559187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832121" y="956995"/>
            <a:ext cx="484505" cy="4758055"/>
          </a:xfrm>
          <a:custGeom>
            <a:avLst/>
            <a:gdLst/>
            <a:ahLst/>
            <a:cxnLst/>
            <a:rect l="l" t="t" r="r" b="b"/>
            <a:pathLst>
              <a:path w="484504" h="4758055">
                <a:moveTo>
                  <a:pt x="484098" y="0"/>
                </a:moveTo>
                <a:lnTo>
                  <a:pt x="0" y="0"/>
                </a:lnTo>
                <a:lnTo>
                  <a:pt x="0" y="4758004"/>
                </a:lnTo>
                <a:lnTo>
                  <a:pt x="484098" y="4758004"/>
                </a:lnTo>
                <a:lnTo>
                  <a:pt x="484098" y="0"/>
                </a:lnTo>
                <a:close/>
              </a:path>
            </a:pathLst>
          </a:custGeom>
          <a:solidFill>
            <a:srgbClr val="D0EAE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 descr=""/>
            <p:cNvSpPr/>
            <p:nvPr/>
          </p:nvSpPr>
          <p:spPr>
            <a:xfrm>
              <a:off x="6655107" y="0"/>
              <a:ext cx="2541905" cy="6858000"/>
            </a:xfrm>
            <a:custGeom>
              <a:avLst/>
              <a:gdLst/>
              <a:ahLst/>
              <a:cxnLst/>
              <a:rect l="l" t="t" r="r" b="b"/>
              <a:pathLst>
                <a:path w="2541904" h="6858000">
                  <a:moveTo>
                    <a:pt x="1323649" y="0"/>
                  </a:moveTo>
                  <a:lnTo>
                    <a:pt x="0" y="0"/>
                  </a:lnTo>
                  <a:lnTo>
                    <a:pt x="26938" y="38100"/>
                  </a:lnTo>
                  <a:lnTo>
                    <a:pt x="57358" y="63500"/>
                  </a:lnTo>
                  <a:lnTo>
                    <a:pt x="87516" y="101600"/>
                  </a:lnTo>
                  <a:lnTo>
                    <a:pt x="117409" y="139700"/>
                  </a:lnTo>
                  <a:lnTo>
                    <a:pt x="147037" y="165100"/>
                  </a:lnTo>
                  <a:lnTo>
                    <a:pt x="176398" y="203200"/>
                  </a:lnTo>
                  <a:lnTo>
                    <a:pt x="205489" y="241300"/>
                  </a:lnTo>
                  <a:lnTo>
                    <a:pt x="234310" y="266700"/>
                  </a:lnTo>
                  <a:lnTo>
                    <a:pt x="262859" y="304800"/>
                  </a:lnTo>
                  <a:lnTo>
                    <a:pt x="291134" y="342900"/>
                  </a:lnTo>
                  <a:lnTo>
                    <a:pt x="319133" y="381000"/>
                  </a:lnTo>
                  <a:lnTo>
                    <a:pt x="346855" y="406400"/>
                  </a:lnTo>
                  <a:lnTo>
                    <a:pt x="374298" y="444500"/>
                  </a:lnTo>
                  <a:lnTo>
                    <a:pt x="401460" y="482600"/>
                  </a:lnTo>
                  <a:lnTo>
                    <a:pt x="428341" y="520700"/>
                  </a:lnTo>
                  <a:lnTo>
                    <a:pt x="454938" y="558800"/>
                  </a:lnTo>
                  <a:lnTo>
                    <a:pt x="481249" y="584200"/>
                  </a:lnTo>
                  <a:lnTo>
                    <a:pt x="507273" y="622300"/>
                  </a:lnTo>
                  <a:lnTo>
                    <a:pt x="533008" y="660400"/>
                  </a:lnTo>
                  <a:lnTo>
                    <a:pt x="558453" y="698500"/>
                  </a:lnTo>
                  <a:lnTo>
                    <a:pt x="583606" y="736600"/>
                  </a:lnTo>
                  <a:lnTo>
                    <a:pt x="608465" y="774700"/>
                  </a:lnTo>
                  <a:lnTo>
                    <a:pt x="633029" y="812800"/>
                  </a:lnTo>
                  <a:lnTo>
                    <a:pt x="657296" y="850900"/>
                  </a:lnTo>
                  <a:lnTo>
                    <a:pt x="681264" y="889000"/>
                  </a:lnTo>
                  <a:lnTo>
                    <a:pt x="704932" y="927100"/>
                  </a:lnTo>
                  <a:lnTo>
                    <a:pt x="728298" y="965200"/>
                  </a:lnTo>
                  <a:lnTo>
                    <a:pt x="751361" y="1003300"/>
                  </a:lnTo>
                  <a:lnTo>
                    <a:pt x="774118" y="1041400"/>
                  </a:lnTo>
                  <a:lnTo>
                    <a:pt x="796568" y="1079500"/>
                  </a:lnTo>
                  <a:lnTo>
                    <a:pt x="818710" y="1117600"/>
                  </a:lnTo>
                  <a:lnTo>
                    <a:pt x="840542" y="1155700"/>
                  </a:lnTo>
                  <a:lnTo>
                    <a:pt x="862061" y="1206500"/>
                  </a:lnTo>
                  <a:lnTo>
                    <a:pt x="883268" y="1244600"/>
                  </a:lnTo>
                  <a:lnTo>
                    <a:pt x="904159" y="1282700"/>
                  </a:lnTo>
                  <a:lnTo>
                    <a:pt x="924733" y="1320800"/>
                  </a:lnTo>
                  <a:lnTo>
                    <a:pt x="944989" y="1358900"/>
                  </a:lnTo>
                  <a:lnTo>
                    <a:pt x="964925" y="1397000"/>
                  </a:lnTo>
                  <a:lnTo>
                    <a:pt x="984539" y="1447800"/>
                  </a:lnTo>
                  <a:lnTo>
                    <a:pt x="1003830" y="1485900"/>
                  </a:lnTo>
                  <a:lnTo>
                    <a:pt x="1022796" y="1524000"/>
                  </a:lnTo>
                  <a:lnTo>
                    <a:pt x="1041435" y="1562100"/>
                  </a:lnTo>
                  <a:lnTo>
                    <a:pt x="1059746" y="1612900"/>
                  </a:lnTo>
                  <a:lnTo>
                    <a:pt x="1077727" y="1651000"/>
                  </a:lnTo>
                  <a:lnTo>
                    <a:pt x="1095377" y="1689100"/>
                  </a:lnTo>
                  <a:lnTo>
                    <a:pt x="1112693" y="1727200"/>
                  </a:lnTo>
                  <a:lnTo>
                    <a:pt x="1129674" y="1778000"/>
                  </a:lnTo>
                  <a:lnTo>
                    <a:pt x="1146318" y="1816100"/>
                  </a:lnTo>
                  <a:lnTo>
                    <a:pt x="1162625" y="1854200"/>
                  </a:lnTo>
                  <a:lnTo>
                    <a:pt x="1178592" y="1905000"/>
                  </a:lnTo>
                  <a:lnTo>
                    <a:pt x="1194217" y="1943100"/>
                  </a:lnTo>
                  <a:lnTo>
                    <a:pt x="1209499" y="1993900"/>
                  </a:lnTo>
                  <a:lnTo>
                    <a:pt x="1224436" y="2032000"/>
                  </a:lnTo>
                  <a:lnTo>
                    <a:pt x="1239027" y="2070100"/>
                  </a:lnTo>
                  <a:lnTo>
                    <a:pt x="1253269" y="2120900"/>
                  </a:lnTo>
                  <a:lnTo>
                    <a:pt x="1267162" y="2159000"/>
                  </a:lnTo>
                  <a:lnTo>
                    <a:pt x="1280704" y="2209800"/>
                  </a:lnTo>
                  <a:lnTo>
                    <a:pt x="1293892" y="2247900"/>
                  </a:lnTo>
                  <a:lnTo>
                    <a:pt x="1306726" y="2298700"/>
                  </a:lnTo>
                  <a:lnTo>
                    <a:pt x="1319204" y="2336800"/>
                  </a:lnTo>
                  <a:lnTo>
                    <a:pt x="1331324" y="2387600"/>
                  </a:lnTo>
                  <a:lnTo>
                    <a:pt x="1343084" y="2425700"/>
                  </a:lnTo>
                  <a:lnTo>
                    <a:pt x="1354482" y="2476500"/>
                  </a:lnTo>
                  <a:lnTo>
                    <a:pt x="1365518" y="2514600"/>
                  </a:lnTo>
                  <a:lnTo>
                    <a:pt x="1376189" y="2565400"/>
                  </a:lnTo>
                  <a:lnTo>
                    <a:pt x="1386494" y="2603500"/>
                  </a:lnTo>
                  <a:lnTo>
                    <a:pt x="1396431" y="2654300"/>
                  </a:lnTo>
                  <a:lnTo>
                    <a:pt x="1405999" y="2705100"/>
                  </a:lnTo>
                  <a:lnTo>
                    <a:pt x="1415196" y="2743200"/>
                  </a:lnTo>
                  <a:lnTo>
                    <a:pt x="1424019" y="2794000"/>
                  </a:lnTo>
                  <a:lnTo>
                    <a:pt x="1432469" y="2832100"/>
                  </a:lnTo>
                  <a:lnTo>
                    <a:pt x="1440542" y="2882900"/>
                  </a:lnTo>
                  <a:lnTo>
                    <a:pt x="1448237" y="2933700"/>
                  </a:lnTo>
                  <a:lnTo>
                    <a:pt x="1455553" y="2971800"/>
                  </a:lnTo>
                  <a:lnTo>
                    <a:pt x="1462488" y="3022600"/>
                  </a:lnTo>
                  <a:lnTo>
                    <a:pt x="1469040" y="3073400"/>
                  </a:lnTo>
                  <a:lnTo>
                    <a:pt x="1475208" y="3111500"/>
                  </a:lnTo>
                  <a:lnTo>
                    <a:pt x="1480990" y="3162300"/>
                  </a:lnTo>
                  <a:lnTo>
                    <a:pt x="1486385" y="3213100"/>
                  </a:lnTo>
                  <a:lnTo>
                    <a:pt x="1491390" y="3251200"/>
                  </a:lnTo>
                  <a:lnTo>
                    <a:pt x="1496004" y="3302000"/>
                  </a:lnTo>
                  <a:lnTo>
                    <a:pt x="1500225" y="3352800"/>
                  </a:lnTo>
                  <a:lnTo>
                    <a:pt x="1504053" y="3390900"/>
                  </a:lnTo>
                  <a:lnTo>
                    <a:pt x="1507484" y="3441700"/>
                  </a:lnTo>
                  <a:lnTo>
                    <a:pt x="1510518" y="3492500"/>
                  </a:lnTo>
                  <a:lnTo>
                    <a:pt x="1513153" y="3543300"/>
                  </a:lnTo>
                  <a:lnTo>
                    <a:pt x="1515386" y="3581400"/>
                  </a:lnTo>
                  <a:lnTo>
                    <a:pt x="1517218" y="3632200"/>
                  </a:lnTo>
                  <a:lnTo>
                    <a:pt x="1518645" y="3683000"/>
                  </a:lnTo>
                  <a:lnTo>
                    <a:pt x="1519667" y="3733800"/>
                  </a:lnTo>
                  <a:lnTo>
                    <a:pt x="1520281" y="3784600"/>
                  </a:lnTo>
                  <a:lnTo>
                    <a:pt x="1520486" y="3822700"/>
                  </a:lnTo>
                  <a:lnTo>
                    <a:pt x="1520281" y="3873500"/>
                  </a:lnTo>
                  <a:lnTo>
                    <a:pt x="1519667" y="3924300"/>
                  </a:lnTo>
                  <a:lnTo>
                    <a:pt x="1518645" y="3975100"/>
                  </a:lnTo>
                  <a:lnTo>
                    <a:pt x="1517218" y="4013200"/>
                  </a:lnTo>
                  <a:lnTo>
                    <a:pt x="1515386" y="4064000"/>
                  </a:lnTo>
                  <a:lnTo>
                    <a:pt x="1513153" y="4114800"/>
                  </a:lnTo>
                  <a:lnTo>
                    <a:pt x="1510518" y="4165600"/>
                  </a:lnTo>
                  <a:lnTo>
                    <a:pt x="1507484" y="4203700"/>
                  </a:lnTo>
                  <a:lnTo>
                    <a:pt x="1504053" y="4254500"/>
                  </a:lnTo>
                  <a:lnTo>
                    <a:pt x="1500225" y="4305300"/>
                  </a:lnTo>
                  <a:lnTo>
                    <a:pt x="1496004" y="4356100"/>
                  </a:lnTo>
                  <a:lnTo>
                    <a:pt x="1491390" y="4394200"/>
                  </a:lnTo>
                  <a:lnTo>
                    <a:pt x="1486385" y="4445000"/>
                  </a:lnTo>
                  <a:lnTo>
                    <a:pt x="1480990" y="4495800"/>
                  </a:lnTo>
                  <a:lnTo>
                    <a:pt x="1475208" y="4533900"/>
                  </a:lnTo>
                  <a:lnTo>
                    <a:pt x="1469040" y="4584700"/>
                  </a:lnTo>
                  <a:lnTo>
                    <a:pt x="1462488" y="4635500"/>
                  </a:lnTo>
                  <a:lnTo>
                    <a:pt x="1455553" y="4673600"/>
                  </a:lnTo>
                  <a:lnTo>
                    <a:pt x="1448237" y="4724400"/>
                  </a:lnTo>
                  <a:lnTo>
                    <a:pt x="1440542" y="4775200"/>
                  </a:lnTo>
                  <a:lnTo>
                    <a:pt x="1432469" y="4813300"/>
                  </a:lnTo>
                  <a:lnTo>
                    <a:pt x="1424019" y="4864100"/>
                  </a:lnTo>
                  <a:lnTo>
                    <a:pt x="1415196" y="4914900"/>
                  </a:lnTo>
                  <a:lnTo>
                    <a:pt x="1405999" y="4953000"/>
                  </a:lnTo>
                  <a:lnTo>
                    <a:pt x="1396431" y="5003800"/>
                  </a:lnTo>
                  <a:lnTo>
                    <a:pt x="1386494" y="5041900"/>
                  </a:lnTo>
                  <a:lnTo>
                    <a:pt x="1376189" y="5092700"/>
                  </a:lnTo>
                  <a:lnTo>
                    <a:pt x="1365518" y="5130800"/>
                  </a:lnTo>
                  <a:lnTo>
                    <a:pt x="1354482" y="5181600"/>
                  </a:lnTo>
                  <a:lnTo>
                    <a:pt x="1343084" y="5219700"/>
                  </a:lnTo>
                  <a:lnTo>
                    <a:pt x="1331324" y="5270500"/>
                  </a:lnTo>
                  <a:lnTo>
                    <a:pt x="1319204" y="5308600"/>
                  </a:lnTo>
                  <a:lnTo>
                    <a:pt x="1306726" y="5359400"/>
                  </a:lnTo>
                  <a:lnTo>
                    <a:pt x="1293892" y="5397500"/>
                  </a:lnTo>
                  <a:lnTo>
                    <a:pt x="1280704" y="5448300"/>
                  </a:lnTo>
                  <a:lnTo>
                    <a:pt x="1267162" y="5486400"/>
                  </a:lnTo>
                  <a:lnTo>
                    <a:pt x="1253269" y="5537200"/>
                  </a:lnTo>
                  <a:lnTo>
                    <a:pt x="1239027" y="5575300"/>
                  </a:lnTo>
                  <a:lnTo>
                    <a:pt x="1224436" y="5626100"/>
                  </a:lnTo>
                  <a:lnTo>
                    <a:pt x="1209499" y="5664200"/>
                  </a:lnTo>
                  <a:lnTo>
                    <a:pt x="1194217" y="5702300"/>
                  </a:lnTo>
                  <a:lnTo>
                    <a:pt x="1178592" y="5753100"/>
                  </a:lnTo>
                  <a:lnTo>
                    <a:pt x="1162625" y="5791200"/>
                  </a:lnTo>
                  <a:lnTo>
                    <a:pt x="1146318" y="5829300"/>
                  </a:lnTo>
                  <a:lnTo>
                    <a:pt x="1129674" y="5880100"/>
                  </a:lnTo>
                  <a:lnTo>
                    <a:pt x="1112693" y="5918200"/>
                  </a:lnTo>
                  <a:lnTo>
                    <a:pt x="1095377" y="5956300"/>
                  </a:lnTo>
                  <a:lnTo>
                    <a:pt x="1077727" y="6007100"/>
                  </a:lnTo>
                  <a:lnTo>
                    <a:pt x="1059746" y="6045200"/>
                  </a:lnTo>
                  <a:lnTo>
                    <a:pt x="1041435" y="6083300"/>
                  </a:lnTo>
                  <a:lnTo>
                    <a:pt x="1022796" y="6134100"/>
                  </a:lnTo>
                  <a:lnTo>
                    <a:pt x="1003830" y="6172200"/>
                  </a:lnTo>
                  <a:lnTo>
                    <a:pt x="984539" y="6210300"/>
                  </a:lnTo>
                  <a:lnTo>
                    <a:pt x="964925" y="6248400"/>
                  </a:lnTo>
                  <a:lnTo>
                    <a:pt x="944989" y="6286500"/>
                  </a:lnTo>
                  <a:lnTo>
                    <a:pt x="924733" y="6337300"/>
                  </a:lnTo>
                  <a:lnTo>
                    <a:pt x="904159" y="6375400"/>
                  </a:lnTo>
                  <a:lnTo>
                    <a:pt x="883268" y="6413500"/>
                  </a:lnTo>
                  <a:lnTo>
                    <a:pt x="862061" y="6451600"/>
                  </a:lnTo>
                  <a:lnTo>
                    <a:pt x="840542" y="6489700"/>
                  </a:lnTo>
                  <a:lnTo>
                    <a:pt x="818710" y="6527800"/>
                  </a:lnTo>
                  <a:lnTo>
                    <a:pt x="796568" y="6565900"/>
                  </a:lnTo>
                  <a:lnTo>
                    <a:pt x="774118" y="6616700"/>
                  </a:lnTo>
                  <a:lnTo>
                    <a:pt x="751361" y="6654800"/>
                  </a:lnTo>
                  <a:lnTo>
                    <a:pt x="728298" y="6692900"/>
                  </a:lnTo>
                  <a:lnTo>
                    <a:pt x="704932" y="6731000"/>
                  </a:lnTo>
                  <a:lnTo>
                    <a:pt x="681264" y="6769100"/>
                  </a:lnTo>
                  <a:lnTo>
                    <a:pt x="657296" y="6807200"/>
                  </a:lnTo>
                  <a:lnTo>
                    <a:pt x="633029" y="6845300"/>
                  </a:lnTo>
                  <a:lnTo>
                    <a:pt x="617826" y="6858000"/>
                  </a:lnTo>
                  <a:lnTo>
                    <a:pt x="1805326" y="6858000"/>
                  </a:lnTo>
                  <a:lnTo>
                    <a:pt x="1828684" y="6807200"/>
                  </a:lnTo>
                  <a:lnTo>
                    <a:pt x="1851699" y="6769100"/>
                  </a:lnTo>
                  <a:lnTo>
                    <a:pt x="1874369" y="6718300"/>
                  </a:lnTo>
                  <a:lnTo>
                    <a:pt x="1896692" y="6680200"/>
                  </a:lnTo>
                  <a:lnTo>
                    <a:pt x="1918668" y="6629400"/>
                  </a:lnTo>
                  <a:lnTo>
                    <a:pt x="1940294" y="6578600"/>
                  </a:lnTo>
                  <a:lnTo>
                    <a:pt x="1961569" y="6540500"/>
                  </a:lnTo>
                  <a:lnTo>
                    <a:pt x="1982491" y="6489700"/>
                  </a:lnTo>
                  <a:lnTo>
                    <a:pt x="2003058" y="6438900"/>
                  </a:lnTo>
                  <a:lnTo>
                    <a:pt x="2023268" y="6400800"/>
                  </a:lnTo>
                  <a:lnTo>
                    <a:pt x="2043120" y="6350000"/>
                  </a:lnTo>
                  <a:lnTo>
                    <a:pt x="2062612" y="6299200"/>
                  </a:lnTo>
                  <a:lnTo>
                    <a:pt x="2081743" y="6248400"/>
                  </a:lnTo>
                  <a:lnTo>
                    <a:pt x="2100511" y="6210300"/>
                  </a:lnTo>
                  <a:lnTo>
                    <a:pt x="2118913" y="6159500"/>
                  </a:lnTo>
                  <a:lnTo>
                    <a:pt x="2136949" y="6108700"/>
                  </a:lnTo>
                  <a:lnTo>
                    <a:pt x="2154616" y="6057900"/>
                  </a:lnTo>
                  <a:lnTo>
                    <a:pt x="2171914" y="6007100"/>
                  </a:lnTo>
                  <a:lnTo>
                    <a:pt x="2188839" y="5956300"/>
                  </a:lnTo>
                  <a:lnTo>
                    <a:pt x="2205391" y="5918200"/>
                  </a:lnTo>
                  <a:lnTo>
                    <a:pt x="2221568" y="5867400"/>
                  </a:lnTo>
                  <a:lnTo>
                    <a:pt x="2237368" y="5816600"/>
                  </a:lnTo>
                  <a:lnTo>
                    <a:pt x="2252790" y="5765800"/>
                  </a:lnTo>
                  <a:lnTo>
                    <a:pt x="2267831" y="5715000"/>
                  </a:lnTo>
                  <a:lnTo>
                    <a:pt x="2282491" y="5664200"/>
                  </a:lnTo>
                  <a:lnTo>
                    <a:pt x="2296766" y="5613400"/>
                  </a:lnTo>
                  <a:lnTo>
                    <a:pt x="2310657" y="5562600"/>
                  </a:lnTo>
                  <a:lnTo>
                    <a:pt x="2324160" y="5511800"/>
                  </a:lnTo>
                  <a:lnTo>
                    <a:pt x="2337274" y="5461000"/>
                  </a:lnTo>
                  <a:lnTo>
                    <a:pt x="2349999" y="5410200"/>
                  </a:lnTo>
                  <a:lnTo>
                    <a:pt x="2362331" y="5359400"/>
                  </a:lnTo>
                  <a:lnTo>
                    <a:pt x="2374269" y="5308600"/>
                  </a:lnTo>
                  <a:lnTo>
                    <a:pt x="2385811" y="5257800"/>
                  </a:lnTo>
                  <a:lnTo>
                    <a:pt x="2396957" y="5207000"/>
                  </a:lnTo>
                  <a:lnTo>
                    <a:pt x="2407703" y="5156200"/>
                  </a:lnTo>
                  <a:lnTo>
                    <a:pt x="2418049" y="5105400"/>
                  </a:lnTo>
                  <a:lnTo>
                    <a:pt x="2427992" y="5054600"/>
                  </a:lnTo>
                  <a:lnTo>
                    <a:pt x="2437532" y="5003800"/>
                  </a:lnTo>
                  <a:lnTo>
                    <a:pt x="2446665" y="4953000"/>
                  </a:lnTo>
                  <a:lnTo>
                    <a:pt x="2455392" y="4902200"/>
                  </a:lnTo>
                  <a:lnTo>
                    <a:pt x="2463709" y="4838700"/>
                  </a:lnTo>
                  <a:lnTo>
                    <a:pt x="2471615" y="4787900"/>
                  </a:lnTo>
                  <a:lnTo>
                    <a:pt x="2479109" y="4737100"/>
                  </a:lnTo>
                  <a:lnTo>
                    <a:pt x="2486189" y="4686300"/>
                  </a:lnTo>
                  <a:lnTo>
                    <a:pt x="2492852" y="4635500"/>
                  </a:lnTo>
                  <a:lnTo>
                    <a:pt x="2499098" y="4584700"/>
                  </a:lnTo>
                  <a:lnTo>
                    <a:pt x="2504925" y="4533900"/>
                  </a:lnTo>
                  <a:lnTo>
                    <a:pt x="2510331" y="4470400"/>
                  </a:lnTo>
                  <a:lnTo>
                    <a:pt x="2515314" y="4419600"/>
                  </a:lnTo>
                  <a:lnTo>
                    <a:pt x="2519873" y="4368800"/>
                  </a:lnTo>
                  <a:lnTo>
                    <a:pt x="2524005" y="4318000"/>
                  </a:lnTo>
                  <a:lnTo>
                    <a:pt x="2527710" y="4254500"/>
                  </a:lnTo>
                  <a:lnTo>
                    <a:pt x="2530985" y="4203700"/>
                  </a:lnTo>
                  <a:lnTo>
                    <a:pt x="2533829" y="4152900"/>
                  </a:lnTo>
                  <a:lnTo>
                    <a:pt x="2536241" y="4102100"/>
                  </a:lnTo>
                  <a:lnTo>
                    <a:pt x="2538217" y="4038600"/>
                  </a:lnTo>
                  <a:lnTo>
                    <a:pt x="2539758" y="3987800"/>
                  </a:lnTo>
                  <a:lnTo>
                    <a:pt x="2540860" y="3937000"/>
                  </a:lnTo>
                  <a:lnTo>
                    <a:pt x="2541523" y="3886200"/>
                  </a:lnTo>
                  <a:lnTo>
                    <a:pt x="2541744" y="3822700"/>
                  </a:lnTo>
                  <a:lnTo>
                    <a:pt x="2541523" y="3771900"/>
                  </a:lnTo>
                  <a:lnTo>
                    <a:pt x="2540860" y="3721100"/>
                  </a:lnTo>
                  <a:lnTo>
                    <a:pt x="2539758" y="3657600"/>
                  </a:lnTo>
                  <a:lnTo>
                    <a:pt x="2538217" y="3606800"/>
                  </a:lnTo>
                  <a:lnTo>
                    <a:pt x="2536241" y="3556000"/>
                  </a:lnTo>
                  <a:lnTo>
                    <a:pt x="2533829" y="3505200"/>
                  </a:lnTo>
                  <a:lnTo>
                    <a:pt x="2530985" y="3441700"/>
                  </a:lnTo>
                  <a:lnTo>
                    <a:pt x="2527710" y="3390900"/>
                  </a:lnTo>
                  <a:lnTo>
                    <a:pt x="2524005" y="3340100"/>
                  </a:lnTo>
                  <a:lnTo>
                    <a:pt x="2519873" y="3289300"/>
                  </a:lnTo>
                  <a:lnTo>
                    <a:pt x="2515314" y="3238500"/>
                  </a:lnTo>
                  <a:lnTo>
                    <a:pt x="2510331" y="3175000"/>
                  </a:lnTo>
                  <a:lnTo>
                    <a:pt x="2504925" y="3124200"/>
                  </a:lnTo>
                  <a:lnTo>
                    <a:pt x="2499098" y="3073400"/>
                  </a:lnTo>
                  <a:lnTo>
                    <a:pt x="2492852" y="3022600"/>
                  </a:lnTo>
                  <a:lnTo>
                    <a:pt x="2486189" y="2971800"/>
                  </a:lnTo>
                  <a:lnTo>
                    <a:pt x="2479109" y="2908300"/>
                  </a:lnTo>
                  <a:lnTo>
                    <a:pt x="2471615" y="2857500"/>
                  </a:lnTo>
                  <a:lnTo>
                    <a:pt x="2463709" y="2806700"/>
                  </a:lnTo>
                  <a:lnTo>
                    <a:pt x="2455392" y="2755900"/>
                  </a:lnTo>
                  <a:lnTo>
                    <a:pt x="2446665" y="2705100"/>
                  </a:lnTo>
                  <a:lnTo>
                    <a:pt x="2437532" y="2654300"/>
                  </a:lnTo>
                  <a:lnTo>
                    <a:pt x="2427992" y="2603500"/>
                  </a:lnTo>
                  <a:lnTo>
                    <a:pt x="2418049" y="2552700"/>
                  </a:lnTo>
                  <a:lnTo>
                    <a:pt x="2407703" y="2501900"/>
                  </a:lnTo>
                  <a:lnTo>
                    <a:pt x="2396957" y="2451100"/>
                  </a:lnTo>
                  <a:lnTo>
                    <a:pt x="2385811" y="2400300"/>
                  </a:lnTo>
                  <a:lnTo>
                    <a:pt x="2374269" y="2349500"/>
                  </a:lnTo>
                  <a:lnTo>
                    <a:pt x="2362331" y="2286000"/>
                  </a:lnTo>
                  <a:lnTo>
                    <a:pt x="2349999" y="2235200"/>
                  </a:lnTo>
                  <a:lnTo>
                    <a:pt x="2337274" y="2184400"/>
                  </a:lnTo>
                  <a:lnTo>
                    <a:pt x="2324160" y="2146300"/>
                  </a:lnTo>
                  <a:lnTo>
                    <a:pt x="2310657" y="2095500"/>
                  </a:lnTo>
                  <a:lnTo>
                    <a:pt x="2296766" y="2044700"/>
                  </a:lnTo>
                  <a:lnTo>
                    <a:pt x="2282491" y="1993900"/>
                  </a:lnTo>
                  <a:lnTo>
                    <a:pt x="2267831" y="1943100"/>
                  </a:lnTo>
                  <a:lnTo>
                    <a:pt x="2252790" y="1892300"/>
                  </a:lnTo>
                  <a:lnTo>
                    <a:pt x="2237368" y="1841500"/>
                  </a:lnTo>
                  <a:lnTo>
                    <a:pt x="2221568" y="1790700"/>
                  </a:lnTo>
                  <a:lnTo>
                    <a:pt x="2205391" y="1739900"/>
                  </a:lnTo>
                  <a:lnTo>
                    <a:pt x="2188839" y="1689100"/>
                  </a:lnTo>
                  <a:lnTo>
                    <a:pt x="2171914" y="1638300"/>
                  </a:lnTo>
                  <a:lnTo>
                    <a:pt x="2154616" y="1600200"/>
                  </a:lnTo>
                  <a:lnTo>
                    <a:pt x="2136949" y="1549400"/>
                  </a:lnTo>
                  <a:lnTo>
                    <a:pt x="2118913" y="1498600"/>
                  </a:lnTo>
                  <a:lnTo>
                    <a:pt x="2100511" y="1447800"/>
                  </a:lnTo>
                  <a:lnTo>
                    <a:pt x="2081743" y="1397000"/>
                  </a:lnTo>
                  <a:lnTo>
                    <a:pt x="2062612" y="1358900"/>
                  </a:lnTo>
                  <a:lnTo>
                    <a:pt x="2043120" y="1308100"/>
                  </a:lnTo>
                  <a:lnTo>
                    <a:pt x="2023268" y="1257300"/>
                  </a:lnTo>
                  <a:lnTo>
                    <a:pt x="2003058" y="1206500"/>
                  </a:lnTo>
                  <a:lnTo>
                    <a:pt x="1982491" y="1168400"/>
                  </a:lnTo>
                  <a:lnTo>
                    <a:pt x="1961569" y="1117600"/>
                  </a:lnTo>
                  <a:lnTo>
                    <a:pt x="1940294" y="1066800"/>
                  </a:lnTo>
                  <a:lnTo>
                    <a:pt x="1918668" y="1028700"/>
                  </a:lnTo>
                  <a:lnTo>
                    <a:pt x="1896692" y="977900"/>
                  </a:lnTo>
                  <a:lnTo>
                    <a:pt x="1874369" y="927100"/>
                  </a:lnTo>
                  <a:lnTo>
                    <a:pt x="1851699" y="889000"/>
                  </a:lnTo>
                  <a:lnTo>
                    <a:pt x="1828684" y="838200"/>
                  </a:lnTo>
                  <a:lnTo>
                    <a:pt x="1805326" y="800100"/>
                  </a:lnTo>
                  <a:lnTo>
                    <a:pt x="1781627" y="749300"/>
                  </a:lnTo>
                  <a:lnTo>
                    <a:pt x="1757589" y="698500"/>
                  </a:lnTo>
                  <a:lnTo>
                    <a:pt x="1733213" y="660400"/>
                  </a:lnTo>
                  <a:lnTo>
                    <a:pt x="1708501" y="609600"/>
                  </a:lnTo>
                  <a:lnTo>
                    <a:pt x="1683454" y="571500"/>
                  </a:lnTo>
                  <a:lnTo>
                    <a:pt x="1658075" y="520700"/>
                  </a:lnTo>
                  <a:lnTo>
                    <a:pt x="1632365" y="482600"/>
                  </a:lnTo>
                  <a:lnTo>
                    <a:pt x="1606325" y="444500"/>
                  </a:lnTo>
                  <a:lnTo>
                    <a:pt x="1579958" y="393700"/>
                  </a:lnTo>
                  <a:lnTo>
                    <a:pt x="1553264" y="355600"/>
                  </a:lnTo>
                  <a:lnTo>
                    <a:pt x="1526247" y="304800"/>
                  </a:lnTo>
                  <a:lnTo>
                    <a:pt x="1498907" y="266700"/>
                  </a:lnTo>
                  <a:lnTo>
                    <a:pt x="1471246" y="228600"/>
                  </a:lnTo>
                  <a:lnTo>
                    <a:pt x="1443266" y="177800"/>
                  </a:lnTo>
                  <a:lnTo>
                    <a:pt x="1414969" y="139700"/>
                  </a:lnTo>
                  <a:lnTo>
                    <a:pt x="1386356" y="101600"/>
                  </a:lnTo>
                  <a:lnTo>
                    <a:pt x="1357429" y="50800"/>
                  </a:lnTo>
                  <a:lnTo>
                    <a:pt x="1328189" y="12700"/>
                  </a:lnTo>
                  <a:lnTo>
                    <a:pt x="1323649" y="0"/>
                  </a:lnTo>
                  <a:close/>
                </a:path>
              </a:pathLst>
            </a:custGeom>
            <a:solidFill>
              <a:srgbClr val="7961AA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45680" y="0"/>
              <a:ext cx="2334260" cy="6858000"/>
            </a:xfrm>
            <a:custGeom>
              <a:avLst/>
              <a:gdLst/>
              <a:ahLst/>
              <a:cxnLst/>
              <a:rect l="l" t="t" r="r" b="b"/>
              <a:pathLst>
                <a:path w="2334259" h="6858000">
                  <a:moveTo>
                    <a:pt x="950649" y="0"/>
                  </a:moveTo>
                  <a:lnTo>
                    <a:pt x="0" y="0"/>
                  </a:lnTo>
                  <a:lnTo>
                    <a:pt x="31168" y="38100"/>
                  </a:lnTo>
                  <a:lnTo>
                    <a:pt x="63330" y="63500"/>
                  </a:lnTo>
                  <a:lnTo>
                    <a:pt x="95225" y="101600"/>
                  </a:lnTo>
                  <a:lnTo>
                    <a:pt x="126851" y="127000"/>
                  </a:lnTo>
                  <a:lnTo>
                    <a:pt x="158206" y="165100"/>
                  </a:lnTo>
                  <a:lnTo>
                    <a:pt x="189289" y="190500"/>
                  </a:lnTo>
                  <a:lnTo>
                    <a:pt x="220097" y="228600"/>
                  </a:lnTo>
                  <a:lnTo>
                    <a:pt x="250629" y="266700"/>
                  </a:lnTo>
                  <a:lnTo>
                    <a:pt x="280882" y="292100"/>
                  </a:lnTo>
                  <a:lnTo>
                    <a:pt x="310855" y="330200"/>
                  </a:lnTo>
                  <a:lnTo>
                    <a:pt x="340547" y="368300"/>
                  </a:lnTo>
                  <a:lnTo>
                    <a:pt x="369955" y="393700"/>
                  </a:lnTo>
                  <a:lnTo>
                    <a:pt x="399077" y="431800"/>
                  </a:lnTo>
                  <a:lnTo>
                    <a:pt x="427911" y="469900"/>
                  </a:lnTo>
                  <a:lnTo>
                    <a:pt x="456456" y="495300"/>
                  </a:lnTo>
                  <a:lnTo>
                    <a:pt x="484710" y="533400"/>
                  </a:lnTo>
                  <a:lnTo>
                    <a:pt x="512670" y="571500"/>
                  </a:lnTo>
                  <a:lnTo>
                    <a:pt x="540336" y="609600"/>
                  </a:lnTo>
                  <a:lnTo>
                    <a:pt x="567704" y="647700"/>
                  </a:lnTo>
                  <a:lnTo>
                    <a:pt x="594774" y="673100"/>
                  </a:lnTo>
                  <a:lnTo>
                    <a:pt x="621544" y="711200"/>
                  </a:lnTo>
                  <a:lnTo>
                    <a:pt x="648010" y="749300"/>
                  </a:lnTo>
                  <a:lnTo>
                    <a:pt x="674173" y="787400"/>
                  </a:lnTo>
                  <a:lnTo>
                    <a:pt x="700029" y="825500"/>
                  </a:lnTo>
                  <a:lnTo>
                    <a:pt x="725577" y="863600"/>
                  </a:lnTo>
                  <a:lnTo>
                    <a:pt x="750815" y="901700"/>
                  </a:lnTo>
                  <a:lnTo>
                    <a:pt x="775742" y="939800"/>
                  </a:lnTo>
                  <a:lnTo>
                    <a:pt x="800354" y="977900"/>
                  </a:lnTo>
                  <a:lnTo>
                    <a:pt x="824651" y="1016000"/>
                  </a:lnTo>
                  <a:lnTo>
                    <a:pt x="848631" y="1054100"/>
                  </a:lnTo>
                  <a:lnTo>
                    <a:pt x="872291" y="1092200"/>
                  </a:lnTo>
                  <a:lnTo>
                    <a:pt x="895631" y="1130300"/>
                  </a:lnTo>
                  <a:lnTo>
                    <a:pt x="918647" y="1168400"/>
                  </a:lnTo>
                  <a:lnTo>
                    <a:pt x="941338" y="1206500"/>
                  </a:lnTo>
                  <a:lnTo>
                    <a:pt x="963703" y="1244600"/>
                  </a:lnTo>
                  <a:lnTo>
                    <a:pt x="985738" y="1282700"/>
                  </a:lnTo>
                  <a:lnTo>
                    <a:pt x="1007444" y="1320800"/>
                  </a:lnTo>
                  <a:lnTo>
                    <a:pt x="1028817" y="1371600"/>
                  </a:lnTo>
                  <a:lnTo>
                    <a:pt x="1049856" y="1409700"/>
                  </a:lnTo>
                  <a:lnTo>
                    <a:pt x="1070559" y="1447800"/>
                  </a:lnTo>
                  <a:lnTo>
                    <a:pt x="1090923" y="1485900"/>
                  </a:lnTo>
                  <a:lnTo>
                    <a:pt x="1110948" y="1524000"/>
                  </a:lnTo>
                  <a:lnTo>
                    <a:pt x="1130631" y="1574800"/>
                  </a:lnTo>
                  <a:lnTo>
                    <a:pt x="1149971" y="1612900"/>
                  </a:lnTo>
                  <a:lnTo>
                    <a:pt x="1168965" y="1651000"/>
                  </a:lnTo>
                  <a:lnTo>
                    <a:pt x="1187612" y="1689100"/>
                  </a:lnTo>
                  <a:lnTo>
                    <a:pt x="1205910" y="1739900"/>
                  </a:lnTo>
                  <a:lnTo>
                    <a:pt x="1223857" y="1778000"/>
                  </a:lnTo>
                  <a:lnTo>
                    <a:pt x="1241451" y="1816100"/>
                  </a:lnTo>
                  <a:lnTo>
                    <a:pt x="1258690" y="1866900"/>
                  </a:lnTo>
                  <a:lnTo>
                    <a:pt x="1275572" y="1905000"/>
                  </a:lnTo>
                  <a:lnTo>
                    <a:pt x="1292096" y="1943100"/>
                  </a:lnTo>
                  <a:lnTo>
                    <a:pt x="1308260" y="1993900"/>
                  </a:lnTo>
                  <a:lnTo>
                    <a:pt x="1324061" y="2032000"/>
                  </a:lnTo>
                  <a:lnTo>
                    <a:pt x="1339499" y="2070100"/>
                  </a:lnTo>
                  <a:lnTo>
                    <a:pt x="1354570" y="2120900"/>
                  </a:lnTo>
                  <a:lnTo>
                    <a:pt x="1369273" y="2159000"/>
                  </a:lnTo>
                  <a:lnTo>
                    <a:pt x="1383607" y="2209800"/>
                  </a:lnTo>
                  <a:lnTo>
                    <a:pt x="1397569" y="2247900"/>
                  </a:lnTo>
                  <a:lnTo>
                    <a:pt x="1411158" y="2298700"/>
                  </a:lnTo>
                  <a:lnTo>
                    <a:pt x="1424372" y="2336800"/>
                  </a:lnTo>
                  <a:lnTo>
                    <a:pt x="1437208" y="2387600"/>
                  </a:lnTo>
                  <a:lnTo>
                    <a:pt x="1449665" y="2425700"/>
                  </a:lnTo>
                  <a:lnTo>
                    <a:pt x="1461742" y="2476500"/>
                  </a:lnTo>
                  <a:lnTo>
                    <a:pt x="1473435" y="2514600"/>
                  </a:lnTo>
                  <a:lnTo>
                    <a:pt x="1484744" y="2565400"/>
                  </a:lnTo>
                  <a:lnTo>
                    <a:pt x="1495667" y="2603500"/>
                  </a:lnTo>
                  <a:lnTo>
                    <a:pt x="1506201" y="2654300"/>
                  </a:lnTo>
                  <a:lnTo>
                    <a:pt x="1516345" y="2692400"/>
                  </a:lnTo>
                  <a:lnTo>
                    <a:pt x="1526097" y="2743200"/>
                  </a:lnTo>
                  <a:lnTo>
                    <a:pt x="1535454" y="2794000"/>
                  </a:lnTo>
                  <a:lnTo>
                    <a:pt x="1544416" y="2832100"/>
                  </a:lnTo>
                  <a:lnTo>
                    <a:pt x="1552981" y="2882900"/>
                  </a:lnTo>
                  <a:lnTo>
                    <a:pt x="1561145" y="2921000"/>
                  </a:lnTo>
                  <a:lnTo>
                    <a:pt x="1568909" y="2971800"/>
                  </a:lnTo>
                  <a:lnTo>
                    <a:pt x="1576268" y="3022600"/>
                  </a:lnTo>
                  <a:lnTo>
                    <a:pt x="1583223" y="3060700"/>
                  </a:lnTo>
                  <a:lnTo>
                    <a:pt x="1589771" y="3111500"/>
                  </a:lnTo>
                  <a:lnTo>
                    <a:pt x="1595910" y="3162300"/>
                  </a:lnTo>
                  <a:lnTo>
                    <a:pt x="1601638" y="3200400"/>
                  </a:lnTo>
                  <a:lnTo>
                    <a:pt x="1606953" y="3251200"/>
                  </a:lnTo>
                  <a:lnTo>
                    <a:pt x="1611854" y="3302000"/>
                  </a:lnTo>
                  <a:lnTo>
                    <a:pt x="1616339" y="3352800"/>
                  </a:lnTo>
                  <a:lnTo>
                    <a:pt x="1620405" y="3390900"/>
                  </a:lnTo>
                  <a:lnTo>
                    <a:pt x="1624051" y="3441700"/>
                  </a:lnTo>
                  <a:lnTo>
                    <a:pt x="1627276" y="3492500"/>
                  </a:lnTo>
                  <a:lnTo>
                    <a:pt x="1630076" y="3543300"/>
                  </a:lnTo>
                  <a:lnTo>
                    <a:pt x="1632451" y="3581400"/>
                  </a:lnTo>
                  <a:lnTo>
                    <a:pt x="1634398" y="3632200"/>
                  </a:lnTo>
                  <a:lnTo>
                    <a:pt x="1635915" y="3683000"/>
                  </a:lnTo>
                  <a:lnTo>
                    <a:pt x="1637002" y="3733800"/>
                  </a:lnTo>
                  <a:lnTo>
                    <a:pt x="1637655" y="3784600"/>
                  </a:lnTo>
                  <a:lnTo>
                    <a:pt x="1637873" y="3822700"/>
                  </a:lnTo>
                  <a:lnTo>
                    <a:pt x="1637626" y="3873500"/>
                  </a:lnTo>
                  <a:lnTo>
                    <a:pt x="1636888" y="3924300"/>
                  </a:lnTo>
                  <a:lnTo>
                    <a:pt x="1635660" y="3975100"/>
                  </a:lnTo>
                  <a:lnTo>
                    <a:pt x="1633945" y="4025900"/>
                  </a:lnTo>
                  <a:lnTo>
                    <a:pt x="1631744" y="4076700"/>
                  </a:lnTo>
                  <a:lnTo>
                    <a:pt x="1629061" y="4127500"/>
                  </a:lnTo>
                  <a:lnTo>
                    <a:pt x="1625897" y="4178300"/>
                  </a:lnTo>
                  <a:lnTo>
                    <a:pt x="1622255" y="4229100"/>
                  </a:lnTo>
                  <a:lnTo>
                    <a:pt x="1618137" y="4279900"/>
                  </a:lnTo>
                  <a:lnTo>
                    <a:pt x="1613545" y="4330700"/>
                  </a:lnTo>
                  <a:lnTo>
                    <a:pt x="1608481" y="4381500"/>
                  </a:lnTo>
                  <a:lnTo>
                    <a:pt x="1602948" y="4432300"/>
                  </a:lnTo>
                  <a:lnTo>
                    <a:pt x="1596948" y="4483100"/>
                  </a:lnTo>
                  <a:lnTo>
                    <a:pt x="1590483" y="4533900"/>
                  </a:lnTo>
                  <a:lnTo>
                    <a:pt x="1583556" y="4584700"/>
                  </a:lnTo>
                  <a:lnTo>
                    <a:pt x="1576168" y="4635500"/>
                  </a:lnTo>
                  <a:lnTo>
                    <a:pt x="1568322" y="4686300"/>
                  </a:lnTo>
                  <a:lnTo>
                    <a:pt x="1560020" y="4737100"/>
                  </a:lnTo>
                  <a:lnTo>
                    <a:pt x="1551265" y="4787900"/>
                  </a:lnTo>
                  <a:lnTo>
                    <a:pt x="1542058" y="4826000"/>
                  </a:lnTo>
                  <a:lnTo>
                    <a:pt x="1532403" y="4876800"/>
                  </a:lnTo>
                  <a:lnTo>
                    <a:pt x="1522300" y="4927600"/>
                  </a:lnTo>
                  <a:lnTo>
                    <a:pt x="1511753" y="4978400"/>
                  </a:lnTo>
                  <a:lnTo>
                    <a:pt x="1500763" y="5029200"/>
                  </a:lnTo>
                  <a:lnTo>
                    <a:pt x="1489333" y="5067300"/>
                  </a:lnTo>
                  <a:lnTo>
                    <a:pt x="1477466" y="5118100"/>
                  </a:lnTo>
                  <a:lnTo>
                    <a:pt x="1465162" y="5168900"/>
                  </a:lnTo>
                  <a:lnTo>
                    <a:pt x="1452426" y="5219700"/>
                  </a:lnTo>
                  <a:lnTo>
                    <a:pt x="1439258" y="5257800"/>
                  </a:lnTo>
                  <a:lnTo>
                    <a:pt x="1425661" y="5308600"/>
                  </a:lnTo>
                  <a:lnTo>
                    <a:pt x="1411638" y="5359400"/>
                  </a:lnTo>
                  <a:lnTo>
                    <a:pt x="1397191" y="5410200"/>
                  </a:lnTo>
                  <a:lnTo>
                    <a:pt x="1382321" y="5448300"/>
                  </a:lnTo>
                  <a:lnTo>
                    <a:pt x="1367031" y="5499100"/>
                  </a:lnTo>
                  <a:lnTo>
                    <a:pt x="1351324" y="5549900"/>
                  </a:lnTo>
                  <a:lnTo>
                    <a:pt x="1335201" y="5588000"/>
                  </a:lnTo>
                  <a:lnTo>
                    <a:pt x="1318666" y="5638800"/>
                  </a:lnTo>
                  <a:lnTo>
                    <a:pt x="1301719" y="5676900"/>
                  </a:lnTo>
                  <a:lnTo>
                    <a:pt x="1284364" y="5727700"/>
                  </a:lnTo>
                  <a:lnTo>
                    <a:pt x="1266602" y="5778500"/>
                  </a:lnTo>
                  <a:lnTo>
                    <a:pt x="1248436" y="5816600"/>
                  </a:lnTo>
                  <a:lnTo>
                    <a:pt x="1229868" y="5867400"/>
                  </a:lnTo>
                  <a:lnTo>
                    <a:pt x="1210901" y="5905500"/>
                  </a:lnTo>
                  <a:lnTo>
                    <a:pt x="1191536" y="5956300"/>
                  </a:lnTo>
                  <a:lnTo>
                    <a:pt x="1171776" y="5994400"/>
                  </a:lnTo>
                  <a:lnTo>
                    <a:pt x="1151623" y="6045200"/>
                  </a:lnTo>
                  <a:lnTo>
                    <a:pt x="1131080" y="6083300"/>
                  </a:lnTo>
                  <a:lnTo>
                    <a:pt x="1110148" y="6121400"/>
                  </a:lnTo>
                  <a:lnTo>
                    <a:pt x="1088829" y="6172200"/>
                  </a:lnTo>
                  <a:lnTo>
                    <a:pt x="1067127" y="6210300"/>
                  </a:lnTo>
                  <a:lnTo>
                    <a:pt x="1045044" y="6261100"/>
                  </a:lnTo>
                  <a:lnTo>
                    <a:pt x="1022580" y="6299200"/>
                  </a:lnTo>
                  <a:lnTo>
                    <a:pt x="999740" y="6337300"/>
                  </a:lnTo>
                  <a:lnTo>
                    <a:pt x="976525" y="6388100"/>
                  </a:lnTo>
                  <a:lnTo>
                    <a:pt x="952937" y="6426200"/>
                  </a:lnTo>
                  <a:lnTo>
                    <a:pt x="928979" y="6464300"/>
                  </a:lnTo>
                  <a:lnTo>
                    <a:pt x="904652" y="6515100"/>
                  </a:lnTo>
                  <a:lnTo>
                    <a:pt x="879959" y="6553200"/>
                  </a:lnTo>
                  <a:lnTo>
                    <a:pt x="854903" y="6591300"/>
                  </a:lnTo>
                  <a:lnTo>
                    <a:pt x="829486" y="6629400"/>
                  </a:lnTo>
                  <a:lnTo>
                    <a:pt x="803709" y="6667500"/>
                  </a:lnTo>
                  <a:lnTo>
                    <a:pt x="777575" y="6718300"/>
                  </a:lnTo>
                  <a:lnTo>
                    <a:pt x="751086" y="6756400"/>
                  </a:lnTo>
                  <a:lnTo>
                    <a:pt x="724246" y="6794500"/>
                  </a:lnTo>
                  <a:lnTo>
                    <a:pt x="697054" y="6832600"/>
                  </a:lnTo>
                  <a:lnTo>
                    <a:pt x="674974" y="6858000"/>
                  </a:lnTo>
                  <a:lnTo>
                    <a:pt x="1510383" y="6858000"/>
                  </a:lnTo>
                  <a:lnTo>
                    <a:pt x="1534743" y="6807200"/>
                  </a:lnTo>
                  <a:lnTo>
                    <a:pt x="1558775" y="6769100"/>
                  </a:lnTo>
                  <a:lnTo>
                    <a:pt x="1582477" y="6731000"/>
                  </a:lnTo>
                  <a:lnTo>
                    <a:pt x="1605848" y="6680200"/>
                  </a:lnTo>
                  <a:lnTo>
                    <a:pt x="1628885" y="6642100"/>
                  </a:lnTo>
                  <a:lnTo>
                    <a:pt x="1651587" y="6604000"/>
                  </a:lnTo>
                  <a:lnTo>
                    <a:pt x="1673952" y="6553200"/>
                  </a:lnTo>
                  <a:lnTo>
                    <a:pt x="1695978" y="6515100"/>
                  </a:lnTo>
                  <a:lnTo>
                    <a:pt x="1717663" y="6464300"/>
                  </a:lnTo>
                  <a:lnTo>
                    <a:pt x="1739006" y="6426200"/>
                  </a:lnTo>
                  <a:lnTo>
                    <a:pt x="1760006" y="6375400"/>
                  </a:lnTo>
                  <a:lnTo>
                    <a:pt x="1780659" y="6337300"/>
                  </a:lnTo>
                  <a:lnTo>
                    <a:pt x="1800964" y="6299200"/>
                  </a:lnTo>
                  <a:lnTo>
                    <a:pt x="1820921" y="6248400"/>
                  </a:lnTo>
                  <a:lnTo>
                    <a:pt x="1840526" y="6210300"/>
                  </a:lnTo>
                  <a:lnTo>
                    <a:pt x="1859777" y="6159500"/>
                  </a:lnTo>
                  <a:lnTo>
                    <a:pt x="1878675" y="6108700"/>
                  </a:lnTo>
                  <a:lnTo>
                    <a:pt x="1897215" y="6070600"/>
                  </a:lnTo>
                  <a:lnTo>
                    <a:pt x="1915398" y="6019800"/>
                  </a:lnTo>
                  <a:lnTo>
                    <a:pt x="1933220" y="5981700"/>
                  </a:lnTo>
                  <a:lnTo>
                    <a:pt x="1950680" y="5930900"/>
                  </a:lnTo>
                  <a:lnTo>
                    <a:pt x="1967777" y="5892800"/>
                  </a:lnTo>
                  <a:lnTo>
                    <a:pt x="1984509" y="5842000"/>
                  </a:lnTo>
                  <a:lnTo>
                    <a:pt x="2000873" y="5791200"/>
                  </a:lnTo>
                  <a:lnTo>
                    <a:pt x="2016868" y="5753100"/>
                  </a:lnTo>
                  <a:lnTo>
                    <a:pt x="2032493" y="5702300"/>
                  </a:lnTo>
                  <a:lnTo>
                    <a:pt x="2047744" y="5651500"/>
                  </a:lnTo>
                  <a:lnTo>
                    <a:pt x="2062622" y="5613400"/>
                  </a:lnTo>
                  <a:lnTo>
                    <a:pt x="2077124" y="5562600"/>
                  </a:lnTo>
                  <a:lnTo>
                    <a:pt x="2091247" y="5511800"/>
                  </a:lnTo>
                  <a:lnTo>
                    <a:pt x="2104991" y="5473700"/>
                  </a:lnTo>
                  <a:lnTo>
                    <a:pt x="2118354" y="5422900"/>
                  </a:lnTo>
                  <a:lnTo>
                    <a:pt x="2131334" y="5372100"/>
                  </a:lnTo>
                  <a:lnTo>
                    <a:pt x="2143928" y="5321300"/>
                  </a:lnTo>
                  <a:lnTo>
                    <a:pt x="2156136" y="5270500"/>
                  </a:lnTo>
                  <a:lnTo>
                    <a:pt x="2167955" y="5232400"/>
                  </a:lnTo>
                  <a:lnTo>
                    <a:pt x="2179384" y="5181600"/>
                  </a:lnTo>
                  <a:lnTo>
                    <a:pt x="2190421" y="5130800"/>
                  </a:lnTo>
                  <a:lnTo>
                    <a:pt x="2201064" y="5080000"/>
                  </a:lnTo>
                  <a:lnTo>
                    <a:pt x="2211312" y="5029200"/>
                  </a:lnTo>
                  <a:lnTo>
                    <a:pt x="2221162" y="4991100"/>
                  </a:lnTo>
                  <a:lnTo>
                    <a:pt x="2230613" y="4940300"/>
                  </a:lnTo>
                  <a:lnTo>
                    <a:pt x="2239663" y="4889500"/>
                  </a:lnTo>
                  <a:lnTo>
                    <a:pt x="2248310" y="4838700"/>
                  </a:lnTo>
                  <a:lnTo>
                    <a:pt x="2256553" y="4787900"/>
                  </a:lnTo>
                  <a:lnTo>
                    <a:pt x="2264389" y="4737100"/>
                  </a:lnTo>
                  <a:lnTo>
                    <a:pt x="2271818" y="4686300"/>
                  </a:lnTo>
                  <a:lnTo>
                    <a:pt x="2278836" y="4635500"/>
                  </a:lnTo>
                  <a:lnTo>
                    <a:pt x="2285443" y="4584700"/>
                  </a:lnTo>
                  <a:lnTo>
                    <a:pt x="2291637" y="4533900"/>
                  </a:lnTo>
                  <a:lnTo>
                    <a:pt x="2297415" y="4495800"/>
                  </a:lnTo>
                  <a:lnTo>
                    <a:pt x="2302777" y="4445000"/>
                  </a:lnTo>
                  <a:lnTo>
                    <a:pt x="2307720" y="4394200"/>
                  </a:lnTo>
                  <a:lnTo>
                    <a:pt x="2312242" y="4343400"/>
                  </a:lnTo>
                  <a:lnTo>
                    <a:pt x="2316342" y="4292600"/>
                  </a:lnTo>
                  <a:lnTo>
                    <a:pt x="2320018" y="4241800"/>
                  </a:lnTo>
                  <a:lnTo>
                    <a:pt x="2323268" y="4191000"/>
                  </a:lnTo>
                  <a:lnTo>
                    <a:pt x="2326091" y="4140200"/>
                  </a:lnTo>
                  <a:lnTo>
                    <a:pt x="2328484" y="4089400"/>
                  </a:lnTo>
                  <a:lnTo>
                    <a:pt x="2330446" y="4038600"/>
                  </a:lnTo>
                  <a:lnTo>
                    <a:pt x="2331975" y="3987800"/>
                  </a:lnTo>
                  <a:lnTo>
                    <a:pt x="2333070" y="3924300"/>
                  </a:lnTo>
                  <a:lnTo>
                    <a:pt x="2333728" y="3873500"/>
                  </a:lnTo>
                  <a:lnTo>
                    <a:pt x="2333947" y="3822700"/>
                  </a:lnTo>
                  <a:lnTo>
                    <a:pt x="2333751" y="3771900"/>
                  </a:lnTo>
                  <a:lnTo>
                    <a:pt x="2333164" y="3733800"/>
                  </a:lnTo>
                  <a:lnTo>
                    <a:pt x="2332186" y="3683000"/>
                  </a:lnTo>
                  <a:lnTo>
                    <a:pt x="2330820" y="3632200"/>
                  </a:lnTo>
                  <a:lnTo>
                    <a:pt x="2329067" y="3581400"/>
                  </a:lnTo>
                  <a:lnTo>
                    <a:pt x="2326929" y="3530600"/>
                  </a:lnTo>
                  <a:lnTo>
                    <a:pt x="2324407" y="3492500"/>
                  </a:lnTo>
                  <a:lnTo>
                    <a:pt x="2321502" y="3441700"/>
                  </a:lnTo>
                  <a:lnTo>
                    <a:pt x="2318216" y="3390900"/>
                  </a:lnTo>
                  <a:lnTo>
                    <a:pt x="2314551" y="3340100"/>
                  </a:lnTo>
                  <a:lnTo>
                    <a:pt x="2310508" y="3289300"/>
                  </a:lnTo>
                  <a:lnTo>
                    <a:pt x="2306089" y="3251200"/>
                  </a:lnTo>
                  <a:lnTo>
                    <a:pt x="2301294" y="3200400"/>
                  </a:lnTo>
                  <a:lnTo>
                    <a:pt x="2296126" y="3149600"/>
                  </a:lnTo>
                  <a:lnTo>
                    <a:pt x="2290586" y="3098800"/>
                  </a:lnTo>
                  <a:lnTo>
                    <a:pt x="2284676" y="3060700"/>
                  </a:lnTo>
                  <a:lnTo>
                    <a:pt x="2278397" y="3009900"/>
                  </a:lnTo>
                  <a:lnTo>
                    <a:pt x="2271750" y="2959100"/>
                  </a:lnTo>
                  <a:lnTo>
                    <a:pt x="2264737" y="2921000"/>
                  </a:lnTo>
                  <a:lnTo>
                    <a:pt x="2257360" y="2870200"/>
                  </a:lnTo>
                  <a:lnTo>
                    <a:pt x="2249620" y="2819400"/>
                  </a:lnTo>
                  <a:lnTo>
                    <a:pt x="2241518" y="2781300"/>
                  </a:lnTo>
                  <a:lnTo>
                    <a:pt x="2233057" y="2730500"/>
                  </a:lnTo>
                  <a:lnTo>
                    <a:pt x="2224237" y="2679700"/>
                  </a:lnTo>
                  <a:lnTo>
                    <a:pt x="2215059" y="2641600"/>
                  </a:lnTo>
                  <a:lnTo>
                    <a:pt x="2205527" y="2590800"/>
                  </a:lnTo>
                  <a:lnTo>
                    <a:pt x="2195640" y="2540000"/>
                  </a:lnTo>
                  <a:lnTo>
                    <a:pt x="2185401" y="2501900"/>
                  </a:lnTo>
                  <a:lnTo>
                    <a:pt x="2174811" y="2451100"/>
                  </a:lnTo>
                  <a:lnTo>
                    <a:pt x="2163871" y="2413000"/>
                  </a:lnTo>
                  <a:lnTo>
                    <a:pt x="2152583" y="2362200"/>
                  </a:lnTo>
                  <a:lnTo>
                    <a:pt x="2140949" y="2311400"/>
                  </a:lnTo>
                  <a:lnTo>
                    <a:pt x="2128970" y="2273300"/>
                  </a:lnTo>
                  <a:lnTo>
                    <a:pt x="2116647" y="2222500"/>
                  </a:lnTo>
                  <a:lnTo>
                    <a:pt x="2103983" y="2184400"/>
                  </a:lnTo>
                  <a:lnTo>
                    <a:pt x="2090977" y="2133600"/>
                  </a:lnTo>
                  <a:lnTo>
                    <a:pt x="2077633" y="2095500"/>
                  </a:lnTo>
                  <a:lnTo>
                    <a:pt x="2063951" y="2044700"/>
                  </a:lnTo>
                  <a:lnTo>
                    <a:pt x="2049933" y="2006600"/>
                  </a:lnTo>
                  <a:lnTo>
                    <a:pt x="2035581" y="1955800"/>
                  </a:lnTo>
                  <a:lnTo>
                    <a:pt x="2020895" y="1917700"/>
                  </a:lnTo>
                  <a:lnTo>
                    <a:pt x="2005878" y="1866900"/>
                  </a:lnTo>
                  <a:lnTo>
                    <a:pt x="1990531" y="1828800"/>
                  </a:lnTo>
                  <a:lnTo>
                    <a:pt x="1974855" y="1790700"/>
                  </a:lnTo>
                  <a:lnTo>
                    <a:pt x="1958853" y="1739900"/>
                  </a:lnTo>
                  <a:lnTo>
                    <a:pt x="1942524" y="1701800"/>
                  </a:lnTo>
                  <a:lnTo>
                    <a:pt x="1925872" y="1651000"/>
                  </a:lnTo>
                  <a:lnTo>
                    <a:pt x="1908897" y="1612900"/>
                  </a:lnTo>
                  <a:lnTo>
                    <a:pt x="1891601" y="1574800"/>
                  </a:lnTo>
                  <a:lnTo>
                    <a:pt x="1873985" y="1524000"/>
                  </a:lnTo>
                  <a:lnTo>
                    <a:pt x="1856052" y="1485900"/>
                  </a:lnTo>
                  <a:lnTo>
                    <a:pt x="1837801" y="1447800"/>
                  </a:lnTo>
                  <a:lnTo>
                    <a:pt x="1819236" y="1397000"/>
                  </a:lnTo>
                  <a:lnTo>
                    <a:pt x="1800357" y="1358900"/>
                  </a:lnTo>
                  <a:lnTo>
                    <a:pt x="1781166" y="1320800"/>
                  </a:lnTo>
                  <a:lnTo>
                    <a:pt x="1761665" y="1270000"/>
                  </a:lnTo>
                  <a:lnTo>
                    <a:pt x="1741854" y="1231900"/>
                  </a:lnTo>
                  <a:lnTo>
                    <a:pt x="1721735" y="1193800"/>
                  </a:lnTo>
                  <a:lnTo>
                    <a:pt x="1701311" y="1155700"/>
                  </a:lnTo>
                  <a:lnTo>
                    <a:pt x="1680582" y="1104900"/>
                  </a:lnTo>
                  <a:lnTo>
                    <a:pt x="1659550" y="1066800"/>
                  </a:lnTo>
                  <a:lnTo>
                    <a:pt x="1638216" y="1028700"/>
                  </a:lnTo>
                  <a:lnTo>
                    <a:pt x="1616582" y="990600"/>
                  </a:lnTo>
                  <a:lnTo>
                    <a:pt x="1594650" y="952500"/>
                  </a:lnTo>
                  <a:lnTo>
                    <a:pt x="1572420" y="914400"/>
                  </a:lnTo>
                  <a:lnTo>
                    <a:pt x="1549895" y="863600"/>
                  </a:lnTo>
                  <a:lnTo>
                    <a:pt x="1527075" y="825500"/>
                  </a:lnTo>
                  <a:lnTo>
                    <a:pt x="1503963" y="787400"/>
                  </a:lnTo>
                  <a:lnTo>
                    <a:pt x="1480560" y="749300"/>
                  </a:lnTo>
                  <a:lnTo>
                    <a:pt x="1456867" y="711200"/>
                  </a:lnTo>
                  <a:lnTo>
                    <a:pt x="1432886" y="673100"/>
                  </a:lnTo>
                  <a:lnTo>
                    <a:pt x="1408619" y="635000"/>
                  </a:lnTo>
                  <a:lnTo>
                    <a:pt x="1384066" y="596900"/>
                  </a:lnTo>
                  <a:lnTo>
                    <a:pt x="1359229" y="558800"/>
                  </a:lnTo>
                  <a:lnTo>
                    <a:pt x="1334111" y="520700"/>
                  </a:lnTo>
                  <a:lnTo>
                    <a:pt x="1308711" y="482600"/>
                  </a:lnTo>
                  <a:lnTo>
                    <a:pt x="1283033" y="444500"/>
                  </a:lnTo>
                  <a:lnTo>
                    <a:pt x="1257077" y="406400"/>
                  </a:lnTo>
                  <a:lnTo>
                    <a:pt x="1230844" y="368300"/>
                  </a:lnTo>
                  <a:lnTo>
                    <a:pt x="1204337" y="330200"/>
                  </a:lnTo>
                  <a:lnTo>
                    <a:pt x="1177557" y="292100"/>
                  </a:lnTo>
                  <a:lnTo>
                    <a:pt x="1150505" y="254000"/>
                  </a:lnTo>
                  <a:lnTo>
                    <a:pt x="1123183" y="228600"/>
                  </a:lnTo>
                  <a:lnTo>
                    <a:pt x="1095593" y="190500"/>
                  </a:lnTo>
                  <a:lnTo>
                    <a:pt x="1067735" y="152400"/>
                  </a:lnTo>
                  <a:lnTo>
                    <a:pt x="1039611" y="114300"/>
                  </a:lnTo>
                  <a:lnTo>
                    <a:pt x="1011223" y="76200"/>
                  </a:lnTo>
                  <a:lnTo>
                    <a:pt x="982573" y="50800"/>
                  </a:lnTo>
                  <a:lnTo>
                    <a:pt x="953661" y="12700"/>
                  </a:lnTo>
                  <a:lnTo>
                    <a:pt x="95064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403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2191403" y="6858000"/>
                  </a:lnTo>
                  <a:lnTo>
                    <a:pt x="12191403" y="6690601"/>
                  </a:lnTo>
                  <a:lnTo>
                    <a:pt x="171005" y="6690601"/>
                  </a:lnTo>
                  <a:lnTo>
                    <a:pt x="171005" y="693000"/>
                  </a:lnTo>
                  <a:lnTo>
                    <a:pt x="3439782" y="693000"/>
                  </a:lnTo>
                  <a:lnTo>
                    <a:pt x="3747706" y="171005"/>
                  </a:lnTo>
                  <a:lnTo>
                    <a:pt x="12191403" y="171005"/>
                  </a:lnTo>
                  <a:lnTo>
                    <a:pt x="12191403" y="0"/>
                  </a:lnTo>
                  <a:close/>
                </a:path>
                <a:path w="12192000" h="6858000">
                  <a:moveTo>
                    <a:pt x="12191403" y="171005"/>
                  </a:moveTo>
                  <a:lnTo>
                    <a:pt x="12018594" y="171005"/>
                  </a:lnTo>
                  <a:lnTo>
                    <a:pt x="12018594" y="6690601"/>
                  </a:lnTo>
                  <a:lnTo>
                    <a:pt x="12191403" y="6690601"/>
                  </a:lnTo>
                  <a:lnTo>
                    <a:pt x="12191403" y="171005"/>
                  </a:lnTo>
                  <a:close/>
                </a:path>
              </a:pathLst>
            </a:custGeom>
            <a:solidFill>
              <a:srgbClr val="7961A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796290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Work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1042963"/>
            <a:ext cx="4448810" cy="40030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680"/>
              </a:spcBef>
            </a:pP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Employment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rates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11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65">
                <a:solidFill>
                  <a:srgbClr val="40276F"/>
                </a:solidFill>
                <a:latin typeface="Arial Black"/>
                <a:cs typeface="Arial Black"/>
              </a:rPr>
              <a:t>older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age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groups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improved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over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past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two </a:t>
            </a:r>
            <a:r>
              <a:rPr dirty="0" sz="4100" spc="-350">
                <a:solidFill>
                  <a:srgbClr val="40276F"/>
                </a:solidFill>
                <a:latin typeface="Arial Black"/>
                <a:cs typeface="Arial Black"/>
              </a:rPr>
              <a:t>decades,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10">
                <a:solidFill>
                  <a:srgbClr val="40276F"/>
                </a:solidFill>
                <a:latin typeface="Arial Black"/>
                <a:cs typeface="Arial Black"/>
              </a:rPr>
              <a:t>but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this </a:t>
            </a:r>
            <a:r>
              <a:rPr dirty="0" sz="4100" spc="-550">
                <a:solidFill>
                  <a:srgbClr val="40276F"/>
                </a:solidFill>
                <a:latin typeface="Arial Black"/>
                <a:cs typeface="Arial Black"/>
              </a:rPr>
              <a:t>was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stalled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45">
                <a:solidFill>
                  <a:srgbClr val="40276F"/>
                </a:solidFill>
                <a:latin typeface="Arial Black"/>
                <a:cs typeface="Arial Black"/>
              </a:rPr>
              <a:t>by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5">
                <a:solidFill>
                  <a:srgbClr val="40276F"/>
                </a:solidFill>
                <a:latin typeface="Arial Black"/>
                <a:cs typeface="Arial Black"/>
              </a:rPr>
              <a:t>the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pandemic.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7299" y="6091254"/>
            <a:ext cx="4940300" cy="30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50">
                <a:latin typeface="Arial"/>
                <a:cs typeface="Arial"/>
              </a:rPr>
              <a:t>*March-</a:t>
            </a:r>
            <a:r>
              <a:rPr dirty="0" sz="900">
                <a:latin typeface="Arial"/>
                <a:cs typeface="Arial"/>
              </a:rPr>
              <a:t>May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20">
                <a:latin typeface="Arial"/>
                <a:cs typeface="Arial"/>
              </a:rPr>
              <a:t>2023.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35">
                <a:latin typeface="Arial"/>
                <a:cs typeface="Arial"/>
              </a:rPr>
              <a:t> </a:t>
            </a:r>
            <a:r>
              <a:rPr dirty="0" sz="900" spc="50">
                <a:latin typeface="Arial"/>
                <a:cs typeface="Arial"/>
              </a:rPr>
              <a:t>3.02</a:t>
            </a:r>
            <a:r>
              <a:rPr dirty="0" sz="900" spc="14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110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better.org.uk/work-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884894" y="1019412"/>
            <a:ext cx="5767705" cy="327025"/>
          </a:xfrm>
          <a:prstGeom prst="rect">
            <a:avLst/>
          </a:prstGeom>
        </p:spPr>
        <p:txBody>
          <a:bodyPr wrap="square" lIns="0" tIns="279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dirty="0" sz="800" spc="35">
                <a:solidFill>
                  <a:srgbClr val="40276F"/>
                </a:solidFill>
                <a:latin typeface="Arial Black"/>
                <a:cs typeface="Arial Black"/>
              </a:rPr>
              <a:t>2000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2001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2002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2003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2004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2005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2006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2007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2008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2009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2010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2011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2012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2013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2014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2015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2019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2017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2018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2019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2020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2021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2022</a:t>
            </a:r>
            <a:endParaRPr sz="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dirty="0" sz="800" spc="-20">
                <a:solidFill>
                  <a:srgbClr val="40276F"/>
                </a:solidFill>
                <a:latin typeface="Arial Black"/>
                <a:cs typeface="Arial Black"/>
              </a:rPr>
              <a:t>2023</a:t>
            </a:r>
            <a:endParaRPr sz="800">
              <a:latin typeface="Arial Black"/>
              <a:cs typeface="Arial Black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708760" y="1401484"/>
            <a:ext cx="6008370" cy="4229100"/>
            <a:chOff x="5708760" y="1401484"/>
            <a:chExt cx="6008370" cy="4229100"/>
          </a:xfrm>
        </p:grpSpPr>
        <p:sp>
          <p:nvSpPr>
            <p:cNvPr id="12" name="object 12" descr=""/>
            <p:cNvSpPr/>
            <p:nvPr/>
          </p:nvSpPr>
          <p:spPr>
            <a:xfrm>
              <a:off x="5990634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1004001"/>
                  </a:moveTo>
                  <a:lnTo>
                    <a:pt x="0" y="4097401"/>
                  </a:lnTo>
                </a:path>
                <a:path w="0" h="4097654">
                  <a:moveTo>
                    <a:pt x="0" y="0"/>
                  </a:moveTo>
                  <a:lnTo>
                    <a:pt x="0" y="797880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984062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5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5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32707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4044787"/>
                  </a:moveTo>
                  <a:lnTo>
                    <a:pt x="0" y="4097401"/>
                  </a:lnTo>
                </a:path>
                <a:path w="0" h="4097654">
                  <a:moveTo>
                    <a:pt x="0" y="0"/>
                  </a:moveTo>
                  <a:lnTo>
                    <a:pt x="0" y="3907043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26124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5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5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474781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468199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5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5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716854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710273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958928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952348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201000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194423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443073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436498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685147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678572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7927220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7920647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8169293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162722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8411367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8404784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8653439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8646858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895513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888933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9137586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131008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379660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9373082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9621733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9615157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9863806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4068549"/>
                  </a:moveTo>
                  <a:lnTo>
                    <a:pt x="0" y="4097401"/>
                  </a:lnTo>
                </a:path>
                <a:path w="0" h="4097654">
                  <a:moveTo>
                    <a:pt x="0" y="0"/>
                  </a:moveTo>
                  <a:lnTo>
                    <a:pt x="0" y="3975102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9857232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0105880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0099307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0347952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341369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10590027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583443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832100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825518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1074172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11067593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26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26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26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26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1316246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1309668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78" y="4156786"/>
                  </a:lnTo>
                  <a:lnTo>
                    <a:pt x="1930" y="4158704"/>
                  </a:lnTo>
                  <a:lnTo>
                    <a:pt x="0" y="4163352"/>
                  </a:lnTo>
                  <a:lnTo>
                    <a:pt x="1930" y="4168000"/>
                  </a:lnTo>
                  <a:lnTo>
                    <a:pt x="6578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78" y="0"/>
                  </a:lnTo>
                  <a:lnTo>
                    <a:pt x="1930" y="1917"/>
                  </a:lnTo>
                  <a:lnTo>
                    <a:pt x="0" y="6565"/>
                  </a:lnTo>
                  <a:lnTo>
                    <a:pt x="1930" y="11214"/>
                  </a:lnTo>
                  <a:lnTo>
                    <a:pt x="6578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1558319" y="1447645"/>
              <a:ext cx="0" cy="4097654"/>
            </a:xfrm>
            <a:custGeom>
              <a:avLst/>
              <a:gdLst/>
              <a:ahLst/>
              <a:cxnLst/>
              <a:rect l="l" t="t" r="r" b="b"/>
              <a:pathLst>
                <a:path w="0" h="4097654">
                  <a:moveTo>
                    <a:pt x="0" y="0"/>
                  </a:moveTo>
                  <a:lnTo>
                    <a:pt x="0" y="4097401"/>
                  </a:lnTo>
                </a:path>
              </a:pathLst>
            </a:custGeom>
            <a:ln w="13144">
              <a:solidFill>
                <a:srgbClr val="AAAFC1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1551742" y="1401495"/>
              <a:ext cx="13335" cy="4170045"/>
            </a:xfrm>
            <a:custGeom>
              <a:avLst/>
              <a:gdLst/>
              <a:ahLst/>
              <a:cxnLst/>
              <a:rect l="l" t="t" r="r" b="b"/>
              <a:pathLst>
                <a:path w="13334" h="4170045">
                  <a:moveTo>
                    <a:pt x="13144" y="4163352"/>
                  </a:moveTo>
                  <a:lnTo>
                    <a:pt x="11214" y="4158704"/>
                  </a:lnTo>
                  <a:lnTo>
                    <a:pt x="6565" y="4156786"/>
                  </a:lnTo>
                  <a:lnTo>
                    <a:pt x="1917" y="4158704"/>
                  </a:lnTo>
                  <a:lnTo>
                    <a:pt x="0" y="4163352"/>
                  </a:lnTo>
                  <a:lnTo>
                    <a:pt x="1917" y="4168000"/>
                  </a:lnTo>
                  <a:lnTo>
                    <a:pt x="6565" y="4169930"/>
                  </a:lnTo>
                  <a:lnTo>
                    <a:pt x="11214" y="4168000"/>
                  </a:lnTo>
                  <a:lnTo>
                    <a:pt x="13144" y="4163352"/>
                  </a:lnTo>
                  <a:close/>
                </a:path>
                <a:path w="13334" h="4170045">
                  <a:moveTo>
                    <a:pt x="13144" y="6565"/>
                  </a:moveTo>
                  <a:lnTo>
                    <a:pt x="11214" y="1917"/>
                  </a:lnTo>
                  <a:lnTo>
                    <a:pt x="6565" y="0"/>
                  </a:lnTo>
                  <a:lnTo>
                    <a:pt x="1917" y="1917"/>
                  </a:lnTo>
                  <a:lnTo>
                    <a:pt x="0" y="6565"/>
                  </a:lnTo>
                  <a:lnTo>
                    <a:pt x="1917" y="11214"/>
                  </a:lnTo>
                  <a:lnTo>
                    <a:pt x="6565" y="13144"/>
                  </a:lnTo>
                  <a:lnTo>
                    <a:pt x="11214" y="11214"/>
                  </a:lnTo>
                  <a:lnTo>
                    <a:pt x="13144" y="6565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815505" y="2061110"/>
              <a:ext cx="5716270" cy="605790"/>
            </a:xfrm>
            <a:custGeom>
              <a:avLst/>
              <a:gdLst/>
              <a:ahLst/>
              <a:cxnLst/>
              <a:rect l="l" t="t" r="r" b="b"/>
              <a:pathLst>
                <a:path w="5716270" h="605789">
                  <a:moveTo>
                    <a:pt x="0" y="605497"/>
                  </a:moveTo>
                  <a:lnTo>
                    <a:pt x="4799647" y="0"/>
                  </a:lnTo>
                  <a:lnTo>
                    <a:pt x="5715850" y="32143"/>
                  </a:lnTo>
                </a:path>
              </a:pathLst>
            </a:custGeom>
            <a:ln w="91998">
              <a:solidFill>
                <a:srgbClr val="57C0E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1393551" y="1972505"/>
              <a:ext cx="323215" cy="232410"/>
            </a:xfrm>
            <a:custGeom>
              <a:avLst/>
              <a:gdLst/>
              <a:ahLst/>
              <a:cxnLst/>
              <a:rect l="l" t="t" r="r" b="b"/>
              <a:pathLst>
                <a:path w="323215" h="232410">
                  <a:moveTo>
                    <a:pt x="8140" y="0"/>
                  </a:moveTo>
                  <a:lnTo>
                    <a:pt x="0" y="232117"/>
                  </a:lnTo>
                  <a:lnTo>
                    <a:pt x="322999" y="127253"/>
                  </a:lnTo>
                  <a:lnTo>
                    <a:pt x="8140" y="0"/>
                  </a:lnTo>
                  <a:close/>
                </a:path>
              </a:pathLst>
            </a:custGeom>
            <a:solidFill>
              <a:srgbClr val="57C0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99997" y="4250997"/>
              <a:ext cx="222656" cy="115506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9731428" y="4255180"/>
              <a:ext cx="278130" cy="1192530"/>
            </a:xfrm>
            <a:custGeom>
              <a:avLst/>
              <a:gdLst/>
              <a:ahLst/>
              <a:cxnLst/>
              <a:rect l="l" t="t" r="r" b="b"/>
              <a:pathLst>
                <a:path w="278129" h="1192529">
                  <a:moveTo>
                    <a:pt x="277545" y="0"/>
                  </a:moveTo>
                  <a:lnTo>
                    <a:pt x="0" y="0"/>
                  </a:lnTo>
                  <a:lnTo>
                    <a:pt x="38976" y="1192250"/>
                  </a:lnTo>
                  <a:lnTo>
                    <a:pt x="220497" y="1192250"/>
                  </a:lnTo>
                  <a:lnTo>
                    <a:pt x="277545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815847" y="3141260"/>
              <a:ext cx="263525" cy="163830"/>
            </a:xfrm>
            <a:custGeom>
              <a:avLst/>
              <a:gdLst/>
              <a:ahLst/>
              <a:cxnLst/>
              <a:rect l="l" t="t" r="r" b="b"/>
              <a:pathLst>
                <a:path w="263525" h="163829">
                  <a:moveTo>
                    <a:pt x="204393" y="0"/>
                  </a:moveTo>
                  <a:lnTo>
                    <a:pt x="166170" y="2054"/>
                  </a:lnTo>
                  <a:lnTo>
                    <a:pt x="113359" y="9507"/>
                  </a:lnTo>
                  <a:lnTo>
                    <a:pt x="59221" y="24291"/>
                  </a:lnTo>
                  <a:lnTo>
                    <a:pt x="17015" y="48337"/>
                  </a:lnTo>
                  <a:lnTo>
                    <a:pt x="0" y="83578"/>
                  </a:lnTo>
                  <a:lnTo>
                    <a:pt x="14839" y="108878"/>
                  </a:lnTo>
                  <a:lnTo>
                    <a:pt x="51858" y="130849"/>
                  </a:lnTo>
                  <a:lnTo>
                    <a:pt x="99803" y="148173"/>
                  </a:lnTo>
                  <a:lnTo>
                    <a:pt x="147422" y="159534"/>
                  </a:lnTo>
                  <a:lnTo>
                    <a:pt x="183464" y="163614"/>
                  </a:lnTo>
                  <a:lnTo>
                    <a:pt x="214627" y="157325"/>
                  </a:lnTo>
                  <a:lnTo>
                    <a:pt x="240071" y="140174"/>
                  </a:lnTo>
                  <a:lnTo>
                    <a:pt x="257223" y="114734"/>
                  </a:lnTo>
                  <a:lnTo>
                    <a:pt x="263512" y="83578"/>
                  </a:lnTo>
                  <a:lnTo>
                    <a:pt x="260493" y="51868"/>
                  </a:lnTo>
                  <a:lnTo>
                    <a:pt x="250536" y="25211"/>
                  </a:lnTo>
                  <a:lnTo>
                    <a:pt x="232286" y="6842"/>
                  </a:lnTo>
                  <a:lnTo>
                    <a:pt x="204393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9590068" y="3186958"/>
              <a:ext cx="847725" cy="1068705"/>
            </a:xfrm>
            <a:custGeom>
              <a:avLst/>
              <a:gdLst/>
              <a:ahLst/>
              <a:cxnLst/>
              <a:rect l="l" t="t" r="r" b="b"/>
              <a:pathLst>
                <a:path w="847725" h="1068704">
                  <a:moveTo>
                    <a:pt x="435660" y="0"/>
                  </a:moveTo>
                  <a:lnTo>
                    <a:pt x="384076" y="95"/>
                  </a:lnTo>
                  <a:lnTo>
                    <a:pt x="335127" y="3592"/>
                  </a:lnTo>
                  <a:lnTo>
                    <a:pt x="289167" y="10707"/>
                  </a:lnTo>
                  <a:lnTo>
                    <a:pt x="246547" y="21657"/>
                  </a:lnTo>
                  <a:lnTo>
                    <a:pt x="207621" y="36658"/>
                  </a:lnTo>
                  <a:lnTo>
                    <a:pt x="172740" y="55926"/>
                  </a:lnTo>
                  <a:lnTo>
                    <a:pt x="142258" y="79677"/>
                  </a:lnTo>
                  <a:lnTo>
                    <a:pt x="116528" y="108127"/>
                  </a:lnTo>
                  <a:lnTo>
                    <a:pt x="95902" y="141494"/>
                  </a:lnTo>
                  <a:lnTo>
                    <a:pt x="80732" y="179993"/>
                  </a:lnTo>
                  <a:lnTo>
                    <a:pt x="71372" y="223840"/>
                  </a:lnTo>
                  <a:lnTo>
                    <a:pt x="68173" y="273253"/>
                  </a:lnTo>
                  <a:lnTo>
                    <a:pt x="2387" y="911910"/>
                  </a:lnTo>
                  <a:lnTo>
                    <a:pt x="3667" y="974449"/>
                  </a:lnTo>
                  <a:lnTo>
                    <a:pt x="20544" y="1011534"/>
                  </a:lnTo>
                  <a:lnTo>
                    <a:pt x="48121" y="1041276"/>
                  </a:lnTo>
                  <a:lnTo>
                    <a:pt x="83891" y="1061047"/>
                  </a:lnTo>
                  <a:lnTo>
                    <a:pt x="125349" y="1068222"/>
                  </a:lnTo>
                  <a:lnTo>
                    <a:pt x="788403" y="1068222"/>
                  </a:lnTo>
                  <a:lnTo>
                    <a:pt x="811302" y="1063595"/>
                  </a:lnTo>
                  <a:lnTo>
                    <a:pt x="830005" y="1050978"/>
                  </a:lnTo>
                  <a:lnTo>
                    <a:pt x="842617" y="1032271"/>
                  </a:lnTo>
                  <a:lnTo>
                    <a:pt x="847242" y="1009370"/>
                  </a:lnTo>
                  <a:lnTo>
                    <a:pt x="846924" y="1006106"/>
                  </a:lnTo>
                  <a:lnTo>
                    <a:pt x="847204" y="1003198"/>
                  </a:lnTo>
                  <a:lnTo>
                    <a:pt x="787438" y="324815"/>
                  </a:lnTo>
                  <a:lnTo>
                    <a:pt x="784262" y="277305"/>
                  </a:lnTo>
                  <a:lnTo>
                    <a:pt x="775002" y="233003"/>
                  </a:lnTo>
                  <a:lnTo>
                    <a:pt x="760056" y="192063"/>
                  </a:lnTo>
                  <a:lnTo>
                    <a:pt x="739825" y="154636"/>
                  </a:lnTo>
                  <a:lnTo>
                    <a:pt x="714709" y="120874"/>
                  </a:lnTo>
                  <a:lnTo>
                    <a:pt x="685106" y="90932"/>
                  </a:lnTo>
                  <a:lnTo>
                    <a:pt x="651416" y="64959"/>
                  </a:lnTo>
                  <a:lnTo>
                    <a:pt x="614040" y="43111"/>
                  </a:lnTo>
                  <a:lnTo>
                    <a:pt x="573377" y="25538"/>
                  </a:lnTo>
                  <a:lnTo>
                    <a:pt x="529826" y="12394"/>
                  </a:lnTo>
                  <a:lnTo>
                    <a:pt x="483787" y="3830"/>
                  </a:lnTo>
                  <a:lnTo>
                    <a:pt x="435660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9796196" y="5422747"/>
              <a:ext cx="445770" cy="93980"/>
            </a:xfrm>
            <a:custGeom>
              <a:avLst/>
              <a:gdLst/>
              <a:ahLst/>
              <a:cxnLst/>
              <a:rect l="l" t="t" r="r" b="b"/>
              <a:pathLst>
                <a:path w="445770" h="93979">
                  <a:moveTo>
                    <a:pt x="107911" y="0"/>
                  </a:moveTo>
                  <a:lnTo>
                    <a:pt x="0" y="0"/>
                  </a:lnTo>
                  <a:lnTo>
                    <a:pt x="0" y="93446"/>
                  </a:lnTo>
                  <a:lnTo>
                    <a:pt x="107911" y="93446"/>
                  </a:lnTo>
                  <a:lnTo>
                    <a:pt x="107911" y="0"/>
                  </a:lnTo>
                  <a:close/>
                </a:path>
                <a:path w="445770" h="93979">
                  <a:moveTo>
                    <a:pt x="445566" y="0"/>
                  </a:moveTo>
                  <a:lnTo>
                    <a:pt x="332092" y="0"/>
                  </a:lnTo>
                  <a:lnTo>
                    <a:pt x="332092" y="93446"/>
                  </a:lnTo>
                  <a:lnTo>
                    <a:pt x="445566" y="93446"/>
                  </a:lnTo>
                  <a:lnTo>
                    <a:pt x="445566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9970001" y="4255180"/>
              <a:ext cx="316865" cy="1192530"/>
            </a:xfrm>
            <a:custGeom>
              <a:avLst/>
              <a:gdLst/>
              <a:ahLst/>
              <a:cxnLst/>
              <a:rect l="l" t="t" r="r" b="b"/>
              <a:pathLst>
                <a:path w="316865" h="1192529">
                  <a:moveTo>
                    <a:pt x="316611" y="0"/>
                  </a:moveTo>
                  <a:lnTo>
                    <a:pt x="0" y="0"/>
                  </a:lnTo>
                  <a:lnTo>
                    <a:pt x="96075" y="1192250"/>
                  </a:lnTo>
                  <a:lnTo>
                    <a:pt x="316611" y="1192250"/>
                  </a:lnTo>
                  <a:lnTo>
                    <a:pt x="316611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9547810" y="5606930"/>
              <a:ext cx="385445" cy="23495"/>
            </a:xfrm>
            <a:custGeom>
              <a:avLst/>
              <a:gdLst/>
              <a:ahLst/>
              <a:cxnLst/>
              <a:rect l="l" t="t" r="r" b="b"/>
              <a:pathLst>
                <a:path w="385445" h="23495">
                  <a:moveTo>
                    <a:pt x="384962" y="0"/>
                  </a:moveTo>
                  <a:lnTo>
                    <a:pt x="0" y="0"/>
                  </a:lnTo>
                  <a:lnTo>
                    <a:pt x="0" y="15176"/>
                  </a:lnTo>
                  <a:lnTo>
                    <a:pt x="7912" y="23101"/>
                  </a:lnTo>
                  <a:lnTo>
                    <a:pt x="375056" y="23101"/>
                  </a:lnTo>
                  <a:lnTo>
                    <a:pt x="380530" y="23101"/>
                  </a:lnTo>
                  <a:lnTo>
                    <a:pt x="384962" y="18656"/>
                  </a:lnTo>
                  <a:lnTo>
                    <a:pt x="384962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9547797" y="5484685"/>
              <a:ext cx="385445" cy="145415"/>
            </a:xfrm>
            <a:custGeom>
              <a:avLst/>
              <a:gdLst/>
              <a:ahLst/>
              <a:cxnLst/>
              <a:rect l="l" t="t" r="r" b="b"/>
              <a:pathLst>
                <a:path w="385445" h="145414">
                  <a:moveTo>
                    <a:pt x="384975" y="110058"/>
                  </a:moveTo>
                  <a:lnTo>
                    <a:pt x="380542" y="61188"/>
                  </a:lnTo>
                  <a:lnTo>
                    <a:pt x="369150" y="26733"/>
                  </a:lnTo>
                  <a:lnTo>
                    <a:pt x="364363" y="20243"/>
                  </a:lnTo>
                  <a:lnTo>
                    <a:pt x="355460" y="15354"/>
                  </a:lnTo>
                  <a:lnTo>
                    <a:pt x="345274" y="14338"/>
                  </a:lnTo>
                  <a:lnTo>
                    <a:pt x="335191" y="17538"/>
                  </a:lnTo>
                  <a:lnTo>
                    <a:pt x="325729" y="22707"/>
                  </a:lnTo>
                  <a:lnTo>
                    <a:pt x="317931" y="25654"/>
                  </a:lnTo>
                  <a:lnTo>
                    <a:pt x="308584" y="26733"/>
                  </a:lnTo>
                  <a:lnTo>
                    <a:pt x="294462" y="26276"/>
                  </a:lnTo>
                  <a:lnTo>
                    <a:pt x="280809" y="23571"/>
                  </a:lnTo>
                  <a:lnTo>
                    <a:pt x="267563" y="18110"/>
                  </a:lnTo>
                  <a:lnTo>
                    <a:pt x="255612" y="11303"/>
                  </a:lnTo>
                  <a:lnTo>
                    <a:pt x="245808" y="4533"/>
                  </a:lnTo>
                  <a:lnTo>
                    <a:pt x="239776" y="0"/>
                  </a:lnTo>
                  <a:lnTo>
                    <a:pt x="225209" y="3949"/>
                  </a:lnTo>
                  <a:lnTo>
                    <a:pt x="121945" y="43497"/>
                  </a:lnTo>
                  <a:lnTo>
                    <a:pt x="97929" y="52209"/>
                  </a:lnTo>
                  <a:lnTo>
                    <a:pt x="73685" y="60172"/>
                  </a:lnTo>
                  <a:lnTo>
                    <a:pt x="49110" y="67017"/>
                  </a:lnTo>
                  <a:lnTo>
                    <a:pt x="25933" y="75920"/>
                  </a:lnTo>
                  <a:lnTo>
                    <a:pt x="10769" y="87541"/>
                  </a:lnTo>
                  <a:lnTo>
                    <a:pt x="2501" y="99656"/>
                  </a:lnTo>
                  <a:lnTo>
                    <a:pt x="0" y="110058"/>
                  </a:lnTo>
                  <a:lnTo>
                    <a:pt x="25" y="122250"/>
                  </a:lnTo>
                  <a:lnTo>
                    <a:pt x="12" y="137426"/>
                  </a:lnTo>
                  <a:lnTo>
                    <a:pt x="7924" y="145351"/>
                  </a:lnTo>
                  <a:lnTo>
                    <a:pt x="375069" y="145351"/>
                  </a:lnTo>
                  <a:lnTo>
                    <a:pt x="380542" y="145351"/>
                  </a:lnTo>
                  <a:lnTo>
                    <a:pt x="384975" y="140906"/>
                  </a:lnTo>
                  <a:lnTo>
                    <a:pt x="384975" y="122250"/>
                  </a:lnTo>
                  <a:lnTo>
                    <a:pt x="384975" y="110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9885650" y="5606930"/>
              <a:ext cx="385445" cy="23495"/>
            </a:xfrm>
            <a:custGeom>
              <a:avLst/>
              <a:gdLst/>
              <a:ahLst/>
              <a:cxnLst/>
              <a:rect l="l" t="t" r="r" b="b"/>
              <a:pathLst>
                <a:path w="385445" h="23495">
                  <a:moveTo>
                    <a:pt x="384975" y="0"/>
                  </a:moveTo>
                  <a:lnTo>
                    <a:pt x="0" y="0"/>
                  </a:lnTo>
                  <a:lnTo>
                    <a:pt x="0" y="15176"/>
                  </a:lnTo>
                  <a:lnTo>
                    <a:pt x="7924" y="23101"/>
                  </a:lnTo>
                  <a:lnTo>
                    <a:pt x="375069" y="23101"/>
                  </a:lnTo>
                  <a:lnTo>
                    <a:pt x="380555" y="23101"/>
                  </a:lnTo>
                  <a:lnTo>
                    <a:pt x="384975" y="18656"/>
                  </a:lnTo>
                  <a:lnTo>
                    <a:pt x="384975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9885642" y="5594743"/>
              <a:ext cx="385445" cy="35560"/>
            </a:xfrm>
            <a:custGeom>
              <a:avLst/>
              <a:gdLst/>
              <a:ahLst/>
              <a:cxnLst/>
              <a:rect l="l" t="t" r="r" b="b"/>
              <a:pathLst>
                <a:path w="385445" h="35560">
                  <a:moveTo>
                    <a:pt x="384987" y="0"/>
                  </a:moveTo>
                  <a:lnTo>
                    <a:pt x="0" y="0"/>
                  </a:lnTo>
                  <a:lnTo>
                    <a:pt x="0" y="12192"/>
                  </a:lnTo>
                  <a:lnTo>
                    <a:pt x="0" y="27368"/>
                  </a:lnTo>
                  <a:lnTo>
                    <a:pt x="7924" y="35293"/>
                  </a:lnTo>
                  <a:lnTo>
                    <a:pt x="375069" y="35293"/>
                  </a:lnTo>
                  <a:lnTo>
                    <a:pt x="380555" y="35293"/>
                  </a:lnTo>
                  <a:lnTo>
                    <a:pt x="384975" y="30848"/>
                  </a:lnTo>
                  <a:lnTo>
                    <a:pt x="384975" y="12192"/>
                  </a:lnTo>
                  <a:lnTo>
                    <a:pt x="3849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9860254" y="4073300"/>
              <a:ext cx="649605" cy="586740"/>
            </a:xfrm>
            <a:custGeom>
              <a:avLst/>
              <a:gdLst/>
              <a:ahLst/>
              <a:cxnLst/>
              <a:rect l="l" t="t" r="r" b="b"/>
              <a:pathLst>
                <a:path w="649604" h="586739">
                  <a:moveTo>
                    <a:pt x="572770" y="0"/>
                  </a:moveTo>
                  <a:lnTo>
                    <a:pt x="76771" y="0"/>
                  </a:lnTo>
                  <a:lnTo>
                    <a:pt x="46886" y="6038"/>
                  </a:lnTo>
                  <a:lnTo>
                    <a:pt x="22483" y="22502"/>
                  </a:lnTo>
                  <a:lnTo>
                    <a:pt x="6032" y="46918"/>
                  </a:lnTo>
                  <a:lnTo>
                    <a:pt x="0" y="76809"/>
                  </a:lnTo>
                  <a:lnTo>
                    <a:pt x="0" y="509600"/>
                  </a:lnTo>
                  <a:lnTo>
                    <a:pt x="6032" y="539496"/>
                  </a:lnTo>
                  <a:lnTo>
                    <a:pt x="22483" y="563911"/>
                  </a:lnTo>
                  <a:lnTo>
                    <a:pt x="46886" y="580373"/>
                  </a:lnTo>
                  <a:lnTo>
                    <a:pt x="76771" y="586409"/>
                  </a:lnTo>
                  <a:lnTo>
                    <a:pt x="572770" y="586409"/>
                  </a:lnTo>
                  <a:lnTo>
                    <a:pt x="602659" y="580373"/>
                  </a:lnTo>
                  <a:lnTo>
                    <a:pt x="627070" y="563911"/>
                  </a:lnTo>
                  <a:lnTo>
                    <a:pt x="643530" y="539496"/>
                  </a:lnTo>
                  <a:lnTo>
                    <a:pt x="649566" y="509600"/>
                  </a:lnTo>
                  <a:lnTo>
                    <a:pt x="649566" y="76809"/>
                  </a:lnTo>
                  <a:lnTo>
                    <a:pt x="643530" y="46918"/>
                  </a:lnTo>
                  <a:lnTo>
                    <a:pt x="627070" y="22502"/>
                  </a:lnTo>
                  <a:lnTo>
                    <a:pt x="602659" y="6038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885642" y="5484685"/>
              <a:ext cx="385445" cy="110489"/>
            </a:xfrm>
            <a:custGeom>
              <a:avLst/>
              <a:gdLst/>
              <a:ahLst/>
              <a:cxnLst/>
              <a:rect l="l" t="t" r="r" b="b"/>
              <a:pathLst>
                <a:path w="385445" h="110489">
                  <a:moveTo>
                    <a:pt x="384987" y="110058"/>
                  </a:moveTo>
                  <a:lnTo>
                    <a:pt x="384098" y="87147"/>
                  </a:lnTo>
                  <a:lnTo>
                    <a:pt x="383857" y="85229"/>
                  </a:lnTo>
                  <a:lnTo>
                    <a:pt x="383781" y="83426"/>
                  </a:lnTo>
                  <a:lnTo>
                    <a:pt x="382879" y="77228"/>
                  </a:lnTo>
                  <a:lnTo>
                    <a:pt x="381685" y="67475"/>
                  </a:lnTo>
                  <a:lnTo>
                    <a:pt x="380987" y="64211"/>
                  </a:lnTo>
                  <a:lnTo>
                    <a:pt x="380555" y="61188"/>
                  </a:lnTo>
                  <a:lnTo>
                    <a:pt x="379310" y="56324"/>
                  </a:lnTo>
                  <a:lnTo>
                    <a:pt x="378155" y="50812"/>
                  </a:lnTo>
                  <a:lnTo>
                    <a:pt x="376910" y="46824"/>
                  </a:lnTo>
                  <a:lnTo>
                    <a:pt x="375958" y="43040"/>
                  </a:lnTo>
                  <a:lnTo>
                    <a:pt x="374675" y="39636"/>
                  </a:lnTo>
                  <a:lnTo>
                    <a:pt x="373862" y="36982"/>
                  </a:lnTo>
                  <a:lnTo>
                    <a:pt x="373710" y="37058"/>
                  </a:lnTo>
                  <a:lnTo>
                    <a:pt x="370598" y="28689"/>
                  </a:lnTo>
                  <a:lnTo>
                    <a:pt x="369163" y="26733"/>
                  </a:lnTo>
                  <a:lnTo>
                    <a:pt x="364363" y="20243"/>
                  </a:lnTo>
                  <a:lnTo>
                    <a:pt x="355473" y="15354"/>
                  </a:lnTo>
                  <a:lnTo>
                    <a:pt x="345287" y="14338"/>
                  </a:lnTo>
                  <a:lnTo>
                    <a:pt x="335191" y="17538"/>
                  </a:lnTo>
                  <a:lnTo>
                    <a:pt x="325742" y="22707"/>
                  </a:lnTo>
                  <a:lnTo>
                    <a:pt x="317944" y="25654"/>
                  </a:lnTo>
                  <a:lnTo>
                    <a:pt x="308597" y="26733"/>
                  </a:lnTo>
                  <a:lnTo>
                    <a:pt x="294462" y="26276"/>
                  </a:lnTo>
                  <a:lnTo>
                    <a:pt x="280809" y="23571"/>
                  </a:lnTo>
                  <a:lnTo>
                    <a:pt x="267576" y="18110"/>
                  </a:lnTo>
                  <a:lnTo>
                    <a:pt x="255625" y="11303"/>
                  </a:lnTo>
                  <a:lnTo>
                    <a:pt x="245808" y="4533"/>
                  </a:lnTo>
                  <a:lnTo>
                    <a:pt x="239776" y="0"/>
                  </a:lnTo>
                  <a:lnTo>
                    <a:pt x="225234" y="3949"/>
                  </a:lnTo>
                  <a:lnTo>
                    <a:pt x="121970" y="43497"/>
                  </a:lnTo>
                  <a:lnTo>
                    <a:pt x="97955" y="52209"/>
                  </a:lnTo>
                  <a:lnTo>
                    <a:pt x="73698" y="60172"/>
                  </a:lnTo>
                  <a:lnTo>
                    <a:pt x="49110" y="67017"/>
                  </a:lnTo>
                  <a:lnTo>
                    <a:pt x="25946" y="75920"/>
                  </a:lnTo>
                  <a:lnTo>
                    <a:pt x="10782" y="87541"/>
                  </a:lnTo>
                  <a:lnTo>
                    <a:pt x="2514" y="99656"/>
                  </a:lnTo>
                  <a:lnTo>
                    <a:pt x="0" y="110058"/>
                  </a:lnTo>
                  <a:lnTo>
                    <a:pt x="323367" y="110058"/>
                  </a:lnTo>
                  <a:lnTo>
                    <a:pt x="384987" y="110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9616465" y="3564813"/>
              <a:ext cx="779780" cy="393065"/>
            </a:xfrm>
            <a:custGeom>
              <a:avLst/>
              <a:gdLst/>
              <a:ahLst/>
              <a:cxnLst/>
              <a:rect l="l" t="t" r="r" b="b"/>
              <a:pathLst>
                <a:path w="779779" h="393064">
                  <a:moveTo>
                    <a:pt x="106781" y="300837"/>
                  </a:moveTo>
                  <a:lnTo>
                    <a:pt x="106375" y="272389"/>
                  </a:lnTo>
                  <a:lnTo>
                    <a:pt x="2946" y="272389"/>
                  </a:lnTo>
                  <a:lnTo>
                    <a:pt x="0" y="300837"/>
                  </a:lnTo>
                  <a:lnTo>
                    <a:pt x="106781" y="300837"/>
                  </a:lnTo>
                  <a:close/>
                </a:path>
                <a:path w="779779" h="393064">
                  <a:moveTo>
                    <a:pt x="106781" y="203479"/>
                  </a:moveTo>
                  <a:lnTo>
                    <a:pt x="106387" y="175031"/>
                  </a:lnTo>
                  <a:lnTo>
                    <a:pt x="12966" y="175031"/>
                  </a:lnTo>
                  <a:lnTo>
                    <a:pt x="10045" y="203479"/>
                  </a:lnTo>
                  <a:lnTo>
                    <a:pt x="106781" y="203479"/>
                  </a:lnTo>
                  <a:close/>
                </a:path>
                <a:path w="779779" h="393064">
                  <a:moveTo>
                    <a:pt x="610831" y="392811"/>
                  </a:moveTo>
                  <a:lnTo>
                    <a:pt x="609625" y="335927"/>
                  </a:lnTo>
                  <a:lnTo>
                    <a:pt x="106934" y="335927"/>
                  </a:lnTo>
                  <a:lnTo>
                    <a:pt x="106578" y="392811"/>
                  </a:lnTo>
                  <a:lnTo>
                    <a:pt x="610831" y="392811"/>
                  </a:lnTo>
                  <a:close/>
                </a:path>
                <a:path w="779779" h="393064">
                  <a:moveTo>
                    <a:pt x="610831" y="56883"/>
                  </a:moveTo>
                  <a:lnTo>
                    <a:pt x="609625" y="0"/>
                  </a:lnTo>
                  <a:lnTo>
                    <a:pt x="106934" y="0"/>
                  </a:lnTo>
                  <a:lnTo>
                    <a:pt x="106578" y="56883"/>
                  </a:lnTo>
                  <a:lnTo>
                    <a:pt x="610831" y="56883"/>
                  </a:lnTo>
                  <a:close/>
                </a:path>
                <a:path w="779779" h="393064">
                  <a:moveTo>
                    <a:pt x="779526" y="300837"/>
                  </a:moveTo>
                  <a:lnTo>
                    <a:pt x="779106" y="272389"/>
                  </a:lnTo>
                  <a:lnTo>
                    <a:pt x="609295" y="272389"/>
                  </a:lnTo>
                  <a:lnTo>
                    <a:pt x="609168" y="300837"/>
                  </a:lnTo>
                  <a:lnTo>
                    <a:pt x="779526" y="300837"/>
                  </a:lnTo>
                  <a:close/>
                </a:path>
                <a:path w="779779" h="393064">
                  <a:moveTo>
                    <a:pt x="779526" y="203479"/>
                  </a:moveTo>
                  <a:lnTo>
                    <a:pt x="779106" y="175031"/>
                  </a:lnTo>
                  <a:lnTo>
                    <a:pt x="609295" y="175031"/>
                  </a:lnTo>
                  <a:lnTo>
                    <a:pt x="609168" y="203479"/>
                  </a:lnTo>
                  <a:lnTo>
                    <a:pt x="779526" y="203479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9981431" y="3206427"/>
              <a:ext cx="213360" cy="867410"/>
            </a:xfrm>
            <a:custGeom>
              <a:avLst/>
              <a:gdLst/>
              <a:ahLst/>
              <a:cxnLst/>
              <a:rect l="l" t="t" r="r" b="b"/>
              <a:pathLst>
                <a:path w="213359" h="867410">
                  <a:moveTo>
                    <a:pt x="162966" y="0"/>
                  </a:moveTo>
                  <a:lnTo>
                    <a:pt x="0" y="866876"/>
                  </a:lnTo>
                  <a:lnTo>
                    <a:pt x="53632" y="866876"/>
                  </a:lnTo>
                  <a:lnTo>
                    <a:pt x="213004" y="18948"/>
                  </a:lnTo>
                  <a:lnTo>
                    <a:pt x="200896" y="13603"/>
                  </a:lnTo>
                  <a:lnTo>
                    <a:pt x="188490" y="8697"/>
                  </a:lnTo>
                  <a:lnTo>
                    <a:pt x="175831" y="4180"/>
                  </a:lnTo>
                  <a:lnTo>
                    <a:pt x="162966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9944831" y="3126367"/>
              <a:ext cx="263525" cy="160655"/>
            </a:xfrm>
            <a:custGeom>
              <a:avLst/>
              <a:gdLst/>
              <a:ahLst/>
              <a:cxnLst/>
              <a:rect l="l" t="t" r="r" b="b"/>
              <a:pathLst>
                <a:path w="263525" h="160654">
                  <a:moveTo>
                    <a:pt x="183464" y="0"/>
                  </a:moveTo>
                  <a:lnTo>
                    <a:pt x="99797" y="15440"/>
                  </a:lnTo>
                  <a:lnTo>
                    <a:pt x="51854" y="32764"/>
                  </a:lnTo>
                  <a:lnTo>
                    <a:pt x="14838" y="54735"/>
                  </a:lnTo>
                  <a:lnTo>
                    <a:pt x="0" y="80035"/>
                  </a:lnTo>
                  <a:lnTo>
                    <a:pt x="14838" y="105330"/>
                  </a:lnTo>
                  <a:lnTo>
                    <a:pt x="51854" y="127300"/>
                  </a:lnTo>
                  <a:lnTo>
                    <a:pt x="99797" y="144626"/>
                  </a:lnTo>
                  <a:lnTo>
                    <a:pt x="147417" y="155989"/>
                  </a:lnTo>
                  <a:lnTo>
                    <a:pt x="183464" y="160070"/>
                  </a:lnTo>
                  <a:lnTo>
                    <a:pt x="214620" y="153780"/>
                  </a:lnTo>
                  <a:lnTo>
                    <a:pt x="240060" y="136626"/>
                  </a:lnTo>
                  <a:lnTo>
                    <a:pt x="257210" y="111186"/>
                  </a:lnTo>
                  <a:lnTo>
                    <a:pt x="263499" y="80035"/>
                  </a:lnTo>
                  <a:lnTo>
                    <a:pt x="257210" y="48879"/>
                  </a:lnTo>
                  <a:lnTo>
                    <a:pt x="240060" y="23439"/>
                  </a:lnTo>
                  <a:lnTo>
                    <a:pt x="214620" y="6288"/>
                  </a:lnTo>
                  <a:lnTo>
                    <a:pt x="183464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43889" y="3171922"/>
              <a:ext cx="126496" cy="89612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9808034" y="2726271"/>
              <a:ext cx="352425" cy="542925"/>
            </a:xfrm>
            <a:custGeom>
              <a:avLst/>
              <a:gdLst/>
              <a:ahLst/>
              <a:cxnLst/>
              <a:rect l="l" t="t" r="r" b="b"/>
              <a:pathLst>
                <a:path w="352425" h="542925">
                  <a:moveTo>
                    <a:pt x="183583" y="0"/>
                  </a:moveTo>
                  <a:lnTo>
                    <a:pt x="139001" y="11175"/>
                  </a:lnTo>
                  <a:lnTo>
                    <a:pt x="100847" y="34413"/>
                  </a:lnTo>
                  <a:lnTo>
                    <a:pt x="72024" y="67946"/>
                  </a:lnTo>
                  <a:lnTo>
                    <a:pt x="55436" y="110006"/>
                  </a:lnTo>
                  <a:lnTo>
                    <a:pt x="54712" y="113499"/>
                  </a:lnTo>
                  <a:lnTo>
                    <a:pt x="2896" y="201573"/>
                  </a:lnTo>
                  <a:lnTo>
                    <a:pt x="0" y="209728"/>
                  </a:lnTo>
                  <a:lnTo>
                    <a:pt x="1439" y="217891"/>
                  </a:lnTo>
                  <a:lnTo>
                    <a:pt x="6607" y="224671"/>
                  </a:lnTo>
                  <a:lnTo>
                    <a:pt x="14898" y="228675"/>
                  </a:lnTo>
                  <a:lnTo>
                    <a:pt x="30570" y="232193"/>
                  </a:lnTo>
                  <a:lnTo>
                    <a:pt x="29630" y="236816"/>
                  </a:lnTo>
                  <a:lnTo>
                    <a:pt x="24742" y="259840"/>
                  </a:lnTo>
                  <a:lnTo>
                    <a:pt x="23229" y="267270"/>
                  </a:lnTo>
                  <a:lnTo>
                    <a:pt x="57811" y="277583"/>
                  </a:lnTo>
                  <a:lnTo>
                    <a:pt x="61837" y="279818"/>
                  </a:lnTo>
                  <a:lnTo>
                    <a:pt x="18454" y="305015"/>
                  </a:lnTo>
                  <a:lnTo>
                    <a:pt x="19514" y="322036"/>
                  </a:lnTo>
                  <a:lnTo>
                    <a:pt x="45975" y="366559"/>
                  </a:lnTo>
                  <a:lnTo>
                    <a:pt x="69863" y="380351"/>
                  </a:lnTo>
                  <a:lnTo>
                    <a:pt x="83696" y="392210"/>
                  </a:lnTo>
                  <a:lnTo>
                    <a:pt x="93306" y="408967"/>
                  </a:lnTo>
                  <a:lnTo>
                    <a:pt x="98780" y="428111"/>
                  </a:lnTo>
                  <a:lnTo>
                    <a:pt x="100204" y="447128"/>
                  </a:lnTo>
                  <a:lnTo>
                    <a:pt x="99607" y="487666"/>
                  </a:lnTo>
                  <a:lnTo>
                    <a:pt x="101308" y="496660"/>
                  </a:lnTo>
                  <a:lnTo>
                    <a:pt x="141963" y="536361"/>
                  </a:lnTo>
                  <a:lnTo>
                    <a:pt x="165966" y="542908"/>
                  </a:lnTo>
                  <a:lnTo>
                    <a:pt x="190800" y="540821"/>
                  </a:lnTo>
                  <a:lnTo>
                    <a:pt x="214770" y="530021"/>
                  </a:lnTo>
                  <a:lnTo>
                    <a:pt x="224321" y="522401"/>
                  </a:lnTo>
                  <a:lnTo>
                    <a:pt x="229820" y="517194"/>
                  </a:lnTo>
                  <a:lnTo>
                    <a:pt x="230760" y="515479"/>
                  </a:lnTo>
                  <a:lnTo>
                    <a:pt x="237884" y="506157"/>
                  </a:lnTo>
                  <a:lnTo>
                    <a:pt x="247515" y="490614"/>
                  </a:lnTo>
                  <a:lnTo>
                    <a:pt x="253786" y="473652"/>
                  </a:lnTo>
                  <a:lnTo>
                    <a:pt x="256546" y="455794"/>
                  </a:lnTo>
                  <a:lnTo>
                    <a:pt x="255639" y="437565"/>
                  </a:lnTo>
                  <a:lnTo>
                    <a:pt x="260833" y="361073"/>
                  </a:lnTo>
                  <a:lnTo>
                    <a:pt x="261976" y="353249"/>
                  </a:lnTo>
                  <a:lnTo>
                    <a:pt x="262065" y="345896"/>
                  </a:lnTo>
                  <a:lnTo>
                    <a:pt x="264859" y="338340"/>
                  </a:lnTo>
                  <a:lnTo>
                    <a:pt x="287503" y="292339"/>
                  </a:lnTo>
                  <a:lnTo>
                    <a:pt x="311762" y="258198"/>
                  </a:lnTo>
                  <a:lnTo>
                    <a:pt x="332937" y="228145"/>
                  </a:lnTo>
                  <a:lnTo>
                    <a:pt x="346330" y="194410"/>
                  </a:lnTo>
                  <a:lnTo>
                    <a:pt x="350622" y="171309"/>
                  </a:lnTo>
                  <a:lnTo>
                    <a:pt x="352160" y="126133"/>
                  </a:lnTo>
                  <a:lnTo>
                    <a:pt x="339077" y="83899"/>
                  </a:lnTo>
                  <a:lnTo>
                    <a:pt x="313330" y="47388"/>
                  </a:lnTo>
                  <a:lnTo>
                    <a:pt x="276881" y="19379"/>
                  </a:lnTo>
                  <a:lnTo>
                    <a:pt x="231687" y="2653"/>
                  </a:lnTo>
                  <a:lnTo>
                    <a:pt x="183583" y="0"/>
                  </a:lnTo>
                  <a:close/>
                </a:path>
              </a:pathLst>
            </a:custGeom>
            <a:solidFill>
              <a:srgbClr val="F0CCA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9811345" y="2865216"/>
              <a:ext cx="349885" cy="251460"/>
            </a:xfrm>
            <a:custGeom>
              <a:avLst/>
              <a:gdLst/>
              <a:ahLst/>
              <a:cxnLst/>
              <a:rect l="l" t="t" r="r" b="b"/>
              <a:pathLst>
                <a:path w="349884" h="251460">
                  <a:moveTo>
                    <a:pt x="247933" y="0"/>
                  </a:moveTo>
                  <a:lnTo>
                    <a:pt x="218131" y="11649"/>
                  </a:lnTo>
                  <a:lnTo>
                    <a:pt x="195784" y="36701"/>
                  </a:lnTo>
                  <a:lnTo>
                    <a:pt x="181865" y="77570"/>
                  </a:lnTo>
                  <a:lnTo>
                    <a:pt x="170044" y="94508"/>
                  </a:lnTo>
                  <a:lnTo>
                    <a:pt x="150758" y="105978"/>
                  </a:lnTo>
                  <a:lnTo>
                    <a:pt x="127778" y="111454"/>
                  </a:lnTo>
                  <a:lnTo>
                    <a:pt x="104877" y="110412"/>
                  </a:lnTo>
                  <a:lnTo>
                    <a:pt x="26125" y="93889"/>
                  </a:lnTo>
                  <a:lnTo>
                    <a:pt x="966" y="186142"/>
                  </a:lnTo>
                  <a:lnTo>
                    <a:pt x="10211" y="225867"/>
                  </a:lnTo>
                  <a:lnTo>
                    <a:pt x="68706" y="251377"/>
                  </a:lnTo>
                  <a:lnTo>
                    <a:pt x="103586" y="248901"/>
                  </a:lnTo>
                  <a:lnTo>
                    <a:pt x="163689" y="225878"/>
                  </a:lnTo>
                  <a:lnTo>
                    <a:pt x="206472" y="178545"/>
                  </a:lnTo>
                  <a:lnTo>
                    <a:pt x="229706" y="85431"/>
                  </a:lnTo>
                  <a:lnTo>
                    <a:pt x="267526" y="108354"/>
                  </a:lnTo>
                  <a:lnTo>
                    <a:pt x="257519" y="222121"/>
                  </a:lnTo>
                  <a:lnTo>
                    <a:pt x="298146" y="182840"/>
                  </a:lnTo>
                  <a:lnTo>
                    <a:pt x="325039" y="154628"/>
                  </a:lnTo>
                  <a:lnTo>
                    <a:pt x="344025" y="117306"/>
                  </a:lnTo>
                  <a:lnTo>
                    <a:pt x="349456" y="78896"/>
                  </a:lnTo>
                  <a:lnTo>
                    <a:pt x="335687" y="47420"/>
                  </a:lnTo>
                  <a:lnTo>
                    <a:pt x="308446" y="20077"/>
                  </a:lnTo>
                  <a:lnTo>
                    <a:pt x="279827" y="2545"/>
                  </a:lnTo>
                  <a:lnTo>
                    <a:pt x="247933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3912" y="2838127"/>
              <a:ext cx="267588" cy="158658"/>
            </a:xfrm>
            <a:prstGeom prst="rect">
              <a:avLst/>
            </a:prstGeom>
          </p:spPr>
        </p:pic>
        <p:pic>
          <p:nvPicPr>
            <p:cNvPr id="81" name="object 8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92422" y="3438042"/>
              <a:ext cx="68110" cy="68135"/>
            </a:xfrm>
            <a:prstGeom prst="rect">
              <a:avLst/>
            </a:prstGeom>
          </p:spPr>
        </p:pic>
        <p:sp>
          <p:nvSpPr>
            <p:cNvPr id="82" name="object 82" descr=""/>
            <p:cNvSpPr/>
            <p:nvPr/>
          </p:nvSpPr>
          <p:spPr>
            <a:xfrm>
              <a:off x="9280824" y="5113679"/>
              <a:ext cx="622300" cy="516890"/>
            </a:xfrm>
            <a:custGeom>
              <a:avLst/>
              <a:gdLst/>
              <a:ahLst/>
              <a:cxnLst/>
              <a:rect l="l" t="t" r="r" b="b"/>
              <a:pathLst>
                <a:path w="622300" h="516889">
                  <a:moveTo>
                    <a:pt x="599986" y="0"/>
                  </a:moveTo>
                  <a:lnTo>
                    <a:pt x="22161" y="0"/>
                  </a:lnTo>
                  <a:lnTo>
                    <a:pt x="13533" y="1741"/>
                  </a:lnTo>
                  <a:lnTo>
                    <a:pt x="6489" y="6489"/>
                  </a:lnTo>
                  <a:lnTo>
                    <a:pt x="1741" y="13533"/>
                  </a:lnTo>
                  <a:lnTo>
                    <a:pt x="0" y="22161"/>
                  </a:lnTo>
                  <a:lnTo>
                    <a:pt x="0" y="494195"/>
                  </a:lnTo>
                  <a:lnTo>
                    <a:pt x="1741" y="502815"/>
                  </a:lnTo>
                  <a:lnTo>
                    <a:pt x="6489" y="509855"/>
                  </a:lnTo>
                  <a:lnTo>
                    <a:pt x="13533" y="514603"/>
                  </a:lnTo>
                  <a:lnTo>
                    <a:pt x="22161" y="516343"/>
                  </a:lnTo>
                  <a:lnTo>
                    <a:pt x="599986" y="516343"/>
                  </a:lnTo>
                  <a:lnTo>
                    <a:pt x="608607" y="514603"/>
                  </a:lnTo>
                  <a:lnTo>
                    <a:pt x="615638" y="509855"/>
                  </a:lnTo>
                  <a:lnTo>
                    <a:pt x="620374" y="502815"/>
                  </a:lnTo>
                  <a:lnTo>
                    <a:pt x="622109" y="494195"/>
                  </a:lnTo>
                  <a:lnTo>
                    <a:pt x="622109" y="22161"/>
                  </a:lnTo>
                  <a:lnTo>
                    <a:pt x="620374" y="13533"/>
                  </a:lnTo>
                  <a:lnTo>
                    <a:pt x="615638" y="6489"/>
                  </a:lnTo>
                  <a:lnTo>
                    <a:pt x="608607" y="1741"/>
                  </a:lnTo>
                  <a:lnTo>
                    <a:pt x="599986" y="0"/>
                  </a:lnTo>
                  <a:close/>
                </a:path>
              </a:pathLst>
            </a:custGeom>
            <a:solidFill>
              <a:srgbClr val="A38A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9547816" y="5113688"/>
              <a:ext cx="83820" cy="175260"/>
            </a:xfrm>
            <a:custGeom>
              <a:avLst/>
              <a:gdLst/>
              <a:ahLst/>
              <a:cxnLst/>
              <a:rect l="l" t="t" r="r" b="b"/>
              <a:pathLst>
                <a:path w="83820" h="175260">
                  <a:moveTo>
                    <a:pt x="83731" y="0"/>
                  </a:moveTo>
                  <a:lnTo>
                    <a:pt x="0" y="0"/>
                  </a:lnTo>
                  <a:lnTo>
                    <a:pt x="0" y="174878"/>
                  </a:lnTo>
                  <a:lnTo>
                    <a:pt x="83731" y="149631"/>
                  </a:lnTo>
                  <a:lnTo>
                    <a:pt x="83731" y="0"/>
                  </a:lnTo>
                  <a:close/>
                </a:path>
              </a:pathLst>
            </a:custGeom>
            <a:solidFill>
              <a:srgbClr val="CCBA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5868" y="5171363"/>
              <a:ext cx="162255" cy="100977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9860254" y="4073301"/>
              <a:ext cx="649605" cy="359410"/>
            </a:xfrm>
            <a:custGeom>
              <a:avLst/>
              <a:gdLst/>
              <a:ahLst/>
              <a:cxnLst/>
              <a:rect l="l" t="t" r="r" b="b"/>
              <a:pathLst>
                <a:path w="649604" h="359410">
                  <a:moveTo>
                    <a:pt x="572770" y="0"/>
                  </a:moveTo>
                  <a:lnTo>
                    <a:pt x="76771" y="0"/>
                  </a:lnTo>
                  <a:lnTo>
                    <a:pt x="46886" y="6036"/>
                  </a:lnTo>
                  <a:lnTo>
                    <a:pt x="22483" y="22498"/>
                  </a:lnTo>
                  <a:lnTo>
                    <a:pt x="6032" y="46913"/>
                  </a:lnTo>
                  <a:lnTo>
                    <a:pt x="0" y="76809"/>
                  </a:lnTo>
                  <a:lnTo>
                    <a:pt x="0" y="358851"/>
                  </a:lnTo>
                  <a:lnTo>
                    <a:pt x="649566" y="358851"/>
                  </a:lnTo>
                  <a:lnTo>
                    <a:pt x="649566" y="76809"/>
                  </a:lnTo>
                  <a:lnTo>
                    <a:pt x="643530" y="46913"/>
                  </a:lnTo>
                  <a:lnTo>
                    <a:pt x="627070" y="22498"/>
                  </a:lnTo>
                  <a:lnTo>
                    <a:pt x="602659" y="6036"/>
                  </a:lnTo>
                  <a:lnTo>
                    <a:pt x="572770" y="0"/>
                  </a:lnTo>
                  <a:close/>
                </a:path>
              </a:pathLst>
            </a:custGeom>
            <a:solidFill>
              <a:srgbClr val="D9243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42125" y="4067075"/>
              <a:ext cx="253862" cy="299440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545267" y="4240188"/>
              <a:ext cx="96783" cy="121983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11072178" y="3175914"/>
              <a:ext cx="579120" cy="1083945"/>
            </a:xfrm>
            <a:custGeom>
              <a:avLst/>
              <a:gdLst/>
              <a:ahLst/>
              <a:cxnLst/>
              <a:rect l="l" t="t" r="r" b="b"/>
              <a:pathLst>
                <a:path w="579120" h="1083945">
                  <a:moveTo>
                    <a:pt x="75031" y="6299"/>
                  </a:moveTo>
                  <a:lnTo>
                    <a:pt x="68757" y="0"/>
                  </a:lnTo>
                  <a:lnTo>
                    <a:pt x="6286" y="0"/>
                  </a:lnTo>
                  <a:lnTo>
                    <a:pt x="0" y="6299"/>
                  </a:lnTo>
                  <a:lnTo>
                    <a:pt x="0" y="44462"/>
                  </a:lnTo>
                  <a:lnTo>
                    <a:pt x="6286" y="50774"/>
                  </a:lnTo>
                  <a:lnTo>
                    <a:pt x="14058" y="50774"/>
                  </a:lnTo>
                  <a:lnTo>
                    <a:pt x="68757" y="50774"/>
                  </a:lnTo>
                  <a:lnTo>
                    <a:pt x="75031" y="44462"/>
                  </a:lnTo>
                  <a:lnTo>
                    <a:pt x="75031" y="6299"/>
                  </a:lnTo>
                  <a:close/>
                </a:path>
                <a:path w="579120" h="1083945">
                  <a:moveTo>
                    <a:pt x="323418" y="6299"/>
                  </a:moveTo>
                  <a:lnTo>
                    <a:pt x="317131" y="0"/>
                  </a:lnTo>
                  <a:lnTo>
                    <a:pt x="254673" y="0"/>
                  </a:lnTo>
                  <a:lnTo>
                    <a:pt x="248373" y="6299"/>
                  </a:lnTo>
                  <a:lnTo>
                    <a:pt x="248373" y="44462"/>
                  </a:lnTo>
                  <a:lnTo>
                    <a:pt x="254673" y="50774"/>
                  </a:lnTo>
                  <a:lnTo>
                    <a:pt x="262445" y="50774"/>
                  </a:lnTo>
                  <a:lnTo>
                    <a:pt x="317131" y="50774"/>
                  </a:lnTo>
                  <a:lnTo>
                    <a:pt x="323418" y="44462"/>
                  </a:lnTo>
                  <a:lnTo>
                    <a:pt x="323418" y="6299"/>
                  </a:lnTo>
                  <a:close/>
                </a:path>
                <a:path w="579120" h="1083945">
                  <a:moveTo>
                    <a:pt x="579005" y="1038758"/>
                  </a:moveTo>
                  <a:lnTo>
                    <a:pt x="447662" y="254012"/>
                  </a:lnTo>
                  <a:lnTo>
                    <a:pt x="441083" y="216179"/>
                  </a:lnTo>
                  <a:lnTo>
                    <a:pt x="418884" y="200482"/>
                  </a:lnTo>
                  <a:lnTo>
                    <a:pt x="377659" y="209232"/>
                  </a:lnTo>
                  <a:lnTo>
                    <a:pt x="337883" y="226314"/>
                  </a:lnTo>
                  <a:lnTo>
                    <a:pt x="320078" y="235585"/>
                  </a:lnTo>
                  <a:lnTo>
                    <a:pt x="433666" y="1083627"/>
                  </a:lnTo>
                  <a:lnTo>
                    <a:pt x="525068" y="1076058"/>
                  </a:lnTo>
                  <a:lnTo>
                    <a:pt x="565124" y="1068578"/>
                  </a:lnTo>
                  <a:lnTo>
                    <a:pt x="579005" y="1038758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11252682" y="5579567"/>
              <a:ext cx="377825" cy="34290"/>
            </a:xfrm>
            <a:custGeom>
              <a:avLst/>
              <a:gdLst/>
              <a:ahLst/>
              <a:cxnLst/>
              <a:rect l="l" t="t" r="r" b="b"/>
              <a:pathLst>
                <a:path w="377825" h="34289">
                  <a:moveTo>
                    <a:pt x="377736" y="0"/>
                  </a:moveTo>
                  <a:lnTo>
                    <a:pt x="0" y="0"/>
                  </a:lnTo>
                  <a:lnTo>
                    <a:pt x="0" y="31750"/>
                  </a:lnTo>
                  <a:lnTo>
                    <a:pt x="50" y="33020"/>
                  </a:lnTo>
                  <a:lnTo>
                    <a:pt x="1041" y="33020"/>
                  </a:lnTo>
                  <a:lnTo>
                    <a:pt x="1041" y="34290"/>
                  </a:lnTo>
                  <a:lnTo>
                    <a:pt x="375488" y="34290"/>
                  </a:lnTo>
                  <a:lnTo>
                    <a:pt x="375488" y="33020"/>
                  </a:lnTo>
                  <a:lnTo>
                    <a:pt x="376758" y="33020"/>
                  </a:lnTo>
                  <a:lnTo>
                    <a:pt x="376758" y="31750"/>
                  </a:lnTo>
                  <a:lnTo>
                    <a:pt x="377736" y="31750"/>
                  </a:lnTo>
                  <a:lnTo>
                    <a:pt x="3777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11312648" y="5399608"/>
              <a:ext cx="94615" cy="109220"/>
            </a:xfrm>
            <a:custGeom>
              <a:avLst/>
              <a:gdLst/>
              <a:ahLst/>
              <a:cxnLst/>
              <a:rect l="l" t="t" r="r" b="b"/>
              <a:pathLst>
                <a:path w="94615" h="109220">
                  <a:moveTo>
                    <a:pt x="92532" y="0"/>
                  </a:moveTo>
                  <a:lnTo>
                    <a:pt x="0" y="1435"/>
                  </a:lnTo>
                  <a:lnTo>
                    <a:pt x="1663" y="109118"/>
                  </a:lnTo>
                  <a:lnTo>
                    <a:pt x="94208" y="107683"/>
                  </a:lnTo>
                  <a:lnTo>
                    <a:pt x="92532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1281224" y="5479944"/>
              <a:ext cx="349250" cy="100330"/>
            </a:xfrm>
            <a:custGeom>
              <a:avLst/>
              <a:gdLst/>
              <a:ahLst/>
              <a:cxnLst/>
              <a:rect l="l" t="t" r="r" b="b"/>
              <a:pathLst>
                <a:path w="349250" h="100329">
                  <a:moveTo>
                    <a:pt x="36055" y="12957"/>
                  </a:moveTo>
                  <a:lnTo>
                    <a:pt x="8222" y="38981"/>
                  </a:lnTo>
                  <a:lnTo>
                    <a:pt x="0" y="99771"/>
                  </a:lnTo>
                  <a:lnTo>
                    <a:pt x="349211" y="99936"/>
                  </a:lnTo>
                  <a:lnTo>
                    <a:pt x="325691" y="68953"/>
                  </a:lnTo>
                  <a:lnTo>
                    <a:pt x="282390" y="54655"/>
                  </a:lnTo>
                  <a:lnTo>
                    <a:pt x="260391" y="47421"/>
                  </a:lnTo>
                  <a:lnTo>
                    <a:pt x="238606" y="39502"/>
                  </a:lnTo>
                  <a:lnTo>
                    <a:pt x="198669" y="24220"/>
                  </a:lnTo>
                  <a:lnTo>
                    <a:pt x="69331" y="24220"/>
                  </a:lnTo>
                  <a:lnTo>
                    <a:pt x="60850" y="23245"/>
                  </a:lnTo>
                  <a:lnTo>
                    <a:pt x="53786" y="20563"/>
                  </a:lnTo>
                  <a:lnTo>
                    <a:pt x="45211" y="15849"/>
                  </a:lnTo>
                  <a:lnTo>
                    <a:pt x="36055" y="12957"/>
                  </a:lnTo>
                  <a:close/>
                </a:path>
                <a:path w="349250" h="100329">
                  <a:moveTo>
                    <a:pt x="131775" y="0"/>
                  </a:moveTo>
                  <a:lnTo>
                    <a:pt x="94538" y="21364"/>
                  </a:lnTo>
                  <a:lnTo>
                    <a:pt x="69331" y="24220"/>
                  </a:lnTo>
                  <a:lnTo>
                    <a:pt x="198669" y="24220"/>
                  </a:lnTo>
                  <a:lnTo>
                    <a:pt x="144957" y="3594"/>
                  </a:lnTo>
                  <a:lnTo>
                    <a:pt x="13177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1133042" y="5399626"/>
              <a:ext cx="109855" cy="130810"/>
            </a:xfrm>
            <a:custGeom>
              <a:avLst/>
              <a:gdLst/>
              <a:ahLst/>
              <a:cxnLst/>
              <a:rect l="l" t="t" r="r" b="b"/>
              <a:pathLst>
                <a:path w="109854" h="130810">
                  <a:moveTo>
                    <a:pt x="107340" y="0"/>
                  </a:moveTo>
                  <a:lnTo>
                    <a:pt x="0" y="1676"/>
                  </a:lnTo>
                  <a:lnTo>
                    <a:pt x="1993" y="130568"/>
                  </a:lnTo>
                  <a:lnTo>
                    <a:pt x="109347" y="128905"/>
                  </a:lnTo>
                  <a:lnTo>
                    <a:pt x="107340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11102289" y="5470436"/>
              <a:ext cx="374015" cy="144145"/>
            </a:xfrm>
            <a:custGeom>
              <a:avLst/>
              <a:gdLst/>
              <a:ahLst/>
              <a:cxnLst/>
              <a:rect l="l" t="t" r="r" b="b"/>
              <a:pathLst>
                <a:path w="374015" h="144145">
                  <a:moveTo>
                    <a:pt x="373761" y="106946"/>
                  </a:moveTo>
                  <a:lnTo>
                    <a:pt x="348589" y="73787"/>
                  </a:lnTo>
                  <a:lnTo>
                    <a:pt x="302260" y="58483"/>
                  </a:lnTo>
                  <a:lnTo>
                    <a:pt x="278701" y="50736"/>
                  </a:lnTo>
                  <a:lnTo>
                    <a:pt x="255384" y="42252"/>
                  </a:lnTo>
                  <a:lnTo>
                    <a:pt x="212674" y="25908"/>
                  </a:lnTo>
                  <a:lnTo>
                    <a:pt x="155168" y="3835"/>
                  </a:lnTo>
                  <a:lnTo>
                    <a:pt x="141058" y="0"/>
                  </a:lnTo>
                  <a:lnTo>
                    <a:pt x="101193" y="22860"/>
                  </a:lnTo>
                  <a:lnTo>
                    <a:pt x="74218" y="25908"/>
                  </a:lnTo>
                  <a:lnTo>
                    <a:pt x="65151" y="24866"/>
                  </a:lnTo>
                  <a:lnTo>
                    <a:pt x="57594" y="22009"/>
                  </a:lnTo>
                  <a:lnTo>
                    <a:pt x="48425" y="16979"/>
                  </a:lnTo>
                  <a:lnTo>
                    <a:pt x="38608" y="13855"/>
                  </a:lnTo>
                  <a:lnTo>
                    <a:pt x="8826" y="41719"/>
                  </a:lnTo>
                  <a:lnTo>
                    <a:pt x="1193" y="80937"/>
                  </a:lnTo>
                  <a:lnTo>
                    <a:pt x="0" y="106794"/>
                  </a:lnTo>
                  <a:lnTo>
                    <a:pt x="0" y="141643"/>
                  </a:lnTo>
                  <a:lnTo>
                    <a:pt x="1866" y="143510"/>
                  </a:lnTo>
                  <a:lnTo>
                    <a:pt x="370395" y="143662"/>
                  </a:lnTo>
                  <a:lnTo>
                    <a:pt x="373748" y="140335"/>
                  </a:lnTo>
                  <a:lnTo>
                    <a:pt x="373761" y="1069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11192795" y="2715546"/>
              <a:ext cx="299720" cy="310515"/>
            </a:xfrm>
            <a:custGeom>
              <a:avLst/>
              <a:gdLst/>
              <a:ahLst/>
              <a:cxnLst/>
              <a:rect l="l" t="t" r="r" b="b"/>
              <a:pathLst>
                <a:path w="299720" h="310514">
                  <a:moveTo>
                    <a:pt x="121855" y="0"/>
                  </a:moveTo>
                  <a:lnTo>
                    <a:pt x="80998" y="742"/>
                  </a:lnTo>
                  <a:lnTo>
                    <a:pt x="31053" y="10596"/>
                  </a:lnTo>
                  <a:lnTo>
                    <a:pt x="8449" y="27506"/>
                  </a:lnTo>
                  <a:lnTo>
                    <a:pt x="3315" y="55670"/>
                  </a:lnTo>
                  <a:lnTo>
                    <a:pt x="4884" y="90904"/>
                  </a:lnTo>
                  <a:lnTo>
                    <a:pt x="2389" y="129024"/>
                  </a:lnTo>
                  <a:lnTo>
                    <a:pt x="0" y="177232"/>
                  </a:lnTo>
                  <a:lnTo>
                    <a:pt x="12327" y="222161"/>
                  </a:lnTo>
                  <a:lnTo>
                    <a:pt x="37460" y="260866"/>
                  </a:lnTo>
                  <a:lnTo>
                    <a:pt x="73486" y="290403"/>
                  </a:lnTo>
                  <a:lnTo>
                    <a:pt x="118493" y="307827"/>
                  </a:lnTo>
                  <a:lnTo>
                    <a:pt x="166698" y="310221"/>
                  </a:lnTo>
                  <a:lnTo>
                    <a:pt x="211629" y="297894"/>
                  </a:lnTo>
                  <a:lnTo>
                    <a:pt x="250340" y="272757"/>
                  </a:lnTo>
                  <a:lnTo>
                    <a:pt x="279882" y="236725"/>
                  </a:lnTo>
                  <a:lnTo>
                    <a:pt x="297309" y="191711"/>
                  </a:lnTo>
                  <a:lnTo>
                    <a:pt x="299439" y="144439"/>
                  </a:lnTo>
                  <a:lnTo>
                    <a:pt x="286589" y="101374"/>
                  </a:lnTo>
                  <a:lnTo>
                    <a:pt x="261061" y="64066"/>
                  </a:lnTo>
                  <a:lnTo>
                    <a:pt x="225154" y="34065"/>
                  </a:lnTo>
                  <a:lnTo>
                    <a:pt x="181167" y="12920"/>
                  </a:lnTo>
                  <a:lnTo>
                    <a:pt x="154840" y="5136"/>
                  </a:lnTo>
                  <a:lnTo>
                    <a:pt x="121855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11195810" y="4086212"/>
              <a:ext cx="314325" cy="1359535"/>
            </a:xfrm>
            <a:custGeom>
              <a:avLst/>
              <a:gdLst/>
              <a:ahLst/>
              <a:cxnLst/>
              <a:rect l="l" t="t" r="r" b="b"/>
              <a:pathLst>
                <a:path w="314325" h="1359535">
                  <a:moveTo>
                    <a:pt x="279387" y="0"/>
                  </a:moveTo>
                  <a:lnTo>
                    <a:pt x="33807" y="3797"/>
                  </a:lnTo>
                  <a:lnTo>
                    <a:pt x="2233" y="25857"/>
                  </a:lnTo>
                  <a:lnTo>
                    <a:pt x="0" y="39535"/>
                  </a:lnTo>
                  <a:lnTo>
                    <a:pt x="51168" y="1326146"/>
                  </a:lnTo>
                  <a:lnTo>
                    <a:pt x="54306" y="1339219"/>
                  </a:lnTo>
                  <a:lnTo>
                    <a:pt x="61893" y="1349755"/>
                  </a:lnTo>
                  <a:lnTo>
                    <a:pt x="72842" y="1356739"/>
                  </a:lnTo>
                  <a:lnTo>
                    <a:pt x="86067" y="1359153"/>
                  </a:lnTo>
                  <a:lnTo>
                    <a:pt x="230543" y="1356791"/>
                  </a:lnTo>
                  <a:lnTo>
                    <a:pt x="264325" y="1323784"/>
                  </a:lnTo>
                  <a:lnTo>
                    <a:pt x="301180" y="816673"/>
                  </a:lnTo>
                  <a:lnTo>
                    <a:pt x="314261" y="35674"/>
                  </a:lnTo>
                  <a:lnTo>
                    <a:pt x="311905" y="21745"/>
                  </a:lnTo>
                  <a:lnTo>
                    <a:pt x="304501" y="10331"/>
                  </a:lnTo>
                  <a:lnTo>
                    <a:pt x="293258" y="2670"/>
                  </a:lnTo>
                  <a:lnTo>
                    <a:pt x="279387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1003498" y="4086203"/>
              <a:ext cx="314325" cy="1361440"/>
            </a:xfrm>
            <a:custGeom>
              <a:avLst/>
              <a:gdLst/>
              <a:ahLst/>
              <a:cxnLst/>
              <a:rect l="l" t="t" r="r" b="b"/>
              <a:pathLst>
                <a:path w="314325" h="1361439">
                  <a:moveTo>
                    <a:pt x="279412" y="0"/>
                  </a:moveTo>
                  <a:lnTo>
                    <a:pt x="33807" y="3810"/>
                  </a:lnTo>
                  <a:lnTo>
                    <a:pt x="2244" y="25862"/>
                  </a:lnTo>
                  <a:lnTo>
                    <a:pt x="0" y="39547"/>
                  </a:lnTo>
                  <a:lnTo>
                    <a:pt x="66192" y="840460"/>
                  </a:lnTo>
                  <a:lnTo>
                    <a:pt x="51206" y="1328127"/>
                  </a:lnTo>
                  <a:lnTo>
                    <a:pt x="54355" y="1341196"/>
                  </a:lnTo>
                  <a:lnTo>
                    <a:pt x="61941" y="1351737"/>
                  </a:lnTo>
                  <a:lnTo>
                    <a:pt x="72884" y="1358724"/>
                  </a:lnTo>
                  <a:lnTo>
                    <a:pt x="86105" y="1361135"/>
                  </a:lnTo>
                  <a:lnTo>
                    <a:pt x="230581" y="1358773"/>
                  </a:lnTo>
                  <a:lnTo>
                    <a:pt x="264363" y="1325740"/>
                  </a:lnTo>
                  <a:lnTo>
                    <a:pt x="296252" y="843076"/>
                  </a:lnTo>
                  <a:lnTo>
                    <a:pt x="314274" y="35687"/>
                  </a:lnTo>
                  <a:lnTo>
                    <a:pt x="311916" y="21758"/>
                  </a:lnTo>
                  <a:lnTo>
                    <a:pt x="304511" y="10342"/>
                  </a:lnTo>
                  <a:lnTo>
                    <a:pt x="293271" y="2677"/>
                  </a:lnTo>
                  <a:lnTo>
                    <a:pt x="279412" y="0"/>
                  </a:lnTo>
                  <a:close/>
                </a:path>
              </a:pathLst>
            </a:custGeom>
            <a:solidFill>
              <a:srgbClr val="5754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10915258" y="3185359"/>
              <a:ext cx="616585" cy="990600"/>
            </a:xfrm>
            <a:custGeom>
              <a:avLst/>
              <a:gdLst/>
              <a:ahLst/>
              <a:cxnLst/>
              <a:rect l="l" t="t" r="r" b="b"/>
              <a:pathLst>
                <a:path w="616584" h="990600">
                  <a:moveTo>
                    <a:pt x="430903" y="0"/>
                  </a:moveTo>
                  <a:lnTo>
                    <a:pt x="187889" y="622"/>
                  </a:lnTo>
                  <a:lnTo>
                    <a:pt x="142700" y="9102"/>
                  </a:lnTo>
                  <a:lnTo>
                    <a:pt x="103354" y="31347"/>
                  </a:lnTo>
                  <a:lnTo>
                    <a:pt x="69976" y="64795"/>
                  </a:lnTo>
                  <a:lnTo>
                    <a:pt x="42689" y="106883"/>
                  </a:lnTo>
                  <a:lnTo>
                    <a:pt x="21619" y="155049"/>
                  </a:lnTo>
                  <a:lnTo>
                    <a:pt x="6889" y="206730"/>
                  </a:lnTo>
                  <a:lnTo>
                    <a:pt x="978" y="255746"/>
                  </a:lnTo>
                  <a:lnTo>
                    <a:pt x="0" y="286533"/>
                  </a:lnTo>
                  <a:lnTo>
                    <a:pt x="158" y="321294"/>
                  </a:lnTo>
                  <a:lnTo>
                    <a:pt x="1317" y="359868"/>
                  </a:lnTo>
                  <a:lnTo>
                    <a:pt x="3340" y="402097"/>
                  </a:lnTo>
                  <a:lnTo>
                    <a:pt x="6091" y="447820"/>
                  </a:lnTo>
                  <a:lnTo>
                    <a:pt x="9433" y="496877"/>
                  </a:lnTo>
                  <a:lnTo>
                    <a:pt x="25993" y="723263"/>
                  </a:lnTo>
                  <a:lnTo>
                    <a:pt x="30249" y="786599"/>
                  </a:lnTo>
                  <a:lnTo>
                    <a:pt x="34279" y="852313"/>
                  </a:lnTo>
                  <a:lnTo>
                    <a:pt x="37946" y="920243"/>
                  </a:lnTo>
                  <a:lnTo>
                    <a:pt x="41115" y="990231"/>
                  </a:lnTo>
                  <a:lnTo>
                    <a:pt x="598582" y="989647"/>
                  </a:lnTo>
                  <a:lnTo>
                    <a:pt x="615981" y="415810"/>
                  </a:lnTo>
                  <a:lnTo>
                    <a:pt x="614813" y="368668"/>
                  </a:lnTo>
                  <a:lnTo>
                    <a:pt x="612107" y="318779"/>
                  </a:lnTo>
                  <a:lnTo>
                    <a:pt x="607332" y="267681"/>
                  </a:lnTo>
                  <a:lnTo>
                    <a:pt x="599956" y="216913"/>
                  </a:lnTo>
                  <a:lnTo>
                    <a:pt x="589448" y="168013"/>
                  </a:lnTo>
                  <a:lnTo>
                    <a:pt x="575278" y="122520"/>
                  </a:lnTo>
                  <a:lnTo>
                    <a:pt x="556914" y="81972"/>
                  </a:lnTo>
                  <a:lnTo>
                    <a:pt x="533826" y="47908"/>
                  </a:lnTo>
                  <a:lnTo>
                    <a:pt x="505482" y="21865"/>
                  </a:lnTo>
                  <a:lnTo>
                    <a:pt x="471351" y="5383"/>
                  </a:lnTo>
                  <a:lnTo>
                    <a:pt x="430903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11152820" y="2750705"/>
              <a:ext cx="327660" cy="525145"/>
            </a:xfrm>
            <a:custGeom>
              <a:avLst/>
              <a:gdLst/>
              <a:ahLst/>
              <a:cxnLst/>
              <a:rect l="l" t="t" r="r" b="b"/>
              <a:pathLst>
                <a:path w="327659" h="525145">
                  <a:moveTo>
                    <a:pt x="183375" y="0"/>
                  </a:moveTo>
                  <a:lnTo>
                    <a:pt x="135325" y="1366"/>
                  </a:lnTo>
                  <a:lnTo>
                    <a:pt x="91635" y="16868"/>
                  </a:lnTo>
                  <a:lnTo>
                    <a:pt x="55087" y="44409"/>
                  </a:lnTo>
                  <a:lnTo>
                    <a:pt x="28466" y="81891"/>
                  </a:lnTo>
                  <a:lnTo>
                    <a:pt x="14554" y="127215"/>
                  </a:lnTo>
                  <a:lnTo>
                    <a:pt x="13533" y="174304"/>
                  </a:lnTo>
                  <a:lnTo>
                    <a:pt x="20600" y="215963"/>
                  </a:lnTo>
                  <a:lnTo>
                    <a:pt x="29166" y="262718"/>
                  </a:lnTo>
                  <a:lnTo>
                    <a:pt x="33591" y="318122"/>
                  </a:lnTo>
                  <a:lnTo>
                    <a:pt x="33642" y="326567"/>
                  </a:lnTo>
                  <a:lnTo>
                    <a:pt x="35636" y="337400"/>
                  </a:lnTo>
                  <a:lnTo>
                    <a:pt x="28816" y="361340"/>
                  </a:lnTo>
                  <a:lnTo>
                    <a:pt x="22033" y="384543"/>
                  </a:lnTo>
                  <a:lnTo>
                    <a:pt x="14689" y="413704"/>
                  </a:lnTo>
                  <a:lnTo>
                    <a:pt x="7204" y="442809"/>
                  </a:lnTo>
                  <a:lnTo>
                    <a:pt x="0" y="465848"/>
                  </a:lnTo>
                  <a:lnTo>
                    <a:pt x="4336" y="476486"/>
                  </a:lnTo>
                  <a:lnTo>
                    <a:pt x="19602" y="497373"/>
                  </a:lnTo>
                  <a:lnTo>
                    <a:pt x="47184" y="517197"/>
                  </a:lnTo>
                  <a:lnTo>
                    <a:pt x="88468" y="524649"/>
                  </a:lnTo>
                  <a:lnTo>
                    <a:pt x="123161" y="514551"/>
                  </a:lnTo>
                  <a:lnTo>
                    <a:pt x="146207" y="493533"/>
                  </a:lnTo>
                  <a:lnTo>
                    <a:pt x="157753" y="469226"/>
                  </a:lnTo>
                  <a:lnTo>
                    <a:pt x="157949" y="449262"/>
                  </a:lnTo>
                  <a:lnTo>
                    <a:pt x="155807" y="433633"/>
                  </a:lnTo>
                  <a:lnTo>
                    <a:pt x="157259" y="412411"/>
                  </a:lnTo>
                  <a:lnTo>
                    <a:pt x="163352" y="393950"/>
                  </a:lnTo>
                  <a:lnTo>
                    <a:pt x="175133" y="386600"/>
                  </a:lnTo>
                  <a:lnTo>
                    <a:pt x="259180" y="386600"/>
                  </a:lnTo>
                  <a:lnTo>
                    <a:pt x="259715" y="386333"/>
                  </a:lnTo>
                  <a:lnTo>
                    <a:pt x="273743" y="363340"/>
                  </a:lnTo>
                  <a:lnTo>
                    <a:pt x="285500" y="328934"/>
                  </a:lnTo>
                  <a:lnTo>
                    <a:pt x="293846" y="295717"/>
                  </a:lnTo>
                  <a:lnTo>
                    <a:pt x="297637" y="276288"/>
                  </a:lnTo>
                  <a:lnTo>
                    <a:pt x="302172" y="276105"/>
                  </a:lnTo>
                  <a:lnTo>
                    <a:pt x="312199" y="274875"/>
                  </a:lnTo>
                  <a:lnTo>
                    <a:pt x="322352" y="271573"/>
                  </a:lnTo>
                  <a:lnTo>
                    <a:pt x="327266" y="265175"/>
                  </a:lnTo>
                  <a:lnTo>
                    <a:pt x="326114" y="253964"/>
                  </a:lnTo>
                  <a:lnTo>
                    <a:pt x="322541" y="242073"/>
                  </a:lnTo>
                  <a:lnTo>
                    <a:pt x="318254" y="230198"/>
                  </a:lnTo>
                  <a:lnTo>
                    <a:pt x="314960" y="219036"/>
                  </a:lnTo>
                  <a:lnTo>
                    <a:pt x="310301" y="182628"/>
                  </a:lnTo>
                  <a:lnTo>
                    <a:pt x="308560" y="148072"/>
                  </a:lnTo>
                  <a:lnTo>
                    <a:pt x="304231" y="113959"/>
                  </a:lnTo>
                  <a:lnTo>
                    <a:pt x="273469" y="50769"/>
                  </a:lnTo>
                  <a:lnTo>
                    <a:pt x="221281" y="10585"/>
                  </a:lnTo>
                  <a:lnTo>
                    <a:pt x="187223" y="546"/>
                  </a:lnTo>
                  <a:lnTo>
                    <a:pt x="183375" y="0"/>
                  </a:lnTo>
                  <a:close/>
                </a:path>
                <a:path w="327659" h="525145">
                  <a:moveTo>
                    <a:pt x="259180" y="386600"/>
                  </a:moveTo>
                  <a:lnTo>
                    <a:pt x="175133" y="386600"/>
                  </a:lnTo>
                  <a:lnTo>
                    <a:pt x="197434" y="390561"/>
                  </a:lnTo>
                  <a:lnTo>
                    <a:pt x="219114" y="395682"/>
                  </a:lnTo>
                  <a:lnTo>
                    <a:pt x="239950" y="396196"/>
                  </a:lnTo>
                  <a:lnTo>
                    <a:pt x="259180" y="386600"/>
                  </a:lnTo>
                  <a:close/>
                </a:path>
              </a:pathLst>
            </a:custGeom>
            <a:solidFill>
              <a:srgbClr val="F2D1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1111920" y="2700157"/>
              <a:ext cx="332740" cy="384175"/>
            </a:xfrm>
            <a:custGeom>
              <a:avLst/>
              <a:gdLst/>
              <a:ahLst/>
              <a:cxnLst/>
              <a:rect l="l" t="t" r="r" b="b"/>
              <a:pathLst>
                <a:path w="332740" h="384175">
                  <a:moveTo>
                    <a:pt x="224001" y="0"/>
                  </a:moveTo>
                  <a:lnTo>
                    <a:pt x="111940" y="26004"/>
                  </a:lnTo>
                  <a:lnTo>
                    <a:pt x="49224" y="59780"/>
                  </a:lnTo>
                  <a:lnTo>
                    <a:pt x="24011" y="89533"/>
                  </a:lnTo>
                  <a:lnTo>
                    <a:pt x="6662" y="127821"/>
                  </a:lnTo>
                  <a:lnTo>
                    <a:pt x="0" y="174611"/>
                  </a:lnTo>
                  <a:lnTo>
                    <a:pt x="6850" y="229870"/>
                  </a:lnTo>
                  <a:lnTo>
                    <a:pt x="30038" y="293567"/>
                  </a:lnTo>
                  <a:lnTo>
                    <a:pt x="42411" y="318913"/>
                  </a:lnTo>
                  <a:lnTo>
                    <a:pt x="75694" y="384068"/>
                  </a:lnTo>
                  <a:lnTo>
                    <a:pt x="85870" y="381198"/>
                  </a:lnTo>
                  <a:lnTo>
                    <a:pt x="129747" y="335120"/>
                  </a:lnTo>
                  <a:lnTo>
                    <a:pt x="148681" y="296653"/>
                  </a:lnTo>
                  <a:lnTo>
                    <a:pt x="140802" y="281486"/>
                  </a:lnTo>
                  <a:lnTo>
                    <a:pt x="133160" y="272111"/>
                  </a:lnTo>
                  <a:lnTo>
                    <a:pt x="129123" y="257728"/>
                  </a:lnTo>
                  <a:lnTo>
                    <a:pt x="139387" y="240082"/>
                  </a:lnTo>
                  <a:lnTo>
                    <a:pt x="167668" y="250313"/>
                  </a:lnTo>
                  <a:lnTo>
                    <a:pt x="205683" y="267956"/>
                  </a:lnTo>
                  <a:lnTo>
                    <a:pt x="245150" y="272549"/>
                  </a:lnTo>
                  <a:lnTo>
                    <a:pt x="269954" y="245855"/>
                  </a:lnTo>
                  <a:lnTo>
                    <a:pt x="292777" y="195274"/>
                  </a:lnTo>
                  <a:lnTo>
                    <a:pt x="313650" y="146938"/>
                  </a:lnTo>
                  <a:lnTo>
                    <a:pt x="332603" y="126981"/>
                  </a:lnTo>
                  <a:lnTo>
                    <a:pt x="313646" y="41022"/>
                  </a:lnTo>
                  <a:lnTo>
                    <a:pt x="284341" y="1850"/>
                  </a:lnTo>
                  <a:lnTo>
                    <a:pt x="224001" y="0"/>
                  </a:lnTo>
                  <a:close/>
                </a:path>
              </a:pathLst>
            </a:custGeom>
            <a:solidFill>
              <a:srgbClr val="C775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0931800" y="3185358"/>
              <a:ext cx="611505" cy="1092200"/>
            </a:xfrm>
            <a:custGeom>
              <a:avLst/>
              <a:gdLst/>
              <a:ahLst/>
              <a:cxnLst/>
              <a:rect l="l" t="t" r="r" b="b"/>
              <a:pathLst>
                <a:path w="611504" h="1092200">
                  <a:moveTo>
                    <a:pt x="414375" y="0"/>
                  </a:moveTo>
                  <a:lnTo>
                    <a:pt x="376351" y="114"/>
                  </a:lnTo>
                  <a:lnTo>
                    <a:pt x="302602" y="100774"/>
                  </a:lnTo>
                  <a:lnTo>
                    <a:pt x="228841" y="457"/>
                  </a:lnTo>
                  <a:lnTo>
                    <a:pt x="171361" y="635"/>
                  </a:lnTo>
                  <a:lnTo>
                    <a:pt x="121537" y="9799"/>
                  </a:lnTo>
                  <a:lnTo>
                    <a:pt x="77000" y="39585"/>
                  </a:lnTo>
                  <a:lnTo>
                    <a:pt x="74206" y="592035"/>
                  </a:lnTo>
                  <a:lnTo>
                    <a:pt x="68862" y="617910"/>
                  </a:lnTo>
                  <a:lnTo>
                    <a:pt x="54538" y="639011"/>
                  </a:lnTo>
                  <a:lnTo>
                    <a:pt x="33363" y="653223"/>
                  </a:lnTo>
                  <a:lnTo>
                    <a:pt x="7467" y="658431"/>
                  </a:lnTo>
                  <a:lnTo>
                    <a:pt x="0" y="1053122"/>
                  </a:lnTo>
                  <a:lnTo>
                    <a:pt x="3398" y="1068292"/>
                  </a:lnTo>
                  <a:lnTo>
                    <a:pt x="11987" y="1080617"/>
                  </a:lnTo>
                  <a:lnTo>
                    <a:pt x="24526" y="1088894"/>
                  </a:lnTo>
                  <a:lnTo>
                    <a:pt x="39776" y="1091920"/>
                  </a:lnTo>
                  <a:lnTo>
                    <a:pt x="40919" y="1088771"/>
                  </a:lnTo>
                  <a:lnTo>
                    <a:pt x="40525" y="1091920"/>
                  </a:lnTo>
                  <a:lnTo>
                    <a:pt x="579348" y="1091920"/>
                  </a:lnTo>
                  <a:lnTo>
                    <a:pt x="592000" y="1089328"/>
                  </a:lnTo>
                  <a:lnTo>
                    <a:pt x="602272" y="1082276"/>
                  </a:lnTo>
                  <a:lnTo>
                    <a:pt x="609095" y="1071855"/>
                  </a:lnTo>
                  <a:lnTo>
                    <a:pt x="611403" y="1059154"/>
                  </a:lnTo>
                  <a:lnTo>
                    <a:pt x="599452" y="415823"/>
                  </a:lnTo>
                  <a:lnTo>
                    <a:pt x="598282" y="368678"/>
                  </a:lnTo>
                  <a:lnTo>
                    <a:pt x="595573" y="318786"/>
                  </a:lnTo>
                  <a:lnTo>
                    <a:pt x="590796" y="267686"/>
                  </a:lnTo>
                  <a:lnTo>
                    <a:pt x="583419" y="216916"/>
                  </a:lnTo>
                  <a:lnTo>
                    <a:pt x="572910" y="168015"/>
                  </a:lnTo>
                  <a:lnTo>
                    <a:pt x="558740" y="122521"/>
                  </a:lnTo>
                  <a:lnTo>
                    <a:pt x="540377" y="81973"/>
                  </a:lnTo>
                  <a:lnTo>
                    <a:pt x="517290" y="47908"/>
                  </a:lnTo>
                  <a:lnTo>
                    <a:pt x="488948" y="21865"/>
                  </a:lnTo>
                  <a:lnTo>
                    <a:pt x="454820" y="5383"/>
                  </a:lnTo>
                  <a:lnTo>
                    <a:pt x="414375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1" name="object 10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207186" y="2938456"/>
              <a:ext cx="79017" cy="89992"/>
            </a:xfrm>
            <a:prstGeom prst="rect">
              <a:avLst/>
            </a:prstGeom>
          </p:spPr>
        </p:pic>
        <p:sp>
          <p:nvSpPr>
            <p:cNvPr id="102" name="object 102" descr=""/>
            <p:cNvSpPr/>
            <p:nvPr/>
          </p:nvSpPr>
          <p:spPr>
            <a:xfrm>
              <a:off x="11160644" y="3185816"/>
              <a:ext cx="147955" cy="294005"/>
            </a:xfrm>
            <a:custGeom>
              <a:avLst/>
              <a:gdLst/>
              <a:ahLst/>
              <a:cxnLst/>
              <a:rect l="l" t="t" r="r" b="b"/>
              <a:pathLst>
                <a:path w="147954" h="294004">
                  <a:moveTo>
                    <a:pt x="147485" y="0"/>
                  </a:moveTo>
                  <a:lnTo>
                    <a:pt x="115239" y="32892"/>
                  </a:lnTo>
                  <a:lnTo>
                    <a:pt x="96801" y="45437"/>
                  </a:lnTo>
                  <a:lnTo>
                    <a:pt x="75720" y="49857"/>
                  </a:lnTo>
                  <a:lnTo>
                    <a:pt x="54510" y="46108"/>
                  </a:lnTo>
                  <a:lnTo>
                    <a:pt x="35687" y="34150"/>
                  </a:lnTo>
                  <a:lnTo>
                    <a:pt x="0" y="0"/>
                  </a:lnTo>
                  <a:lnTo>
                    <a:pt x="16560" y="132460"/>
                  </a:lnTo>
                  <a:lnTo>
                    <a:pt x="23544" y="173567"/>
                  </a:lnTo>
                  <a:lnTo>
                    <a:pt x="34137" y="213893"/>
                  </a:lnTo>
                  <a:lnTo>
                    <a:pt x="53530" y="276415"/>
                  </a:lnTo>
                  <a:lnTo>
                    <a:pt x="76411" y="293385"/>
                  </a:lnTo>
                  <a:lnTo>
                    <a:pt x="90236" y="289259"/>
                  </a:lnTo>
                  <a:lnTo>
                    <a:pt x="116027" y="225564"/>
                  </a:lnTo>
                  <a:lnTo>
                    <a:pt x="129614" y="173574"/>
                  </a:lnTo>
                  <a:lnTo>
                    <a:pt x="137210" y="120383"/>
                  </a:lnTo>
                  <a:lnTo>
                    <a:pt x="147485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10934484" y="3185591"/>
              <a:ext cx="607060" cy="941069"/>
            </a:xfrm>
            <a:custGeom>
              <a:avLst/>
              <a:gdLst/>
              <a:ahLst/>
              <a:cxnLst/>
              <a:rect l="l" t="t" r="r" b="b"/>
              <a:pathLst>
                <a:path w="607059" h="941070">
                  <a:moveTo>
                    <a:pt x="598424" y="505167"/>
                  </a:moveTo>
                  <a:lnTo>
                    <a:pt x="597331" y="448284"/>
                  </a:lnTo>
                  <a:lnTo>
                    <a:pt x="475335" y="448284"/>
                  </a:lnTo>
                  <a:lnTo>
                    <a:pt x="475335" y="14998"/>
                  </a:lnTo>
                  <a:lnTo>
                    <a:pt x="462445" y="8915"/>
                  </a:lnTo>
                  <a:lnTo>
                    <a:pt x="448678" y="4343"/>
                  </a:lnTo>
                  <a:lnTo>
                    <a:pt x="434022" y="1346"/>
                  </a:lnTo>
                  <a:lnTo>
                    <a:pt x="418452" y="0"/>
                  </a:lnTo>
                  <a:lnTo>
                    <a:pt x="418452" y="448284"/>
                  </a:lnTo>
                  <a:lnTo>
                    <a:pt x="197091" y="448284"/>
                  </a:lnTo>
                  <a:lnTo>
                    <a:pt x="197091" y="317"/>
                  </a:lnTo>
                  <a:lnTo>
                    <a:pt x="161404" y="520"/>
                  </a:lnTo>
                  <a:lnTo>
                    <a:pt x="154254" y="863"/>
                  </a:lnTo>
                  <a:lnTo>
                    <a:pt x="147180" y="1714"/>
                  </a:lnTo>
                  <a:lnTo>
                    <a:pt x="140208" y="3340"/>
                  </a:lnTo>
                  <a:lnTo>
                    <a:pt x="140208" y="448284"/>
                  </a:lnTo>
                  <a:lnTo>
                    <a:pt x="72199" y="448284"/>
                  </a:lnTo>
                  <a:lnTo>
                    <a:pt x="71831" y="505167"/>
                  </a:lnTo>
                  <a:lnTo>
                    <a:pt x="598424" y="505167"/>
                  </a:lnTo>
                  <a:close/>
                </a:path>
                <a:path w="607059" h="941070">
                  <a:moveTo>
                    <a:pt x="606526" y="940803"/>
                  </a:moveTo>
                  <a:lnTo>
                    <a:pt x="605472" y="883920"/>
                  </a:lnTo>
                  <a:lnTo>
                    <a:pt x="1447" y="883920"/>
                  </a:lnTo>
                  <a:lnTo>
                    <a:pt x="0" y="940803"/>
                  </a:lnTo>
                  <a:lnTo>
                    <a:pt x="606526" y="940803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1074717" y="3185921"/>
              <a:ext cx="335280" cy="448309"/>
            </a:xfrm>
            <a:custGeom>
              <a:avLst/>
              <a:gdLst/>
              <a:ahLst/>
              <a:cxnLst/>
              <a:rect l="l" t="t" r="r" b="b"/>
              <a:pathLst>
                <a:path w="335279" h="448310">
                  <a:moveTo>
                    <a:pt x="56870" y="277304"/>
                  </a:moveTo>
                  <a:lnTo>
                    <a:pt x="28448" y="277304"/>
                  </a:lnTo>
                  <a:lnTo>
                    <a:pt x="28448" y="248856"/>
                  </a:lnTo>
                  <a:lnTo>
                    <a:pt x="0" y="248856"/>
                  </a:lnTo>
                  <a:lnTo>
                    <a:pt x="0" y="277304"/>
                  </a:lnTo>
                  <a:lnTo>
                    <a:pt x="28435" y="277304"/>
                  </a:lnTo>
                  <a:lnTo>
                    <a:pt x="28435" y="305727"/>
                  </a:lnTo>
                  <a:lnTo>
                    <a:pt x="0" y="305727"/>
                  </a:lnTo>
                  <a:lnTo>
                    <a:pt x="0" y="334187"/>
                  </a:lnTo>
                  <a:lnTo>
                    <a:pt x="28435" y="334187"/>
                  </a:lnTo>
                  <a:lnTo>
                    <a:pt x="28435" y="362623"/>
                  </a:lnTo>
                  <a:lnTo>
                    <a:pt x="0" y="362623"/>
                  </a:lnTo>
                  <a:lnTo>
                    <a:pt x="0" y="391083"/>
                  </a:lnTo>
                  <a:lnTo>
                    <a:pt x="28435" y="391083"/>
                  </a:lnTo>
                  <a:lnTo>
                    <a:pt x="28435" y="419506"/>
                  </a:lnTo>
                  <a:lnTo>
                    <a:pt x="0" y="419506"/>
                  </a:lnTo>
                  <a:lnTo>
                    <a:pt x="0" y="447954"/>
                  </a:lnTo>
                  <a:lnTo>
                    <a:pt x="28448" y="447954"/>
                  </a:lnTo>
                  <a:lnTo>
                    <a:pt x="28448" y="419506"/>
                  </a:lnTo>
                  <a:lnTo>
                    <a:pt x="56870" y="419506"/>
                  </a:lnTo>
                  <a:lnTo>
                    <a:pt x="56870" y="391058"/>
                  </a:lnTo>
                  <a:lnTo>
                    <a:pt x="28448" y="391058"/>
                  </a:lnTo>
                  <a:lnTo>
                    <a:pt x="28448" y="362635"/>
                  </a:lnTo>
                  <a:lnTo>
                    <a:pt x="56870" y="362635"/>
                  </a:lnTo>
                  <a:lnTo>
                    <a:pt x="56870" y="334187"/>
                  </a:lnTo>
                  <a:lnTo>
                    <a:pt x="28448" y="334187"/>
                  </a:lnTo>
                  <a:lnTo>
                    <a:pt x="28448" y="305765"/>
                  </a:lnTo>
                  <a:lnTo>
                    <a:pt x="56870" y="305765"/>
                  </a:lnTo>
                  <a:lnTo>
                    <a:pt x="56870" y="277304"/>
                  </a:lnTo>
                  <a:close/>
                </a:path>
                <a:path w="335279" h="448310">
                  <a:moveTo>
                    <a:pt x="56870" y="106629"/>
                  </a:moveTo>
                  <a:lnTo>
                    <a:pt x="28448" y="106629"/>
                  </a:lnTo>
                  <a:lnTo>
                    <a:pt x="28448" y="78206"/>
                  </a:lnTo>
                  <a:lnTo>
                    <a:pt x="0" y="78206"/>
                  </a:lnTo>
                  <a:lnTo>
                    <a:pt x="0" y="106654"/>
                  </a:lnTo>
                  <a:lnTo>
                    <a:pt x="28435" y="106654"/>
                  </a:lnTo>
                  <a:lnTo>
                    <a:pt x="28435" y="135077"/>
                  </a:lnTo>
                  <a:lnTo>
                    <a:pt x="56870" y="135077"/>
                  </a:lnTo>
                  <a:lnTo>
                    <a:pt x="56870" y="106629"/>
                  </a:lnTo>
                  <a:close/>
                </a:path>
                <a:path w="335279" h="448310">
                  <a:moveTo>
                    <a:pt x="56870" y="49745"/>
                  </a:moveTo>
                  <a:lnTo>
                    <a:pt x="28448" y="49745"/>
                  </a:lnTo>
                  <a:lnTo>
                    <a:pt x="28448" y="21323"/>
                  </a:lnTo>
                  <a:lnTo>
                    <a:pt x="56857" y="21323"/>
                  </a:lnTo>
                  <a:lnTo>
                    <a:pt x="56857" y="0"/>
                  </a:lnTo>
                  <a:lnTo>
                    <a:pt x="28422" y="63"/>
                  </a:lnTo>
                  <a:lnTo>
                    <a:pt x="28422" y="21310"/>
                  </a:lnTo>
                  <a:lnTo>
                    <a:pt x="0" y="21310"/>
                  </a:lnTo>
                  <a:lnTo>
                    <a:pt x="0" y="49758"/>
                  </a:lnTo>
                  <a:lnTo>
                    <a:pt x="28435" y="49758"/>
                  </a:lnTo>
                  <a:lnTo>
                    <a:pt x="28435" y="78193"/>
                  </a:lnTo>
                  <a:lnTo>
                    <a:pt x="56870" y="78193"/>
                  </a:lnTo>
                  <a:lnTo>
                    <a:pt x="56870" y="49745"/>
                  </a:lnTo>
                  <a:close/>
                </a:path>
                <a:path w="335279" h="448310">
                  <a:moveTo>
                    <a:pt x="335114" y="106629"/>
                  </a:moveTo>
                  <a:lnTo>
                    <a:pt x="306679" y="106629"/>
                  </a:lnTo>
                  <a:lnTo>
                    <a:pt x="306679" y="78206"/>
                  </a:lnTo>
                  <a:lnTo>
                    <a:pt x="278231" y="78206"/>
                  </a:lnTo>
                  <a:lnTo>
                    <a:pt x="278231" y="106654"/>
                  </a:lnTo>
                  <a:lnTo>
                    <a:pt x="306666" y="106654"/>
                  </a:lnTo>
                  <a:lnTo>
                    <a:pt x="306666" y="135077"/>
                  </a:lnTo>
                  <a:lnTo>
                    <a:pt x="278231" y="135077"/>
                  </a:lnTo>
                  <a:lnTo>
                    <a:pt x="278231" y="163525"/>
                  </a:lnTo>
                  <a:lnTo>
                    <a:pt x="306666" y="163525"/>
                  </a:lnTo>
                  <a:lnTo>
                    <a:pt x="306666" y="191960"/>
                  </a:lnTo>
                  <a:lnTo>
                    <a:pt x="278231" y="191960"/>
                  </a:lnTo>
                  <a:lnTo>
                    <a:pt x="278231" y="220421"/>
                  </a:lnTo>
                  <a:lnTo>
                    <a:pt x="306666" y="220421"/>
                  </a:lnTo>
                  <a:lnTo>
                    <a:pt x="306666" y="248856"/>
                  </a:lnTo>
                  <a:lnTo>
                    <a:pt x="278231" y="248856"/>
                  </a:lnTo>
                  <a:lnTo>
                    <a:pt x="278231" y="277304"/>
                  </a:lnTo>
                  <a:lnTo>
                    <a:pt x="306666" y="277304"/>
                  </a:lnTo>
                  <a:lnTo>
                    <a:pt x="306666" y="305727"/>
                  </a:lnTo>
                  <a:lnTo>
                    <a:pt x="278231" y="305727"/>
                  </a:lnTo>
                  <a:lnTo>
                    <a:pt x="278231" y="334187"/>
                  </a:lnTo>
                  <a:lnTo>
                    <a:pt x="306666" y="334187"/>
                  </a:lnTo>
                  <a:lnTo>
                    <a:pt x="306666" y="362623"/>
                  </a:lnTo>
                  <a:lnTo>
                    <a:pt x="278231" y="362623"/>
                  </a:lnTo>
                  <a:lnTo>
                    <a:pt x="278231" y="391083"/>
                  </a:lnTo>
                  <a:lnTo>
                    <a:pt x="306666" y="391083"/>
                  </a:lnTo>
                  <a:lnTo>
                    <a:pt x="306666" y="419506"/>
                  </a:lnTo>
                  <a:lnTo>
                    <a:pt x="278231" y="419506"/>
                  </a:lnTo>
                  <a:lnTo>
                    <a:pt x="278231" y="447954"/>
                  </a:lnTo>
                  <a:lnTo>
                    <a:pt x="306679" y="447954"/>
                  </a:lnTo>
                  <a:lnTo>
                    <a:pt x="306679" y="419506"/>
                  </a:lnTo>
                  <a:lnTo>
                    <a:pt x="335114" y="419506"/>
                  </a:lnTo>
                  <a:lnTo>
                    <a:pt x="335114" y="391058"/>
                  </a:lnTo>
                  <a:lnTo>
                    <a:pt x="306679" y="391058"/>
                  </a:lnTo>
                  <a:lnTo>
                    <a:pt x="306679" y="362635"/>
                  </a:lnTo>
                  <a:lnTo>
                    <a:pt x="335114" y="362635"/>
                  </a:lnTo>
                  <a:lnTo>
                    <a:pt x="335114" y="334187"/>
                  </a:lnTo>
                  <a:lnTo>
                    <a:pt x="306679" y="334187"/>
                  </a:lnTo>
                  <a:lnTo>
                    <a:pt x="306679" y="305765"/>
                  </a:lnTo>
                  <a:lnTo>
                    <a:pt x="335114" y="305765"/>
                  </a:lnTo>
                  <a:lnTo>
                    <a:pt x="335114" y="277304"/>
                  </a:lnTo>
                  <a:lnTo>
                    <a:pt x="306679" y="277304"/>
                  </a:lnTo>
                  <a:lnTo>
                    <a:pt x="306679" y="248856"/>
                  </a:lnTo>
                  <a:lnTo>
                    <a:pt x="335114" y="248856"/>
                  </a:lnTo>
                  <a:lnTo>
                    <a:pt x="335114" y="220408"/>
                  </a:lnTo>
                  <a:lnTo>
                    <a:pt x="306679" y="220408"/>
                  </a:lnTo>
                  <a:lnTo>
                    <a:pt x="306679" y="191973"/>
                  </a:lnTo>
                  <a:lnTo>
                    <a:pt x="335114" y="191973"/>
                  </a:lnTo>
                  <a:lnTo>
                    <a:pt x="335114" y="163525"/>
                  </a:lnTo>
                  <a:lnTo>
                    <a:pt x="306679" y="163525"/>
                  </a:lnTo>
                  <a:lnTo>
                    <a:pt x="306679" y="135077"/>
                  </a:lnTo>
                  <a:lnTo>
                    <a:pt x="335114" y="135077"/>
                  </a:lnTo>
                  <a:lnTo>
                    <a:pt x="335114" y="106629"/>
                  </a:lnTo>
                  <a:close/>
                </a:path>
                <a:path w="335279" h="448310">
                  <a:moveTo>
                    <a:pt x="335114" y="49745"/>
                  </a:moveTo>
                  <a:lnTo>
                    <a:pt x="306679" y="49745"/>
                  </a:lnTo>
                  <a:lnTo>
                    <a:pt x="306679" y="21323"/>
                  </a:lnTo>
                  <a:lnTo>
                    <a:pt x="335102" y="21323"/>
                  </a:lnTo>
                  <a:lnTo>
                    <a:pt x="335102" y="14681"/>
                  </a:lnTo>
                  <a:lnTo>
                    <a:pt x="328371" y="11264"/>
                  </a:lnTo>
                  <a:lnTo>
                    <a:pt x="321373" y="8293"/>
                  </a:lnTo>
                  <a:lnTo>
                    <a:pt x="314147" y="5753"/>
                  </a:lnTo>
                  <a:lnTo>
                    <a:pt x="306654" y="3644"/>
                  </a:lnTo>
                  <a:lnTo>
                    <a:pt x="306654" y="21310"/>
                  </a:lnTo>
                  <a:lnTo>
                    <a:pt x="278231" y="21310"/>
                  </a:lnTo>
                  <a:lnTo>
                    <a:pt x="278231" y="49758"/>
                  </a:lnTo>
                  <a:lnTo>
                    <a:pt x="306666" y="49758"/>
                  </a:lnTo>
                  <a:lnTo>
                    <a:pt x="306666" y="78193"/>
                  </a:lnTo>
                  <a:lnTo>
                    <a:pt x="335114" y="78193"/>
                  </a:lnTo>
                  <a:lnTo>
                    <a:pt x="335114" y="49745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1067086" y="3306403"/>
              <a:ext cx="72390" cy="135255"/>
            </a:xfrm>
            <a:custGeom>
              <a:avLst/>
              <a:gdLst/>
              <a:ahLst/>
              <a:cxnLst/>
              <a:rect l="l" t="t" r="r" b="b"/>
              <a:pathLst>
                <a:path w="72390" h="135254">
                  <a:moveTo>
                    <a:pt x="64871" y="0"/>
                  </a:moveTo>
                  <a:lnTo>
                    <a:pt x="7251" y="0"/>
                  </a:lnTo>
                  <a:lnTo>
                    <a:pt x="0" y="7251"/>
                  </a:lnTo>
                  <a:lnTo>
                    <a:pt x="0" y="127965"/>
                  </a:lnTo>
                  <a:lnTo>
                    <a:pt x="7251" y="135216"/>
                  </a:lnTo>
                  <a:lnTo>
                    <a:pt x="55930" y="135216"/>
                  </a:lnTo>
                  <a:lnTo>
                    <a:pt x="64871" y="135216"/>
                  </a:lnTo>
                  <a:lnTo>
                    <a:pt x="72110" y="127965"/>
                  </a:lnTo>
                  <a:lnTo>
                    <a:pt x="72110" y="7251"/>
                  </a:lnTo>
                  <a:lnTo>
                    <a:pt x="64871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1227308" y="3463201"/>
              <a:ext cx="20955" cy="814069"/>
            </a:xfrm>
            <a:custGeom>
              <a:avLst/>
              <a:gdLst/>
              <a:ahLst/>
              <a:cxnLst/>
              <a:rect l="l" t="t" r="r" b="b"/>
              <a:pathLst>
                <a:path w="20954" h="814070">
                  <a:moveTo>
                    <a:pt x="20726" y="0"/>
                  </a:moveTo>
                  <a:lnTo>
                    <a:pt x="0" y="0"/>
                  </a:lnTo>
                  <a:lnTo>
                    <a:pt x="0" y="814070"/>
                  </a:lnTo>
                  <a:lnTo>
                    <a:pt x="20726" y="814070"/>
                  </a:lnTo>
                  <a:lnTo>
                    <a:pt x="20726" y="0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1160644" y="3185816"/>
              <a:ext cx="147955" cy="294005"/>
            </a:xfrm>
            <a:custGeom>
              <a:avLst/>
              <a:gdLst/>
              <a:ahLst/>
              <a:cxnLst/>
              <a:rect l="l" t="t" r="r" b="b"/>
              <a:pathLst>
                <a:path w="147954" h="294004">
                  <a:moveTo>
                    <a:pt x="147485" y="0"/>
                  </a:moveTo>
                  <a:lnTo>
                    <a:pt x="115239" y="32892"/>
                  </a:lnTo>
                  <a:lnTo>
                    <a:pt x="96801" y="45437"/>
                  </a:lnTo>
                  <a:lnTo>
                    <a:pt x="75720" y="49857"/>
                  </a:lnTo>
                  <a:lnTo>
                    <a:pt x="54510" y="46108"/>
                  </a:lnTo>
                  <a:lnTo>
                    <a:pt x="35687" y="34150"/>
                  </a:lnTo>
                  <a:lnTo>
                    <a:pt x="0" y="0"/>
                  </a:lnTo>
                  <a:lnTo>
                    <a:pt x="16560" y="132460"/>
                  </a:lnTo>
                  <a:lnTo>
                    <a:pt x="23544" y="173567"/>
                  </a:lnTo>
                  <a:lnTo>
                    <a:pt x="34137" y="213893"/>
                  </a:lnTo>
                  <a:lnTo>
                    <a:pt x="53530" y="276415"/>
                  </a:lnTo>
                  <a:lnTo>
                    <a:pt x="76411" y="293385"/>
                  </a:lnTo>
                  <a:lnTo>
                    <a:pt x="90236" y="289259"/>
                  </a:lnTo>
                  <a:lnTo>
                    <a:pt x="116027" y="225564"/>
                  </a:lnTo>
                  <a:lnTo>
                    <a:pt x="129614" y="173574"/>
                  </a:lnTo>
                  <a:lnTo>
                    <a:pt x="137210" y="120383"/>
                  </a:lnTo>
                  <a:lnTo>
                    <a:pt x="147485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8" name="object 10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95179" y="4240188"/>
              <a:ext cx="96794" cy="121983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11057864" y="3806723"/>
              <a:ext cx="398145" cy="208279"/>
            </a:xfrm>
            <a:custGeom>
              <a:avLst/>
              <a:gdLst/>
              <a:ahLst/>
              <a:cxnLst/>
              <a:rect l="l" t="t" r="r" b="b"/>
              <a:pathLst>
                <a:path w="398145" h="208279">
                  <a:moveTo>
                    <a:pt x="118999" y="25311"/>
                  </a:moveTo>
                  <a:lnTo>
                    <a:pt x="117005" y="15455"/>
                  </a:lnTo>
                  <a:lnTo>
                    <a:pt x="111594" y="7416"/>
                  </a:lnTo>
                  <a:lnTo>
                    <a:pt x="103543" y="1981"/>
                  </a:lnTo>
                  <a:lnTo>
                    <a:pt x="93700" y="0"/>
                  </a:lnTo>
                  <a:lnTo>
                    <a:pt x="25298" y="0"/>
                  </a:lnTo>
                  <a:lnTo>
                    <a:pt x="15455" y="1981"/>
                  </a:lnTo>
                  <a:lnTo>
                    <a:pt x="7416" y="7416"/>
                  </a:lnTo>
                  <a:lnTo>
                    <a:pt x="1981" y="15455"/>
                  </a:lnTo>
                  <a:lnTo>
                    <a:pt x="0" y="25311"/>
                  </a:lnTo>
                  <a:lnTo>
                    <a:pt x="0" y="182930"/>
                  </a:lnTo>
                  <a:lnTo>
                    <a:pt x="1981" y="192786"/>
                  </a:lnTo>
                  <a:lnTo>
                    <a:pt x="7416" y="200825"/>
                  </a:lnTo>
                  <a:lnTo>
                    <a:pt x="15455" y="206248"/>
                  </a:lnTo>
                  <a:lnTo>
                    <a:pt x="25298" y="208241"/>
                  </a:lnTo>
                  <a:lnTo>
                    <a:pt x="93700" y="208241"/>
                  </a:lnTo>
                  <a:lnTo>
                    <a:pt x="103543" y="206248"/>
                  </a:lnTo>
                  <a:lnTo>
                    <a:pt x="111594" y="200825"/>
                  </a:lnTo>
                  <a:lnTo>
                    <a:pt x="117005" y="192786"/>
                  </a:lnTo>
                  <a:lnTo>
                    <a:pt x="118999" y="182930"/>
                  </a:lnTo>
                  <a:lnTo>
                    <a:pt x="118999" y="25311"/>
                  </a:lnTo>
                  <a:close/>
                </a:path>
                <a:path w="398145" h="208279">
                  <a:moveTo>
                    <a:pt x="397649" y="25311"/>
                  </a:moveTo>
                  <a:lnTo>
                    <a:pt x="395668" y="15455"/>
                  </a:lnTo>
                  <a:lnTo>
                    <a:pt x="390245" y="7416"/>
                  </a:lnTo>
                  <a:lnTo>
                    <a:pt x="382206" y="1981"/>
                  </a:lnTo>
                  <a:lnTo>
                    <a:pt x="372364" y="0"/>
                  </a:lnTo>
                  <a:lnTo>
                    <a:pt x="303961" y="0"/>
                  </a:lnTo>
                  <a:lnTo>
                    <a:pt x="294119" y="1981"/>
                  </a:lnTo>
                  <a:lnTo>
                    <a:pt x="286080" y="7416"/>
                  </a:lnTo>
                  <a:lnTo>
                    <a:pt x="280657" y="15455"/>
                  </a:lnTo>
                  <a:lnTo>
                    <a:pt x="278663" y="25311"/>
                  </a:lnTo>
                  <a:lnTo>
                    <a:pt x="278663" y="182930"/>
                  </a:lnTo>
                  <a:lnTo>
                    <a:pt x="280657" y="192786"/>
                  </a:lnTo>
                  <a:lnTo>
                    <a:pt x="286080" y="200825"/>
                  </a:lnTo>
                  <a:lnTo>
                    <a:pt x="294119" y="206248"/>
                  </a:lnTo>
                  <a:lnTo>
                    <a:pt x="303961" y="208241"/>
                  </a:lnTo>
                  <a:lnTo>
                    <a:pt x="372364" y="208241"/>
                  </a:lnTo>
                  <a:lnTo>
                    <a:pt x="382206" y="206248"/>
                  </a:lnTo>
                  <a:lnTo>
                    <a:pt x="390245" y="200825"/>
                  </a:lnTo>
                  <a:lnTo>
                    <a:pt x="395668" y="192786"/>
                  </a:lnTo>
                  <a:lnTo>
                    <a:pt x="397649" y="182930"/>
                  </a:lnTo>
                  <a:lnTo>
                    <a:pt x="397649" y="25311"/>
                  </a:lnTo>
                  <a:close/>
                </a:path>
              </a:pathLst>
            </a:custGeom>
            <a:solidFill>
              <a:srgbClr val="FFD6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11106556" y="3846614"/>
              <a:ext cx="300355" cy="22225"/>
            </a:xfrm>
            <a:custGeom>
              <a:avLst/>
              <a:gdLst/>
              <a:ahLst/>
              <a:cxnLst/>
              <a:rect l="l" t="t" r="r" b="b"/>
              <a:pathLst>
                <a:path w="300354" h="22225">
                  <a:moveTo>
                    <a:pt x="21628" y="4851"/>
                  </a:moveTo>
                  <a:lnTo>
                    <a:pt x="16776" y="0"/>
                  </a:lnTo>
                  <a:lnTo>
                    <a:pt x="4838" y="0"/>
                  </a:lnTo>
                  <a:lnTo>
                    <a:pt x="0" y="4851"/>
                  </a:lnTo>
                  <a:lnTo>
                    <a:pt x="0" y="16789"/>
                  </a:lnTo>
                  <a:lnTo>
                    <a:pt x="4838" y="21628"/>
                  </a:lnTo>
                  <a:lnTo>
                    <a:pt x="16776" y="21628"/>
                  </a:lnTo>
                  <a:lnTo>
                    <a:pt x="21628" y="16789"/>
                  </a:lnTo>
                  <a:lnTo>
                    <a:pt x="21628" y="10820"/>
                  </a:lnTo>
                  <a:lnTo>
                    <a:pt x="21628" y="4851"/>
                  </a:lnTo>
                  <a:close/>
                </a:path>
                <a:path w="300354" h="22225">
                  <a:moveTo>
                    <a:pt x="300278" y="4851"/>
                  </a:moveTo>
                  <a:lnTo>
                    <a:pt x="295440" y="0"/>
                  </a:lnTo>
                  <a:lnTo>
                    <a:pt x="283502" y="0"/>
                  </a:lnTo>
                  <a:lnTo>
                    <a:pt x="278663" y="4851"/>
                  </a:lnTo>
                  <a:lnTo>
                    <a:pt x="278663" y="16789"/>
                  </a:lnTo>
                  <a:lnTo>
                    <a:pt x="283502" y="21628"/>
                  </a:lnTo>
                  <a:lnTo>
                    <a:pt x="295440" y="21628"/>
                  </a:lnTo>
                  <a:lnTo>
                    <a:pt x="300278" y="16789"/>
                  </a:lnTo>
                  <a:lnTo>
                    <a:pt x="300278" y="10820"/>
                  </a:lnTo>
                  <a:lnTo>
                    <a:pt x="300278" y="4851"/>
                  </a:lnTo>
                  <a:close/>
                </a:path>
              </a:pathLst>
            </a:custGeom>
            <a:solidFill>
              <a:srgbClr val="B3B8C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10786037" y="3360390"/>
              <a:ext cx="212725" cy="899160"/>
            </a:xfrm>
            <a:custGeom>
              <a:avLst/>
              <a:gdLst/>
              <a:ahLst/>
              <a:cxnLst/>
              <a:rect l="l" t="t" r="r" b="b"/>
              <a:pathLst>
                <a:path w="212725" h="899160">
                  <a:moveTo>
                    <a:pt x="152062" y="0"/>
                  </a:moveTo>
                  <a:lnTo>
                    <a:pt x="136118" y="31703"/>
                  </a:lnTo>
                  <a:lnTo>
                    <a:pt x="126705" y="89390"/>
                  </a:lnTo>
                  <a:lnTo>
                    <a:pt x="0" y="854282"/>
                  </a:lnTo>
                  <a:lnTo>
                    <a:pt x="31520" y="889227"/>
                  </a:lnTo>
                  <a:lnTo>
                    <a:pt x="145338" y="899151"/>
                  </a:lnTo>
                  <a:lnTo>
                    <a:pt x="212229" y="399952"/>
                  </a:lnTo>
                  <a:lnTo>
                    <a:pt x="203149" y="43971"/>
                  </a:lnTo>
                  <a:lnTo>
                    <a:pt x="194499" y="30847"/>
                  </a:lnTo>
                  <a:lnTo>
                    <a:pt x="174496" y="7952"/>
                  </a:lnTo>
                  <a:lnTo>
                    <a:pt x="152062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5782950" y="5238342"/>
              <a:ext cx="186055" cy="186055"/>
            </a:xfrm>
            <a:custGeom>
              <a:avLst/>
              <a:gdLst/>
              <a:ahLst/>
              <a:cxnLst/>
              <a:rect l="l" t="t" r="r" b="b"/>
              <a:pathLst>
                <a:path w="186054" h="186054">
                  <a:moveTo>
                    <a:pt x="63322" y="0"/>
                  </a:moveTo>
                  <a:lnTo>
                    <a:pt x="0" y="122351"/>
                  </a:lnTo>
                  <a:lnTo>
                    <a:pt x="122339" y="185674"/>
                  </a:lnTo>
                  <a:lnTo>
                    <a:pt x="185661" y="63334"/>
                  </a:lnTo>
                  <a:lnTo>
                    <a:pt x="6332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5708760" y="5437481"/>
              <a:ext cx="360045" cy="158750"/>
            </a:xfrm>
            <a:custGeom>
              <a:avLst/>
              <a:gdLst/>
              <a:ahLst/>
              <a:cxnLst/>
              <a:rect l="l" t="t" r="r" b="b"/>
              <a:pathLst>
                <a:path w="360045" h="158750">
                  <a:moveTo>
                    <a:pt x="6896" y="0"/>
                  </a:moveTo>
                  <a:lnTo>
                    <a:pt x="0" y="17081"/>
                  </a:lnTo>
                  <a:lnTo>
                    <a:pt x="2425" y="22783"/>
                  </a:lnTo>
                  <a:lnTo>
                    <a:pt x="7442" y="24815"/>
                  </a:lnTo>
                  <a:lnTo>
                    <a:pt x="334746" y="157010"/>
                  </a:lnTo>
                  <a:lnTo>
                    <a:pt x="341582" y="158288"/>
                  </a:lnTo>
                  <a:lnTo>
                    <a:pt x="348137" y="156898"/>
                  </a:lnTo>
                  <a:lnTo>
                    <a:pt x="353679" y="153152"/>
                  </a:lnTo>
                  <a:lnTo>
                    <a:pt x="357479" y="147358"/>
                  </a:lnTo>
                  <a:lnTo>
                    <a:pt x="359511" y="142379"/>
                  </a:lnTo>
                  <a:lnTo>
                    <a:pt x="68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5715657" y="5426327"/>
              <a:ext cx="357505" cy="153670"/>
            </a:xfrm>
            <a:custGeom>
              <a:avLst/>
              <a:gdLst/>
              <a:ahLst/>
              <a:cxnLst/>
              <a:rect l="l" t="t" r="r" b="b"/>
              <a:pathLst>
                <a:path w="357504" h="153670">
                  <a:moveTo>
                    <a:pt x="4508" y="0"/>
                  </a:moveTo>
                  <a:lnTo>
                    <a:pt x="0" y="11150"/>
                  </a:lnTo>
                  <a:lnTo>
                    <a:pt x="352615" y="153555"/>
                  </a:lnTo>
                  <a:lnTo>
                    <a:pt x="357098" y="142392"/>
                  </a:lnTo>
                  <a:lnTo>
                    <a:pt x="4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5720166" y="5289140"/>
              <a:ext cx="354330" cy="280035"/>
            </a:xfrm>
            <a:custGeom>
              <a:avLst/>
              <a:gdLst/>
              <a:ahLst/>
              <a:cxnLst/>
              <a:rect l="l" t="t" r="r" b="b"/>
              <a:pathLst>
                <a:path w="354329" h="280035">
                  <a:moveTo>
                    <a:pt x="88239" y="0"/>
                  </a:moveTo>
                  <a:lnTo>
                    <a:pt x="63512" y="16027"/>
                  </a:lnTo>
                  <a:lnTo>
                    <a:pt x="34847" y="62693"/>
                  </a:lnTo>
                  <a:lnTo>
                    <a:pt x="10856" y="112217"/>
                  </a:lnTo>
                  <a:lnTo>
                    <a:pt x="0" y="137159"/>
                  </a:lnTo>
                  <a:lnTo>
                    <a:pt x="352615" y="279552"/>
                  </a:lnTo>
                  <a:lnTo>
                    <a:pt x="354160" y="269107"/>
                  </a:lnTo>
                  <a:lnTo>
                    <a:pt x="351066" y="254958"/>
                  </a:lnTo>
                  <a:lnTo>
                    <a:pt x="341485" y="238715"/>
                  </a:lnTo>
                  <a:lnTo>
                    <a:pt x="323570" y="221983"/>
                  </a:lnTo>
                  <a:lnTo>
                    <a:pt x="303570" y="206634"/>
                  </a:lnTo>
                  <a:lnTo>
                    <a:pt x="284299" y="190365"/>
                  </a:lnTo>
                  <a:lnTo>
                    <a:pt x="265527" y="173493"/>
                  </a:lnTo>
                  <a:lnTo>
                    <a:pt x="247027" y="156336"/>
                  </a:lnTo>
                  <a:lnTo>
                    <a:pt x="227918" y="127228"/>
                  </a:lnTo>
                  <a:lnTo>
                    <a:pt x="224607" y="97950"/>
                  </a:lnTo>
                  <a:lnTo>
                    <a:pt x="228480" y="72017"/>
                  </a:lnTo>
                  <a:lnTo>
                    <a:pt x="230924" y="52946"/>
                  </a:lnTo>
                  <a:lnTo>
                    <a:pt x="226721" y="44159"/>
                  </a:lnTo>
                  <a:lnTo>
                    <a:pt x="217508" y="43268"/>
                  </a:lnTo>
                  <a:lnTo>
                    <a:pt x="204629" y="48931"/>
                  </a:lnTo>
                  <a:lnTo>
                    <a:pt x="189433" y="59804"/>
                  </a:lnTo>
                  <a:lnTo>
                    <a:pt x="162584" y="67313"/>
                  </a:lnTo>
                  <a:lnTo>
                    <a:pt x="140122" y="49652"/>
                  </a:lnTo>
                  <a:lnTo>
                    <a:pt x="117017" y="22115"/>
                  </a:lnTo>
                  <a:lnTo>
                    <a:pt x="88239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203378" y="5354688"/>
              <a:ext cx="137795" cy="137795"/>
            </a:xfrm>
            <a:custGeom>
              <a:avLst/>
              <a:gdLst/>
              <a:ahLst/>
              <a:cxnLst/>
              <a:rect l="l" t="t" r="r" b="b"/>
              <a:pathLst>
                <a:path w="137795" h="137795">
                  <a:moveTo>
                    <a:pt x="137744" y="0"/>
                  </a:moveTo>
                  <a:lnTo>
                    <a:pt x="0" y="0"/>
                  </a:lnTo>
                  <a:lnTo>
                    <a:pt x="0" y="137744"/>
                  </a:lnTo>
                  <a:lnTo>
                    <a:pt x="137744" y="137744"/>
                  </a:lnTo>
                  <a:lnTo>
                    <a:pt x="1377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172950" y="5576650"/>
              <a:ext cx="380365" cy="22860"/>
            </a:xfrm>
            <a:custGeom>
              <a:avLst/>
              <a:gdLst/>
              <a:ahLst/>
              <a:cxnLst/>
              <a:rect l="l" t="t" r="r" b="b"/>
              <a:pathLst>
                <a:path w="380365" h="22860">
                  <a:moveTo>
                    <a:pt x="380263" y="0"/>
                  </a:moveTo>
                  <a:lnTo>
                    <a:pt x="0" y="0"/>
                  </a:lnTo>
                  <a:lnTo>
                    <a:pt x="0" y="18415"/>
                  </a:lnTo>
                  <a:lnTo>
                    <a:pt x="4368" y="22809"/>
                  </a:lnTo>
                  <a:lnTo>
                    <a:pt x="9791" y="22809"/>
                  </a:lnTo>
                  <a:lnTo>
                    <a:pt x="372440" y="22809"/>
                  </a:lnTo>
                  <a:lnTo>
                    <a:pt x="380263" y="15011"/>
                  </a:lnTo>
                  <a:lnTo>
                    <a:pt x="3802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172949" y="5564581"/>
              <a:ext cx="380365" cy="12065"/>
            </a:xfrm>
            <a:custGeom>
              <a:avLst/>
              <a:gdLst/>
              <a:ahLst/>
              <a:cxnLst/>
              <a:rect l="l" t="t" r="r" b="b"/>
              <a:pathLst>
                <a:path w="380365" h="12064">
                  <a:moveTo>
                    <a:pt x="380276" y="0"/>
                  </a:moveTo>
                  <a:lnTo>
                    <a:pt x="0" y="0"/>
                  </a:lnTo>
                  <a:lnTo>
                    <a:pt x="0" y="12064"/>
                  </a:lnTo>
                  <a:lnTo>
                    <a:pt x="380276" y="12064"/>
                  </a:lnTo>
                  <a:lnTo>
                    <a:pt x="3802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172918" y="5393461"/>
              <a:ext cx="380365" cy="171450"/>
            </a:xfrm>
            <a:custGeom>
              <a:avLst/>
              <a:gdLst/>
              <a:ahLst/>
              <a:cxnLst/>
              <a:rect l="l" t="t" r="r" b="b"/>
              <a:pathLst>
                <a:path w="380365" h="171450">
                  <a:moveTo>
                    <a:pt x="175399" y="0"/>
                  </a:moveTo>
                  <a:lnTo>
                    <a:pt x="166538" y="2620"/>
                  </a:lnTo>
                  <a:lnTo>
                    <a:pt x="156729" y="12695"/>
                  </a:lnTo>
                  <a:lnTo>
                    <a:pt x="146710" y="28474"/>
                  </a:lnTo>
                  <a:lnTo>
                    <a:pt x="124609" y="45484"/>
                  </a:lnTo>
                  <a:lnTo>
                    <a:pt x="97154" y="37517"/>
                  </a:lnTo>
                  <a:lnTo>
                    <a:pt x="65414" y="20634"/>
                  </a:lnTo>
                  <a:lnTo>
                    <a:pt x="30454" y="10898"/>
                  </a:lnTo>
                  <a:lnTo>
                    <a:pt x="14021" y="33395"/>
                  </a:lnTo>
                  <a:lnTo>
                    <a:pt x="4911" y="84580"/>
                  </a:lnTo>
                  <a:lnTo>
                    <a:pt x="968" y="138617"/>
                  </a:lnTo>
                  <a:lnTo>
                    <a:pt x="0" y="171146"/>
                  </a:lnTo>
                  <a:lnTo>
                    <a:pt x="380276" y="171146"/>
                  </a:lnTo>
                  <a:lnTo>
                    <a:pt x="354665" y="137417"/>
                  </a:lnTo>
                  <a:lnTo>
                    <a:pt x="307515" y="121867"/>
                  </a:lnTo>
                  <a:lnTo>
                    <a:pt x="283556" y="113996"/>
                  </a:lnTo>
                  <a:lnTo>
                    <a:pt x="236245" y="96407"/>
                  </a:lnTo>
                  <a:lnTo>
                    <a:pt x="193594" y="50665"/>
                  </a:lnTo>
                  <a:lnTo>
                    <a:pt x="187466" y="25169"/>
                  </a:lnTo>
                  <a:lnTo>
                    <a:pt x="182575" y="6580"/>
                  </a:lnTo>
                  <a:lnTo>
                    <a:pt x="175399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123514" y="2664401"/>
              <a:ext cx="334645" cy="518159"/>
            </a:xfrm>
            <a:custGeom>
              <a:avLst/>
              <a:gdLst/>
              <a:ahLst/>
              <a:cxnLst/>
              <a:rect l="l" t="t" r="r" b="b"/>
              <a:pathLst>
                <a:path w="334645" h="518160">
                  <a:moveTo>
                    <a:pt x="261169" y="312356"/>
                  </a:moveTo>
                  <a:lnTo>
                    <a:pt x="43586" y="312356"/>
                  </a:lnTo>
                  <a:lnTo>
                    <a:pt x="43243" y="320103"/>
                  </a:lnTo>
                  <a:lnTo>
                    <a:pt x="26784" y="424192"/>
                  </a:lnTo>
                  <a:lnTo>
                    <a:pt x="39400" y="474332"/>
                  </a:lnTo>
                  <a:lnTo>
                    <a:pt x="55690" y="494547"/>
                  </a:lnTo>
                  <a:lnTo>
                    <a:pt x="60259" y="500116"/>
                  </a:lnTo>
                  <a:lnTo>
                    <a:pt x="64436" y="504718"/>
                  </a:lnTo>
                  <a:lnTo>
                    <a:pt x="68643" y="507949"/>
                  </a:lnTo>
                  <a:lnTo>
                    <a:pt x="69684" y="508533"/>
                  </a:lnTo>
                  <a:lnTo>
                    <a:pt x="74295" y="508800"/>
                  </a:lnTo>
                  <a:lnTo>
                    <a:pt x="75387" y="509384"/>
                  </a:lnTo>
                  <a:lnTo>
                    <a:pt x="100204" y="517769"/>
                  </a:lnTo>
                  <a:lnTo>
                    <a:pt x="125118" y="517731"/>
                  </a:lnTo>
                  <a:lnTo>
                    <a:pt x="148458" y="509487"/>
                  </a:lnTo>
                  <a:lnTo>
                    <a:pt x="168554" y="493255"/>
                  </a:lnTo>
                  <a:lnTo>
                    <a:pt x="175554" y="488694"/>
                  </a:lnTo>
                  <a:lnTo>
                    <a:pt x="181970" y="487781"/>
                  </a:lnTo>
                  <a:lnTo>
                    <a:pt x="186411" y="486611"/>
                  </a:lnTo>
                  <a:lnTo>
                    <a:pt x="187490" y="481279"/>
                  </a:lnTo>
                  <a:lnTo>
                    <a:pt x="182397" y="420547"/>
                  </a:lnTo>
                  <a:lnTo>
                    <a:pt x="185762" y="406947"/>
                  </a:lnTo>
                  <a:lnTo>
                    <a:pt x="193906" y="399270"/>
                  </a:lnTo>
                  <a:lnTo>
                    <a:pt x="206246" y="394939"/>
                  </a:lnTo>
                  <a:lnTo>
                    <a:pt x="222199" y="391375"/>
                  </a:lnTo>
                  <a:lnTo>
                    <a:pt x="231057" y="389305"/>
                  </a:lnTo>
                  <a:lnTo>
                    <a:pt x="277058" y="363389"/>
                  </a:lnTo>
                  <a:lnTo>
                    <a:pt x="290436" y="334048"/>
                  </a:lnTo>
                  <a:lnTo>
                    <a:pt x="275858" y="327123"/>
                  </a:lnTo>
                  <a:lnTo>
                    <a:pt x="265634" y="318411"/>
                  </a:lnTo>
                  <a:lnTo>
                    <a:pt x="261169" y="312356"/>
                  </a:lnTo>
                  <a:close/>
                </a:path>
                <a:path w="334645" h="518160">
                  <a:moveTo>
                    <a:pt x="158013" y="0"/>
                  </a:moveTo>
                  <a:lnTo>
                    <a:pt x="110125" y="4349"/>
                  </a:lnTo>
                  <a:lnTo>
                    <a:pt x="67980" y="21362"/>
                  </a:lnTo>
                  <a:lnTo>
                    <a:pt x="34116" y="48937"/>
                  </a:lnTo>
                  <a:lnTo>
                    <a:pt x="11109" y="84973"/>
                  </a:lnTo>
                  <a:lnTo>
                    <a:pt x="1536" y="127368"/>
                  </a:lnTo>
                  <a:lnTo>
                    <a:pt x="0" y="149910"/>
                  </a:lnTo>
                  <a:lnTo>
                    <a:pt x="4041" y="185508"/>
                  </a:lnTo>
                  <a:lnTo>
                    <a:pt x="15714" y="220697"/>
                  </a:lnTo>
                  <a:lnTo>
                    <a:pt x="29366" y="260453"/>
                  </a:lnTo>
                  <a:lnTo>
                    <a:pt x="39344" y="309753"/>
                  </a:lnTo>
                  <a:lnTo>
                    <a:pt x="40220" y="317487"/>
                  </a:lnTo>
                  <a:lnTo>
                    <a:pt x="43586" y="312356"/>
                  </a:lnTo>
                  <a:lnTo>
                    <a:pt x="261169" y="312356"/>
                  </a:lnTo>
                  <a:lnTo>
                    <a:pt x="259052" y="309484"/>
                  </a:lnTo>
                  <a:lnTo>
                    <a:pt x="255397" y="301917"/>
                  </a:lnTo>
                  <a:lnTo>
                    <a:pt x="254584" y="299885"/>
                  </a:lnTo>
                  <a:lnTo>
                    <a:pt x="259054" y="298805"/>
                  </a:lnTo>
                  <a:lnTo>
                    <a:pt x="295059" y="297789"/>
                  </a:lnTo>
                  <a:lnTo>
                    <a:pt x="295414" y="290498"/>
                  </a:lnTo>
                  <a:lnTo>
                    <a:pt x="295996" y="275524"/>
                  </a:lnTo>
                  <a:lnTo>
                    <a:pt x="296481" y="264325"/>
                  </a:lnTo>
                  <a:lnTo>
                    <a:pt x="319105" y="264325"/>
                  </a:lnTo>
                  <a:lnTo>
                    <a:pt x="324311" y="263353"/>
                  </a:lnTo>
                  <a:lnTo>
                    <a:pt x="331044" y="258276"/>
                  </a:lnTo>
                  <a:lnTo>
                    <a:pt x="334471" y="250975"/>
                  </a:lnTo>
                  <a:lnTo>
                    <a:pt x="333641" y="242608"/>
                  </a:lnTo>
                  <a:lnTo>
                    <a:pt x="302310" y="138836"/>
                  </a:lnTo>
                  <a:lnTo>
                    <a:pt x="295306" y="96871"/>
                  </a:lnTo>
                  <a:lnTo>
                    <a:pt x="275160" y="59783"/>
                  </a:lnTo>
                  <a:lnTo>
                    <a:pt x="244087" y="29794"/>
                  </a:lnTo>
                  <a:lnTo>
                    <a:pt x="204300" y="9125"/>
                  </a:lnTo>
                  <a:lnTo>
                    <a:pt x="158013" y="0"/>
                  </a:lnTo>
                  <a:close/>
                </a:path>
                <a:path w="334645" h="518160">
                  <a:moveTo>
                    <a:pt x="319105" y="264325"/>
                  </a:moveTo>
                  <a:lnTo>
                    <a:pt x="296481" y="264325"/>
                  </a:lnTo>
                  <a:lnTo>
                    <a:pt x="315226" y="265049"/>
                  </a:lnTo>
                  <a:lnTo>
                    <a:pt x="319105" y="264325"/>
                  </a:lnTo>
                  <a:close/>
                </a:path>
              </a:pathLst>
            </a:custGeom>
            <a:solidFill>
              <a:srgbClr val="F0CC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93065" y="4060319"/>
              <a:ext cx="170216" cy="182524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6269813" y="3554260"/>
              <a:ext cx="267970" cy="617855"/>
            </a:xfrm>
            <a:custGeom>
              <a:avLst/>
              <a:gdLst/>
              <a:ahLst/>
              <a:cxnLst/>
              <a:rect l="l" t="t" r="r" b="b"/>
              <a:pathLst>
                <a:path w="267970" h="617854">
                  <a:moveTo>
                    <a:pt x="102031" y="0"/>
                  </a:moveTo>
                  <a:lnTo>
                    <a:pt x="0" y="17030"/>
                  </a:lnTo>
                  <a:lnTo>
                    <a:pt x="76733" y="476465"/>
                  </a:lnTo>
                  <a:lnTo>
                    <a:pt x="149999" y="617435"/>
                  </a:lnTo>
                  <a:lnTo>
                    <a:pt x="214707" y="595895"/>
                  </a:lnTo>
                  <a:lnTo>
                    <a:pt x="264909" y="557237"/>
                  </a:lnTo>
                  <a:lnTo>
                    <a:pt x="267353" y="539289"/>
                  </a:lnTo>
                  <a:lnTo>
                    <a:pt x="259538" y="520750"/>
                  </a:lnTo>
                  <a:lnTo>
                    <a:pt x="247916" y="501316"/>
                  </a:lnTo>
                  <a:lnTo>
                    <a:pt x="238937" y="480682"/>
                  </a:lnTo>
                  <a:lnTo>
                    <a:pt x="102031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152889" y="4165253"/>
              <a:ext cx="227965" cy="1223645"/>
            </a:xfrm>
            <a:custGeom>
              <a:avLst/>
              <a:gdLst/>
              <a:ahLst/>
              <a:cxnLst/>
              <a:rect l="l" t="t" r="r" b="b"/>
              <a:pathLst>
                <a:path w="227964" h="1223645">
                  <a:moveTo>
                    <a:pt x="217500" y="0"/>
                  </a:moveTo>
                  <a:lnTo>
                    <a:pt x="0" y="405866"/>
                  </a:lnTo>
                  <a:lnTo>
                    <a:pt x="7353" y="1223365"/>
                  </a:lnTo>
                  <a:lnTo>
                    <a:pt x="227380" y="1222019"/>
                  </a:lnTo>
                  <a:lnTo>
                    <a:pt x="217500" y="0"/>
                  </a:lnTo>
                  <a:close/>
                </a:path>
              </a:pathLst>
            </a:custGeom>
            <a:solidFill>
              <a:srgbClr val="2E3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5805349" y="4155300"/>
              <a:ext cx="579755" cy="1184275"/>
            </a:xfrm>
            <a:custGeom>
              <a:avLst/>
              <a:gdLst/>
              <a:ahLst/>
              <a:cxnLst/>
              <a:rect l="l" t="t" r="r" b="b"/>
              <a:pathLst>
                <a:path w="579754" h="1184275">
                  <a:moveTo>
                    <a:pt x="579259" y="0"/>
                  </a:moveTo>
                  <a:lnTo>
                    <a:pt x="204787" y="0"/>
                  </a:lnTo>
                  <a:lnTo>
                    <a:pt x="203034" y="19634"/>
                  </a:lnTo>
                  <a:lnTo>
                    <a:pt x="200724" y="70200"/>
                  </a:lnTo>
                  <a:lnTo>
                    <a:pt x="202787" y="120627"/>
                  </a:lnTo>
                  <a:lnTo>
                    <a:pt x="209186" y="170639"/>
                  </a:lnTo>
                  <a:lnTo>
                    <a:pt x="219882" y="219959"/>
                  </a:lnTo>
                  <a:lnTo>
                    <a:pt x="234835" y="268312"/>
                  </a:lnTo>
                  <a:lnTo>
                    <a:pt x="267716" y="621588"/>
                  </a:lnTo>
                  <a:lnTo>
                    <a:pt x="0" y="1080198"/>
                  </a:lnTo>
                  <a:lnTo>
                    <a:pt x="191096" y="1183995"/>
                  </a:lnTo>
                  <a:lnTo>
                    <a:pt x="496849" y="626452"/>
                  </a:lnTo>
                  <a:lnTo>
                    <a:pt x="579259" y="0"/>
                  </a:lnTo>
                  <a:close/>
                </a:path>
              </a:pathLst>
            </a:custGeom>
            <a:solidFill>
              <a:srgbClr val="334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5958086" y="3087008"/>
              <a:ext cx="480695" cy="1068705"/>
            </a:xfrm>
            <a:custGeom>
              <a:avLst/>
              <a:gdLst/>
              <a:ahLst/>
              <a:cxnLst/>
              <a:rect l="l" t="t" r="r" b="b"/>
              <a:pathLst>
                <a:path w="480695" h="1068704">
                  <a:moveTo>
                    <a:pt x="169906" y="0"/>
                  </a:moveTo>
                  <a:lnTo>
                    <a:pt x="107996" y="21608"/>
                  </a:lnTo>
                  <a:lnTo>
                    <a:pt x="61857" y="70986"/>
                  </a:lnTo>
                  <a:lnTo>
                    <a:pt x="44170" y="104925"/>
                  </a:lnTo>
                  <a:lnTo>
                    <a:pt x="29787" y="144409"/>
                  </a:lnTo>
                  <a:lnTo>
                    <a:pt x="18496" y="188973"/>
                  </a:lnTo>
                  <a:lnTo>
                    <a:pt x="10085" y="238152"/>
                  </a:lnTo>
                  <a:lnTo>
                    <a:pt x="4340" y="291479"/>
                  </a:lnTo>
                  <a:lnTo>
                    <a:pt x="1049" y="348489"/>
                  </a:lnTo>
                  <a:lnTo>
                    <a:pt x="0" y="408716"/>
                  </a:lnTo>
                  <a:lnTo>
                    <a:pt x="17538" y="1068291"/>
                  </a:lnTo>
                  <a:lnTo>
                    <a:pt x="480453" y="1068291"/>
                  </a:lnTo>
                  <a:lnTo>
                    <a:pt x="451256" y="289438"/>
                  </a:lnTo>
                  <a:lnTo>
                    <a:pt x="439645" y="216122"/>
                  </a:lnTo>
                  <a:lnTo>
                    <a:pt x="427440" y="159331"/>
                  </a:lnTo>
                  <a:lnTo>
                    <a:pt x="412990" y="116284"/>
                  </a:lnTo>
                  <a:lnTo>
                    <a:pt x="370751" y="60301"/>
                  </a:lnTo>
                  <a:lnTo>
                    <a:pt x="299724" y="25924"/>
                  </a:lnTo>
                  <a:lnTo>
                    <a:pt x="249288" y="9886"/>
                  </a:lnTo>
                  <a:lnTo>
                    <a:pt x="207307" y="773"/>
                  </a:lnTo>
                  <a:lnTo>
                    <a:pt x="169906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5898901" y="3831536"/>
              <a:ext cx="226060" cy="366395"/>
            </a:xfrm>
            <a:custGeom>
              <a:avLst/>
              <a:gdLst/>
              <a:ahLst/>
              <a:cxnLst/>
              <a:rect l="l" t="t" r="r" b="b"/>
              <a:pathLst>
                <a:path w="226060" h="366395">
                  <a:moveTo>
                    <a:pt x="67667" y="0"/>
                  </a:moveTo>
                  <a:lnTo>
                    <a:pt x="61571" y="137198"/>
                  </a:lnTo>
                  <a:lnTo>
                    <a:pt x="54316" y="189023"/>
                  </a:lnTo>
                  <a:lnTo>
                    <a:pt x="37517" y="238582"/>
                  </a:lnTo>
                  <a:lnTo>
                    <a:pt x="3024" y="315506"/>
                  </a:lnTo>
                  <a:lnTo>
                    <a:pt x="0" y="333497"/>
                  </a:lnTo>
                  <a:lnTo>
                    <a:pt x="5680" y="349824"/>
                  </a:lnTo>
                  <a:lnTo>
                    <a:pt x="18249" y="361679"/>
                  </a:lnTo>
                  <a:lnTo>
                    <a:pt x="35891" y="366255"/>
                  </a:lnTo>
                  <a:lnTo>
                    <a:pt x="225922" y="366255"/>
                  </a:lnTo>
                  <a:lnTo>
                    <a:pt x="67667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5864689" y="3073008"/>
              <a:ext cx="483234" cy="1116965"/>
            </a:xfrm>
            <a:custGeom>
              <a:avLst/>
              <a:gdLst/>
              <a:ahLst/>
              <a:cxnLst/>
              <a:rect l="l" t="t" r="r" b="b"/>
              <a:pathLst>
                <a:path w="483235" h="1116964">
                  <a:moveTo>
                    <a:pt x="286800" y="0"/>
                  </a:moveTo>
                  <a:lnTo>
                    <a:pt x="217370" y="26466"/>
                  </a:lnTo>
                  <a:lnTo>
                    <a:pt x="231706" y="36907"/>
                  </a:lnTo>
                  <a:lnTo>
                    <a:pt x="263231" y="69970"/>
                  </a:lnTo>
                  <a:lnTo>
                    <a:pt x="294720" y="128265"/>
                  </a:lnTo>
                  <a:lnTo>
                    <a:pt x="308949" y="214401"/>
                  </a:lnTo>
                  <a:lnTo>
                    <a:pt x="310443" y="275188"/>
                  </a:lnTo>
                  <a:lnTo>
                    <a:pt x="309927" y="321460"/>
                  </a:lnTo>
                  <a:lnTo>
                    <a:pt x="306427" y="372529"/>
                  </a:lnTo>
                  <a:lnTo>
                    <a:pt x="298338" y="424051"/>
                  </a:lnTo>
                  <a:lnTo>
                    <a:pt x="284053" y="471683"/>
                  </a:lnTo>
                  <a:lnTo>
                    <a:pt x="261968" y="511083"/>
                  </a:lnTo>
                  <a:lnTo>
                    <a:pt x="230475" y="537907"/>
                  </a:lnTo>
                  <a:lnTo>
                    <a:pt x="187969" y="547814"/>
                  </a:lnTo>
                  <a:lnTo>
                    <a:pt x="40106" y="556703"/>
                  </a:lnTo>
                  <a:lnTo>
                    <a:pt x="0" y="618929"/>
                  </a:lnTo>
                  <a:lnTo>
                    <a:pt x="75912" y="787828"/>
                  </a:lnTo>
                  <a:lnTo>
                    <a:pt x="276107" y="1116736"/>
                  </a:lnTo>
                  <a:lnTo>
                    <a:pt x="483028" y="1116736"/>
                  </a:lnTo>
                  <a:lnTo>
                    <a:pt x="464181" y="236702"/>
                  </a:lnTo>
                  <a:lnTo>
                    <a:pt x="461410" y="142499"/>
                  </a:lnTo>
                  <a:lnTo>
                    <a:pt x="442009" y="86442"/>
                  </a:lnTo>
                  <a:lnTo>
                    <a:pt x="389349" y="46339"/>
                  </a:lnTo>
                  <a:lnTo>
                    <a:pt x="286800" y="0"/>
                  </a:lnTo>
                  <a:close/>
                </a:path>
              </a:pathLst>
            </a:custGeom>
            <a:solidFill>
              <a:srgbClr val="FFD1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051842" y="3075888"/>
              <a:ext cx="290195" cy="1114425"/>
            </a:xfrm>
            <a:custGeom>
              <a:avLst/>
              <a:gdLst/>
              <a:ahLst/>
              <a:cxnLst/>
              <a:rect l="l" t="t" r="r" b="b"/>
              <a:pathLst>
                <a:path w="290195" h="1114425">
                  <a:moveTo>
                    <a:pt x="290169" y="827138"/>
                  </a:moveTo>
                  <a:lnTo>
                    <a:pt x="289026" y="774230"/>
                  </a:lnTo>
                  <a:lnTo>
                    <a:pt x="201879" y="774979"/>
                  </a:lnTo>
                  <a:lnTo>
                    <a:pt x="204063" y="661149"/>
                  </a:lnTo>
                  <a:lnTo>
                    <a:pt x="205308" y="609257"/>
                  </a:lnTo>
                  <a:lnTo>
                    <a:pt x="205663" y="597154"/>
                  </a:lnTo>
                  <a:lnTo>
                    <a:pt x="284949" y="596163"/>
                  </a:lnTo>
                  <a:lnTo>
                    <a:pt x="283502" y="542277"/>
                  </a:lnTo>
                  <a:lnTo>
                    <a:pt x="207429" y="542925"/>
                  </a:lnTo>
                  <a:lnTo>
                    <a:pt x="208775" y="508088"/>
                  </a:lnTo>
                  <a:lnTo>
                    <a:pt x="211201" y="459562"/>
                  </a:lnTo>
                  <a:lnTo>
                    <a:pt x="214223" y="412915"/>
                  </a:lnTo>
                  <a:lnTo>
                    <a:pt x="217932" y="368528"/>
                  </a:lnTo>
                  <a:lnTo>
                    <a:pt x="222415" y="326771"/>
                  </a:lnTo>
                  <a:lnTo>
                    <a:pt x="227012" y="269265"/>
                  </a:lnTo>
                  <a:lnTo>
                    <a:pt x="225666" y="220091"/>
                  </a:lnTo>
                  <a:lnTo>
                    <a:pt x="218338" y="177469"/>
                  </a:lnTo>
                  <a:lnTo>
                    <a:pt x="205054" y="139611"/>
                  </a:lnTo>
                  <a:lnTo>
                    <a:pt x="185788" y="104724"/>
                  </a:lnTo>
                  <a:lnTo>
                    <a:pt x="160540" y="71018"/>
                  </a:lnTo>
                  <a:lnTo>
                    <a:pt x="129324" y="36715"/>
                  </a:lnTo>
                  <a:lnTo>
                    <a:pt x="92100" y="0"/>
                  </a:lnTo>
                  <a:lnTo>
                    <a:pt x="45364" y="17805"/>
                  </a:lnTo>
                  <a:lnTo>
                    <a:pt x="89230" y="60312"/>
                  </a:lnTo>
                  <a:lnTo>
                    <a:pt x="124231" y="98145"/>
                  </a:lnTo>
                  <a:lnTo>
                    <a:pt x="150685" y="134264"/>
                  </a:lnTo>
                  <a:lnTo>
                    <a:pt x="168922" y="171678"/>
                  </a:lnTo>
                  <a:lnTo>
                    <a:pt x="179273" y="213334"/>
                  </a:lnTo>
                  <a:lnTo>
                    <a:pt x="182067" y="262216"/>
                  </a:lnTo>
                  <a:lnTo>
                    <a:pt x="177634" y="321310"/>
                  </a:lnTo>
                  <a:lnTo>
                    <a:pt x="173075" y="363804"/>
                  </a:lnTo>
                  <a:lnTo>
                    <a:pt x="169303" y="408863"/>
                  </a:lnTo>
                  <a:lnTo>
                    <a:pt x="166230" y="456107"/>
                  </a:lnTo>
                  <a:lnTo>
                    <a:pt x="163766" y="505167"/>
                  </a:lnTo>
                  <a:lnTo>
                    <a:pt x="162267" y="543306"/>
                  </a:lnTo>
                  <a:lnTo>
                    <a:pt x="0" y="544677"/>
                  </a:lnTo>
                  <a:lnTo>
                    <a:pt x="0" y="599694"/>
                  </a:lnTo>
                  <a:lnTo>
                    <a:pt x="160515" y="597712"/>
                  </a:lnTo>
                  <a:lnTo>
                    <a:pt x="160235" y="607275"/>
                  </a:lnTo>
                  <a:lnTo>
                    <a:pt x="157924" y="712216"/>
                  </a:lnTo>
                  <a:lnTo>
                    <a:pt x="156972" y="764832"/>
                  </a:lnTo>
                  <a:lnTo>
                    <a:pt x="156768" y="775360"/>
                  </a:lnTo>
                  <a:lnTo>
                    <a:pt x="4419" y="776643"/>
                  </a:lnTo>
                  <a:lnTo>
                    <a:pt x="4419" y="831659"/>
                  </a:lnTo>
                  <a:lnTo>
                    <a:pt x="155727" y="829271"/>
                  </a:lnTo>
                  <a:lnTo>
                    <a:pt x="154825" y="876554"/>
                  </a:lnTo>
                  <a:lnTo>
                    <a:pt x="153441" y="929817"/>
                  </a:lnTo>
                  <a:lnTo>
                    <a:pt x="151701" y="980681"/>
                  </a:lnTo>
                  <a:lnTo>
                    <a:pt x="149453" y="1028636"/>
                  </a:lnTo>
                  <a:lnTo>
                    <a:pt x="146583" y="1073200"/>
                  </a:lnTo>
                  <a:lnTo>
                    <a:pt x="142963" y="1113853"/>
                  </a:lnTo>
                  <a:lnTo>
                    <a:pt x="188328" y="1113853"/>
                  </a:lnTo>
                  <a:lnTo>
                    <a:pt x="191871" y="1072680"/>
                  </a:lnTo>
                  <a:lnTo>
                    <a:pt x="194678" y="1027887"/>
                  </a:lnTo>
                  <a:lnTo>
                    <a:pt x="196875" y="979932"/>
                  </a:lnTo>
                  <a:lnTo>
                    <a:pt x="198589" y="929271"/>
                  </a:lnTo>
                  <a:lnTo>
                    <a:pt x="199948" y="876363"/>
                  </a:lnTo>
                  <a:lnTo>
                    <a:pt x="200850" y="828560"/>
                  </a:lnTo>
                  <a:lnTo>
                    <a:pt x="290169" y="827138"/>
                  </a:lnTo>
                  <a:close/>
                </a:path>
              </a:pathLst>
            </a:custGeom>
            <a:solidFill>
              <a:srgbClr val="C2C4D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9" name="object 129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18782" y="4082044"/>
              <a:ext cx="176190" cy="237350"/>
            </a:xfrm>
            <a:prstGeom prst="rect">
              <a:avLst/>
            </a:prstGeom>
          </p:spPr>
        </p:pic>
        <p:sp>
          <p:nvSpPr>
            <p:cNvPr id="130" name="object 130" descr=""/>
            <p:cNvSpPr/>
            <p:nvPr/>
          </p:nvSpPr>
          <p:spPr>
            <a:xfrm>
              <a:off x="5893296" y="3232112"/>
              <a:ext cx="353695" cy="996950"/>
            </a:xfrm>
            <a:custGeom>
              <a:avLst/>
              <a:gdLst/>
              <a:ahLst/>
              <a:cxnLst/>
              <a:rect l="l" t="t" r="r" b="b"/>
              <a:pathLst>
                <a:path w="353695" h="996950">
                  <a:moveTo>
                    <a:pt x="117618" y="0"/>
                  </a:moveTo>
                  <a:lnTo>
                    <a:pt x="84918" y="36823"/>
                  </a:lnTo>
                  <a:lnTo>
                    <a:pt x="66565" y="126044"/>
                  </a:lnTo>
                  <a:lnTo>
                    <a:pt x="38533" y="267908"/>
                  </a:lnTo>
                  <a:lnTo>
                    <a:pt x="1645" y="457130"/>
                  </a:lnTo>
                  <a:lnTo>
                    <a:pt x="0" y="475169"/>
                  </a:lnTo>
                  <a:lnTo>
                    <a:pt x="2153" y="492963"/>
                  </a:lnTo>
                  <a:lnTo>
                    <a:pt x="7963" y="509918"/>
                  </a:lnTo>
                  <a:lnTo>
                    <a:pt x="17291" y="525443"/>
                  </a:lnTo>
                  <a:lnTo>
                    <a:pt x="223450" y="996422"/>
                  </a:lnTo>
                  <a:lnTo>
                    <a:pt x="353269" y="930446"/>
                  </a:lnTo>
                  <a:lnTo>
                    <a:pt x="177895" y="470109"/>
                  </a:lnTo>
                  <a:lnTo>
                    <a:pt x="270618" y="77133"/>
                  </a:lnTo>
                  <a:lnTo>
                    <a:pt x="170376" y="22432"/>
                  </a:lnTo>
                  <a:lnTo>
                    <a:pt x="117618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096864" y="2640596"/>
              <a:ext cx="336550" cy="426720"/>
            </a:xfrm>
            <a:custGeom>
              <a:avLst/>
              <a:gdLst/>
              <a:ahLst/>
              <a:cxnLst/>
              <a:rect l="l" t="t" r="r" b="b"/>
              <a:pathLst>
                <a:path w="336550" h="426719">
                  <a:moveTo>
                    <a:pt x="278700" y="425846"/>
                  </a:moveTo>
                  <a:lnTo>
                    <a:pt x="256624" y="425846"/>
                  </a:lnTo>
                  <a:lnTo>
                    <a:pt x="257679" y="425973"/>
                  </a:lnTo>
                  <a:lnTo>
                    <a:pt x="260206" y="426227"/>
                  </a:lnTo>
                  <a:lnTo>
                    <a:pt x="262733" y="426392"/>
                  </a:lnTo>
                  <a:lnTo>
                    <a:pt x="265222" y="426469"/>
                  </a:lnTo>
                  <a:lnTo>
                    <a:pt x="266683" y="426481"/>
                  </a:lnTo>
                  <a:lnTo>
                    <a:pt x="268143" y="426646"/>
                  </a:lnTo>
                  <a:lnTo>
                    <a:pt x="269566" y="426570"/>
                  </a:lnTo>
                  <a:lnTo>
                    <a:pt x="278700" y="425846"/>
                  </a:lnTo>
                  <a:close/>
                </a:path>
                <a:path w="336550" h="426719">
                  <a:moveTo>
                    <a:pt x="156784" y="229695"/>
                  </a:moveTo>
                  <a:lnTo>
                    <a:pt x="129053" y="229695"/>
                  </a:lnTo>
                  <a:lnTo>
                    <a:pt x="125853" y="290579"/>
                  </a:lnTo>
                  <a:lnTo>
                    <a:pt x="140034" y="351105"/>
                  </a:lnTo>
                  <a:lnTo>
                    <a:pt x="183257" y="397716"/>
                  </a:lnTo>
                  <a:lnTo>
                    <a:pt x="234331" y="421417"/>
                  </a:lnTo>
                  <a:lnTo>
                    <a:pt x="253754" y="425567"/>
                  </a:lnTo>
                  <a:lnTo>
                    <a:pt x="254542" y="425770"/>
                  </a:lnTo>
                  <a:lnTo>
                    <a:pt x="255596" y="425948"/>
                  </a:lnTo>
                  <a:lnTo>
                    <a:pt x="256624" y="425846"/>
                  </a:lnTo>
                  <a:lnTo>
                    <a:pt x="278700" y="425846"/>
                  </a:lnTo>
                  <a:lnTo>
                    <a:pt x="313546" y="408943"/>
                  </a:lnTo>
                  <a:lnTo>
                    <a:pt x="316137" y="405590"/>
                  </a:lnTo>
                  <a:lnTo>
                    <a:pt x="322894" y="397612"/>
                  </a:lnTo>
                  <a:lnTo>
                    <a:pt x="328446" y="388639"/>
                  </a:lnTo>
                  <a:lnTo>
                    <a:pt x="332632" y="378765"/>
                  </a:lnTo>
                  <a:lnTo>
                    <a:pt x="335288" y="368087"/>
                  </a:lnTo>
                  <a:lnTo>
                    <a:pt x="336203" y="354718"/>
                  </a:lnTo>
                  <a:lnTo>
                    <a:pt x="334588" y="341812"/>
                  </a:lnTo>
                  <a:lnTo>
                    <a:pt x="330675" y="329623"/>
                  </a:lnTo>
                  <a:lnTo>
                    <a:pt x="324696" y="318404"/>
                  </a:lnTo>
                  <a:lnTo>
                    <a:pt x="324100" y="288001"/>
                  </a:lnTo>
                  <a:lnTo>
                    <a:pt x="223376" y="280444"/>
                  </a:lnTo>
                  <a:lnTo>
                    <a:pt x="180031" y="264963"/>
                  </a:lnTo>
                  <a:lnTo>
                    <a:pt x="156879" y="230812"/>
                  </a:lnTo>
                  <a:lnTo>
                    <a:pt x="156784" y="229695"/>
                  </a:lnTo>
                  <a:close/>
                </a:path>
                <a:path w="336550" h="426719">
                  <a:moveTo>
                    <a:pt x="201937" y="0"/>
                  </a:moveTo>
                  <a:lnTo>
                    <a:pt x="136609" y="10988"/>
                  </a:lnTo>
                  <a:lnTo>
                    <a:pt x="78528" y="37592"/>
                  </a:lnTo>
                  <a:lnTo>
                    <a:pt x="25453" y="89039"/>
                  </a:lnTo>
                  <a:lnTo>
                    <a:pt x="7860" y="123687"/>
                  </a:lnTo>
                  <a:lnTo>
                    <a:pt x="0" y="164075"/>
                  </a:lnTo>
                  <a:lnTo>
                    <a:pt x="4699" y="210047"/>
                  </a:lnTo>
                  <a:lnTo>
                    <a:pt x="24786" y="261445"/>
                  </a:lnTo>
                  <a:lnTo>
                    <a:pt x="37073" y="285484"/>
                  </a:lnTo>
                  <a:lnTo>
                    <a:pt x="60739" y="333624"/>
                  </a:lnTo>
                  <a:lnTo>
                    <a:pt x="69388" y="350205"/>
                  </a:lnTo>
                  <a:lnTo>
                    <a:pt x="70087" y="351386"/>
                  </a:lnTo>
                  <a:lnTo>
                    <a:pt x="70252" y="349621"/>
                  </a:lnTo>
                  <a:lnTo>
                    <a:pt x="70087" y="346001"/>
                  </a:lnTo>
                  <a:lnTo>
                    <a:pt x="86825" y="241633"/>
                  </a:lnTo>
                  <a:lnTo>
                    <a:pt x="129053" y="229695"/>
                  </a:lnTo>
                  <a:lnTo>
                    <a:pt x="156784" y="229695"/>
                  </a:lnTo>
                  <a:lnTo>
                    <a:pt x="153386" y="189347"/>
                  </a:lnTo>
                  <a:lnTo>
                    <a:pt x="151090" y="181631"/>
                  </a:lnTo>
                  <a:lnTo>
                    <a:pt x="148351" y="174507"/>
                  </a:lnTo>
                  <a:lnTo>
                    <a:pt x="145192" y="167984"/>
                  </a:lnTo>
                  <a:lnTo>
                    <a:pt x="141639" y="162067"/>
                  </a:lnTo>
                  <a:lnTo>
                    <a:pt x="137614" y="135348"/>
                  </a:lnTo>
                  <a:lnTo>
                    <a:pt x="143058" y="96575"/>
                  </a:lnTo>
                  <a:lnTo>
                    <a:pt x="171099" y="58310"/>
                  </a:lnTo>
                  <a:lnTo>
                    <a:pt x="234869" y="33112"/>
                  </a:lnTo>
                  <a:lnTo>
                    <a:pt x="217846" y="10006"/>
                  </a:lnTo>
                  <a:lnTo>
                    <a:pt x="201937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" name="object 1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0987" y="2841252"/>
              <a:ext cx="81279" cy="87261"/>
            </a:xfrm>
            <a:prstGeom prst="rect">
              <a:avLst/>
            </a:prstGeom>
          </p:spPr>
        </p:pic>
        <p:sp>
          <p:nvSpPr>
            <p:cNvPr id="133" name="object 133" descr=""/>
            <p:cNvSpPr/>
            <p:nvPr/>
          </p:nvSpPr>
          <p:spPr>
            <a:xfrm>
              <a:off x="6076778" y="2617182"/>
              <a:ext cx="404495" cy="284480"/>
            </a:xfrm>
            <a:custGeom>
              <a:avLst/>
              <a:gdLst/>
              <a:ahLst/>
              <a:cxnLst/>
              <a:rect l="l" t="t" r="r" b="b"/>
              <a:pathLst>
                <a:path w="404495" h="284480">
                  <a:moveTo>
                    <a:pt x="174209" y="0"/>
                  </a:moveTo>
                  <a:lnTo>
                    <a:pt x="117462" y="11853"/>
                  </a:lnTo>
                  <a:lnTo>
                    <a:pt x="70103" y="38522"/>
                  </a:lnTo>
                  <a:lnTo>
                    <a:pt x="37445" y="75202"/>
                  </a:lnTo>
                  <a:lnTo>
                    <a:pt x="17345" y="118185"/>
                  </a:lnTo>
                  <a:lnTo>
                    <a:pt x="7660" y="163764"/>
                  </a:lnTo>
                  <a:lnTo>
                    <a:pt x="6250" y="208232"/>
                  </a:lnTo>
                  <a:lnTo>
                    <a:pt x="10972" y="247882"/>
                  </a:lnTo>
                  <a:lnTo>
                    <a:pt x="3111" y="250740"/>
                  </a:lnTo>
                  <a:lnTo>
                    <a:pt x="0" y="257432"/>
                  </a:lnTo>
                  <a:lnTo>
                    <a:pt x="8521" y="280877"/>
                  </a:lnTo>
                  <a:lnTo>
                    <a:pt x="15201" y="284001"/>
                  </a:lnTo>
                  <a:lnTo>
                    <a:pt x="101015" y="252810"/>
                  </a:lnTo>
                  <a:lnTo>
                    <a:pt x="93624" y="232528"/>
                  </a:lnTo>
                  <a:lnTo>
                    <a:pt x="95554" y="230902"/>
                  </a:lnTo>
                  <a:lnTo>
                    <a:pt x="404075" y="125149"/>
                  </a:lnTo>
                  <a:lnTo>
                    <a:pt x="404253" y="117517"/>
                  </a:lnTo>
                  <a:lnTo>
                    <a:pt x="398894" y="115319"/>
                  </a:lnTo>
                  <a:lnTo>
                    <a:pt x="355345" y="111357"/>
                  </a:lnTo>
                  <a:lnTo>
                    <a:pt x="340952" y="78776"/>
                  </a:lnTo>
                  <a:lnTo>
                    <a:pt x="313196" y="47618"/>
                  </a:lnTo>
                  <a:lnTo>
                    <a:pt x="274523" y="21614"/>
                  </a:lnTo>
                  <a:lnTo>
                    <a:pt x="227378" y="4497"/>
                  </a:lnTo>
                  <a:lnTo>
                    <a:pt x="174209" y="0"/>
                  </a:lnTo>
                  <a:close/>
                </a:path>
              </a:pathLst>
            </a:custGeom>
            <a:solidFill>
              <a:srgbClr val="FFD1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56564" y="2825037"/>
              <a:ext cx="74289" cy="83024"/>
            </a:xfrm>
            <a:prstGeom prst="rect">
              <a:avLst/>
            </a:prstGeom>
          </p:spPr>
        </p:pic>
        <p:sp>
          <p:nvSpPr>
            <p:cNvPr id="135" name="object 135" descr=""/>
            <p:cNvSpPr/>
            <p:nvPr/>
          </p:nvSpPr>
          <p:spPr>
            <a:xfrm>
              <a:off x="7124351" y="2900749"/>
              <a:ext cx="502920" cy="650875"/>
            </a:xfrm>
            <a:custGeom>
              <a:avLst/>
              <a:gdLst/>
              <a:ahLst/>
              <a:cxnLst/>
              <a:rect l="l" t="t" r="r" b="b"/>
              <a:pathLst>
                <a:path w="502920" h="650875">
                  <a:moveTo>
                    <a:pt x="353169" y="0"/>
                  </a:moveTo>
                  <a:lnTo>
                    <a:pt x="339145" y="9406"/>
                  </a:lnTo>
                  <a:lnTo>
                    <a:pt x="324052" y="21606"/>
                  </a:lnTo>
                  <a:lnTo>
                    <a:pt x="302907" y="23336"/>
                  </a:lnTo>
                  <a:lnTo>
                    <a:pt x="263735" y="13080"/>
                  </a:lnTo>
                  <a:lnTo>
                    <a:pt x="221727" y="7696"/>
                  </a:lnTo>
                  <a:lnTo>
                    <a:pt x="180651" y="11656"/>
                  </a:lnTo>
                  <a:lnTo>
                    <a:pt x="144271" y="29432"/>
                  </a:lnTo>
                  <a:lnTo>
                    <a:pt x="116237" y="59874"/>
                  </a:lnTo>
                  <a:lnTo>
                    <a:pt x="95334" y="98939"/>
                  </a:lnTo>
                  <a:lnTo>
                    <a:pt x="81230" y="144266"/>
                  </a:lnTo>
                  <a:lnTo>
                    <a:pt x="73592" y="193491"/>
                  </a:lnTo>
                  <a:lnTo>
                    <a:pt x="72085" y="244253"/>
                  </a:lnTo>
                  <a:lnTo>
                    <a:pt x="76377" y="294189"/>
                  </a:lnTo>
                  <a:lnTo>
                    <a:pt x="45225" y="317439"/>
                  </a:lnTo>
                  <a:lnTo>
                    <a:pt x="21105" y="347883"/>
                  </a:lnTo>
                  <a:lnTo>
                    <a:pt x="5527" y="384031"/>
                  </a:lnTo>
                  <a:lnTo>
                    <a:pt x="0" y="424390"/>
                  </a:lnTo>
                  <a:lnTo>
                    <a:pt x="8417" y="473881"/>
                  </a:lnTo>
                  <a:lnTo>
                    <a:pt x="31751" y="516319"/>
                  </a:lnTo>
                  <a:lnTo>
                    <a:pt x="67128" y="548869"/>
                  </a:lnTo>
                  <a:lnTo>
                    <a:pt x="111671" y="568700"/>
                  </a:lnTo>
                  <a:lnTo>
                    <a:pt x="123378" y="591245"/>
                  </a:lnTo>
                  <a:lnTo>
                    <a:pt x="133323" y="608946"/>
                  </a:lnTo>
                  <a:lnTo>
                    <a:pt x="142811" y="624656"/>
                  </a:lnTo>
                  <a:lnTo>
                    <a:pt x="349252" y="647502"/>
                  </a:lnTo>
                  <a:lnTo>
                    <a:pt x="453461" y="650597"/>
                  </a:lnTo>
                  <a:lnTo>
                    <a:pt x="487292" y="629873"/>
                  </a:lnTo>
                  <a:lnTo>
                    <a:pt x="482599" y="581260"/>
                  </a:lnTo>
                  <a:lnTo>
                    <a:pt x="467526" y="510483"/>
                  </a:lnTo>
                  <a:lnTo>
                    <a:pt x="450329" y="449955"/>
                  </a:lnTo>
                  <a:lnTo>
                    <a:pt x="471949" y="427086"/>
                  </a:lnTo>
                  <a:lnTo>
                    <a:pt x="488395" y="400058"/>
                  </a:lnTo>
                  <a:lnTo>
                    <a:pt x="498858" y="369661"/>
                  </a:lnTo>
                  <a:lnTo>
                    <a:pt x="502526" y="336683"/>
                  </a:lnTo>
                  <a:lnTo>
                    <a:pt x="499148" y="305059"/>
                  </a:lnTo>
                  <a:lnTo>
                    <a:pt x="489499" y="275787"/>
                  </a:lnTo>
                  <a:lnTo>
                    <a:pt x="474301" y="249544"/>
                  </a:lnTo>
                  <a:lnTo>
                    <a:pt x="454278" y="227006"/>
                  </a:lnTo>
                  <a:lnTo>
                    <a:pt x="454367" y="222498"/>
                  </a:lnTo>
                  <a:lnTo>
                    <a:pt x="445542" y="150860"/>
                  </a:lnTo>
                  <a:lnTo>
                    <a:pt x="436642" y="113163"/>
                  </a:lnTo>
                  <a:lnTo>
                    <a:pt x="407563" y="47564"/>
                  </a:lnTo>
                  <a:lnTo>
                    <a:pt x="380637" y="14604"/>
                  </a:lnTo>
                  <a:lnTo>
                    <a:pt x="371106" y="6649"/>
                  </a:lnTo>
                  <a:lnTo>
                    <a:pt x="353169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7417580" y="5424232"/>
              <a:ext cx="268605" cy="177800"/>
            </a:xfrm>
            <a:custGeom>
              <a:avLst/>
              <a:gdLst/>
              <a:ahLst/>
              <a:cxnLst/>
              <a:rect l="l" t="t" r="r" b="b"/>
              <a:pathLst>
                <a:path w="268604" h="177800">
                  <a:moveTo>
                    <a:pt x="29260" y="0"/>
                  </a:moveTo>
                  <a:lnTo>
                    <a:pt x="18071" y="1287"/>
                  </a:lnTo>
                  <a:lnTo>
                    <a:pt x="8748" y="6788"/>
                  </a:lnTo>
                  <a:lnTo>
                    <a:pt x="2366" y="15526"/>
                  </a:lnTo>
                  <a:lnTo>
                    <a:pt x="0" y="26530"/>
                  </a:lnTo>
                  <a:lnTo>
                    <a:pt x="0" y="82626"/>
                  </a:lnTo>
                  <a:lnTo>
                    <a:pt x="59102" y="127155"/>
                  </a:lnTo>
                  <a:lnTo>
                    <a:pt x="115142" y="146108"/>
                  </a:lnTo>
                  <a:lnTo>
                    <a:pt x="169638" y="162930"/>
                  </a:lnTo>
                  <a:lnTo>
                    <a:pt x="207479" y="174091"/>
                  </a:lnTo>
                  <a:lnTo>
                    <a:pt x="229943" y="177343"/>
                  </a:lnTo>
                  <a:lnTo>
                    <a:pt x="237528" y="176936"/>
                  </a:lnTo>
                  <a:lnTo>
                    <a:pt x="257408" y="170791"/>
                  </a:lnTo>
                  <a:lnTo>
                    <a:pt x="266428" y="159527"/>
                  </a:lnTo>
                  <a:lnTo>
                    <a:pt x="268269" y="145382"/>
                  </a:lnTo>
                  <a:lnTo>
                    <a:pt x="266611" y="130594"/>
                  </a:lnTo>
                  <a:lnTo>
                    <a:pt x="259959" y="115406"/>
                  </a:lnTo>
                  <a:lnTo>
                    <a:pt x="246973" y="101287"/>
                  </a:lnTo>
                  <a:lnTo>
                    <a:pt x="231106" y="89251"/>
                  </a:lnTo>
                  <a:lnTo>
                    <a:pt x="215811" y="80314"/>
                  </a:lnTo>
                  <a:lnTo>
                    <a:pt x="124625" y="18135"/>
                  </a:lnTo>
                  <a:lnTo>
                    <a:pt x="116971" y="13586"/>
                  </a:lnTo>
                  <a:lnTo>
                    <a:pt x="108843" y="10044"/>
                  </a:lnTo>
                  <a:lnTo>
                    <a:pt x="100341" y="7546"/>
                  </a:lnTo>
                  <a:lnTo>
                    <a:pt x="91567" y="6134"/>
                  </a:lnTo>
                  <a:lnTo>
                    <a:pt x="29260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431785" y="5344473"/>
              <a:ext cx="83743" cy="114782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7108230" y="5424232"/>
              <a:ext cx="268605" cy="177800"/>
            </a:xfrm>
            <a:custGeom>
              <a:avLst/>
              <a:gdLst/>
              <a:ahLst/>
              <a:cxnLst/>
              <a:rect l="l" t="t" r="r" b="b"/>
              <a:pathLst>
                <a:path w="268604" h="177800">
                  <a:moveTo>
                    <a:pt x="239001" y="0"/>
                  </a:moveTo>
                  <a:lnTo>
                    <a:pt x="176695" y="6134"/>
                  </a:lnTo>
                  <a:lnTo>
                    <a:pt x="52451" y="80314"/>
                  </a:lnTo>
                  <a:lnTo>
                    <a:pt x="37157" y="89251"/>
                  </a:lnTo>
                  <a:lnTo>
                    <a:pt x="21293" y="101287"/>
                  </a:lnTo>
                  <a:lnTo>
                    <a:pt x="8307" y="115406"/>
                  </a:lnTo>
                  <a:lnTo>
                    <a:pt x="1651" y="130594"/>
                  </a:lnTo>
                  <a:lnTo>
                    <a:pt x="0" y="145382"/>
                  </a:lnTo>
                  <a:lnTo>
                    <a:pt x="1844" y="159527"/>
                  </a:lnTo>
                  <a:lnTo>
                    <a:pt x="10866" y="170791"/>
                  </a:lnTo>
                  <a:lnTo>
                    <a:pt x="30746" y="176936"/>
                  </a:lnTo>
                  <a:lnTo>
                    <a:pt x="38326" y="177343"/>
                  </a:lnTo>
                  <a:lnTo>
                    <a:pt x="45899" y="176985"/>
                  </a:lnTo>
                  <a:lnTo>
                    <a:pt x="98634" y="162930"/>
                  </a:lnTo>
                  <a:lnTo>
                    <a:pt x="153127" y="146108"/>
                  </a:lnTo>
                  <a:lnTo>
                    <a:pt x="209167" y="127155"/>
                  </a:lnTo>
                  <a:lnTo>
                    <a:pt x="251650" y="109601"/>
                  </a:lnTo>
                  <a:lnTo>
                    <a:pt x="268274" y="82626"/>
                  </a:lnTo>
                  <a:lnTo>
                    <a:pt x="268274" y="26530"/>
                  </a:lnTo>
                  <a:lnTo>
                    <a:pt x="265908" y="15526"/>
                  </a:lnTo>
                  <a:lnTo>
                    <a:pt x="259524" y="6788"/>
                  </a:lnTo>
                  <a:lnTo>
                    <a:pt x="250197" y="1287"/>
                  </a:lnTo>
                  <a:lnTo>
                    <a:pt x="239001" y="0"/>
                  </a:lnTo>
                  <a:close/>
                </a:path>
              </a:pathLst>
            </a:custGeom>
            <a:solidFill>
              <a:srgbClr val="2B786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78544" y="5344473"/>
              <a:ext cx="83743" cy="114782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7156234" y="4052989"/>
              <a:ext cx="451484" cy="1355725"/>
            </a:xfrm>
            <a:custGeom>
              <a:avLst/>
              <a:gdLst/>
              <a:ahLst/>
              <a:cxnLst/>
              <a:rect l="l" t="t" r="r" b="b"/>
              <a:pathLst>
                <a:path w="451484" h="1355725">
                  <a:moveTo>
                    <a:pt x="451358" y="8280"/>
                  </a:moveTo>
                  <a:lnTo>
                    <a:pt x="199224" y="3390"/>
                  </a:lnTo>
                  <a:lnTo>
                    <a:pt x="199237" y="3695"/>
                  </a:lnTo>
                  <a:lnTo>
                    <a:pt x="0" y="0"/>
                  </a:lnTo>
                  <a:lnTo>
                    <a:pt x="57277" y="1347025"/>
                  </a:lnTo>
                  <a:lnTo>
                    <a:pt x="228434" y="1350606"/>
                  </a:lnTo>
                  <a:lnTo>
                    <a:pt x="239217" y="946734"/>
                  </a:lnTo>
                  <a:lnTo>
                    <a:pt x="256400" y="1351902"/>
                  </a:lnTo>
                  <a:lnTo>
                    <a:pt x="419214" y="1355305"/>
                  </a:lnTo>
                  <a:lnTo>
                    <a:pt x="451358" y="828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7246882" y="3283315"/>
              <a:ext cx="337185" cy="947419"/>
            </a:xfrm>
            <a:custGeom>
              <a:avLst/>
              <a:gdLst/>
              <a:ahLst/>
              <a:cxnLst/>
              <a:rect l="l" t="t" r="r" b="b"/>
              <a:pathLst>
                <a:path w="337184" h="947420">
                  <a:moveTo>
                    <a:pt x="63157" y="0"/>
                  </a:moveTo>
                  <a:lnTo>
                    <a:pt x="0" y="946492"/>
                  </a:lnTo>
                  <a:lnTo>
                    <a:pt x="336765" y="947204"/>
                  </a:lnTo>
                  <a:lnTo>
                    <a:pt x="223075" y="1549"/>
                  </a:lnTo>
                  <a:lnTo>
                    <a:pt x="63157" y="0"/>
                  </a:lnTo>
                  <a:close/>
                </a:path>
              </a:pathLst>
            </a:custGeom>
            <a:solidFill>
              <a:srgbClr val="94C7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7316452" y="3266920"/>
              <a:ext cx="146685" cy="75565"/>
            </a:xfrm>
            <a:custGeom>
              <a:avLst/>
              <a:gdLst/>
              <a:ahLst/>
              <a:cxnLst/>
              <a:rect l="l" t="t" r="r" b="b"/>
              <a:pathLst>
                <a:path w="146684" h="75564">
                  <a:moveTo>
                    <a:pt x="146456" y="0"/>
                  </a:moveTo>
                  <a:lnTo>
                    <a:pt x="0" y="0"/>
                  </a:lnTo>
                  <a:lnTo>
                    <a:pt x="73240" y="74955"/>
                  </a:lnTo>
                  <a:lnTo>
                    <a:pt x="146456" y="0"/>
                  </a:lnTo>
                  <a:close/>
                </a:path>
              </a:pathLst>
            </a:custGeom>
            <a:solidFill>
              <a:srgbClr val="242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6976186" y="3283305"/>
              <a:ext cx="817880" cy="1539875"/>
            </a:xfrm>
            <a:custGeom>
              <a:avLst/>
              <a:gdLst/>
              <a:ahLst/>
              <a:cxnLst/>
              <a:rect l="l" t="t" r="r" b="b"/>
              <a:pathLst>
                <a:path w="817879" h="1539875">
                  <a:moveTo>
                    <a:pt x="333832" y="0"/>
                  </a:moveTo>
                  <a:lnTo>
                    <a:pt x="282384" y="10985"/>
                  </a:lnTo>
                  <a:lnTo>
                    <a:pt x="236588" y="28397"/>
                  </a:lnTo>
                  <a:lnTo>
                    <a:pt x="196354" y="51028"/>
                  </a:lnTo>
                  <a:lnTo>
                    <a:pt x="161569" y="77635"/>
                  </a:lnTo>
                  <a:lnTo>
                    <a:pt x="132118" y="107022"/>
                  </a:lnTo>
                  <a:lnTo>
                    <a:pt x="107873" y="137960"/>
                  </a:lnTo>
                  <a:lnTo>
                    <a:pt x="79565" y="358902"/>
                  </a:lnTo>
                  <a:lnTo>
                    <a:pt x="43751" y="806678"/>
                  </a:lnTo>
                  <a:lnTo>
                    <a:pt x="13042" y="1247101"/>
                  </a:lnTo>
                  <a:lnTo>
                    <a:pt x="0" y="1445945"/>
                  </a:lnTo>
                  <a:lnTo>
                    <a:pt x="78803" y="1491221"/>
                  </a:lnTo>
                  <a:lnTo>
                    <a:pt x="132080" y="1515719"/>
                  </a:lnTo>
                  <a:lnTo>
                    <a:pt x="184124" y="1527937"/>
                  </a:lnTo>
                  <a:lnTo>
                    <a:pt x="259257" y="1536344"/>
                  </a:lnTo>
                  <a:lnTo>
                    <a:pt x="290106" y="1298181"/>
                  </a:lnTo>
                  <a:lnTo>
                    <a:pt x="313613" y="769848"/>
                  </a:lnTo>
                  <a:lnTo>
                    <a:pt x="328587" y="240690"/>
                  </a:lnTo>
                  <a:lnTo>
                    <a:pt x="333832" y="0"/>
                  </a:lnTo>
                  <a:close/>
                </a:path>
                <a:path w="817879" h="1539875">
                  <a:moveTo>
                    <a:pt x="817422" y="1410881"/>
                  </a:moveTo>
                  <a:lnTo>
                    <a:pt x="748614" y="535889"/>
                  </a:lnTo>
                  <a:lnTo>
                    <a:pt x="733894" y="353872"/>
                  </a:lnTo>
                  <a:lnTo>
                    <a:pt x="720115" y="189496"/>
                  </a:lnTo>
                  <a:lnTo>
                    <a:pt x="701408" y="134099"/>
                  </a:lnTo>
                  <a:lnTo>
                    <a:pt x="659168" y="93649"/>
                  </a:lnTo>
                  <a:lnTo>
                    <a:pt x="611149" y="63233"/>
                  </a:lnTo>
                  <a:lnTo>
                    <a:pt x="568756" y="34645"/>
                  </a:lnTo>
                  <a:lnTo>
                    <a:pt x="530212" y="12534"/>
                  </a:lnTo>
                  <a:lnTo>
                    <a:pt x="493750" y="1587"/>
                  </a:lnTo>
                  <a:lnTo>
                    <a:pt x="496811" y="893737"/>
                  </a:lnTo>
                  <a:lnTo>
                    <a:pt x="501942" y="1351318"/>
                  </a:lnTo>
                  <a:lnTo>
                    <a:pt x="512851" y="1518500"/>
                  </a:lnTo>
                  <a:lnTo>
                    <a:pt x="533234" y="1539443"/>
                  </a:lnTo>
                  <a:lnTo>
                    <a:pt x="633476" y="1510652"/>
                  </a:lnTo>
                  <a:lnTo>
                    <a:pt x="724954" y="1467421"/>
                  </a:lnTo>
                  <a:lnTo>
                    <a:pt x="791629" y="1428064"/>
                  </a:lnTo>
                  <a:lnTo>
                    <a:pt x="817422" y="1410881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7253377" y="3241509"/>
              <a:ext cx="266700" cy="429259"/>
            </a:xfrm>
            <a:custGeom>
              <a:avLst/>
              <a:gdLst/>
              <a:ahLst/>
              <a:cxnLst/>
              <a:rect l="l" t="t" r="r" b="b"/>
              <a:pathLst>
                <a:path w="266700" h="429260">
                  <a:moveTo>
                    <a:pt x="133299" y="0"/>
                  </a:moveTo>
                  <a:lnTo>
                    <a:pt x="91204" y="6804"/>
                  </a:lnTo>
                  <a:lnTo>
                    <a:pt x="54617" y="25745"/>
                  </a:lnTo>
                  <a:lnTo>
                    <a:pt x="25747" y="54608"/>
                  </a:lnTo>
                  <a:lnTo>
                    <a:pt x="6805" y="91184"/>
                  </a:lnTo>
                  <a:lnTo>
                    <a:pt x="0" y="133261"/>
                  </a:lnTo>
                  <a:lnTo>
                    <a:pt x="0" y="308571"/>
                  </a:lnTo>
                  <a:lnTo>
                    <a:pt x="18669" y="308571"/>
                  </a:lnTo>
                  <a:lnTo>
                    <a:pt x="18669" y="133261"/>
                  </a:lnTo>
                  <a:lnTo>
                    <a:pt x="27691" y="88698"/>
                  </a:lnTo>
                  <a:lnTo>
                    <a:pt x="52281" y="52265"/>
                  </a:lnTo>
                  <a:lnTo>
                    <a:pt x="88722" y="27678"/>
                  </a:lnTo>
                  <a:lnTo>
                    <a:pt x="133299" y="18656"/>
                  </a:lnTo>
                  <a:lnTo>
                    <a:pt x="177850" y="27678"/>
                  </a:lnTo>
                  <a:lnTo>
                    <a:pt x="214271" y="52265"/>
                  </a:lnTo>
                  <a:lnTo>
                    <a:pt x="238848" y="88698"/>
                  </a:lnTo>
                  <a:lnTo>
                    <a:pt x="247865" y="133261"/>
                  </a:lnTo>
                  <a:lnTo>
                    <a:pt x="247865" y="428802"/>
                  </a:lnTo>
                  <a:lnTo>
                    <a:pt x="266560" y="428802"/>
                  </a:lnTo>
                  <a:lnTo>
                    <a:pt x="266560" y="133261"/>
                  </a:lnTo>
                  <a:lnTo>
                    <a:pt x="259754" y="91184"/>
                  </a:lnTo>
                  <a:lnTo>
                    <a:pt x="240811" y="54608"/>
                  </a:lnTo>
                  <a:lnTo>
                    <a:pt x="211945" y="25745"/>
                  </a:lnTo>
                  <a:lnTo>
                    <a:pt x="175370" y="6804"/>
                  </a:lnTo>
                  <a:lnTo>
                    <a:pt x="133299" y="0"/>
                  </a:lnTo>
                  <a:close/>
                </a:path>
              </a:pathLst>
            </a:custGeom>
            <a:solidFill>
              <a:srgbClr val="47474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474384" y="3005206"/>
              <a:ext cx="72567" cy="194525"/>
            </a:xfrm>
            <a:prstGeom prst="rect">
              <a:avLst/>
            </a:prstGeom>
          </p:spPr>
        </p:pic>
        <p:pic>
          <p:nvPicPr>
            <p:cNvPr id="146" name="object 14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322447" y="3188512"/>
              <a:ext cx="132168" cy="167459"/>
            </a:xfrm>
            <a:prstGeom prst="rect">
              <a:avLst/>
            </a:prstGeom>
          </p:spPr>
        </p:pic>
        <p:sp>
          <p:nvSpPr>
            <p:cNvPr id="147" name="object 147" descr=""/>
            <p:cNvSpPr/>
            <p:nvPr/>
          </p:nvSpPr>
          <p:spPr>
            <a:xfrm>
              <a:off x="7273651" y="2911943"/>
              <a:ext cx="231140" cy="363855"/>
            </a:xfrm>
            <a:custGeom>
              <a:avLst/>
              <a:gdLst/>
              <a:ahLst/>
              <a:cxnLst/>
              <a:rect l="l" t="t" r="r" b="b"/>
              <a:pathLst>
                <a:path w="231140" h="363854">
                  <a:moveTo>
                    <a:pt x="110985" y="0"/>
                  </a:moveTo>
                  <a:lnTo>
                    <a:pt x="70083" y="5744"/>
                  </a:lnTo>
                  <a:lnTo>
                    <a:pt x="16859" y="54353"/>
                  </a:lnTo>
                  <a:lnTo>
                    <a:pt x="4015" y="98984"/>
                  </a:lnTo>
                  <a:lnTo>
                    <a:pt x="0" y="158343"/>
                  </a:lnTo>
                  <a:lnTo>
                    <a:pt x="2912" y="217542"/>
                  </a:lnTo>
                  <a:lnTo>
                    <a:pt x="11541" y="268206"/>
                  </a:lnTo>
                  <a:lnTo>
                    <a:pt x="26596" y="309249"/>
                  </a:lnTo>
                  <a:lnTo>
                    <a:pt x="78839" y="358144"/>
                  </a:lnTo>
                  <a:lnTo>
                    <a:pt x="117449" y="363829"/>
                  </a:lnTo>
                  <a:lnTo>
                    <a:pt x="151969" y="357073"/>
                  </a:lnTo>
                  <a:lnTo>
                    <a:pt x="202196" y="310454"/>
                  </a:lnTo>
                  <a:lnTo>
                    <a:pt x="217931" y="271685"/>
                  </a:lnTo>
                  <a:lnTo>
                    <a:pt x="227430" y="223339"/>
                  </a:lnTo>
                  <a:lnTo>
                    <a:pt x="230708" y="165963"/>
                  </a:lnTo>
                  <a:lnTo>
                    <a:pt x="225686" y="111937"/>
                  </a:lnTo>
                  <a:lnTo>
                    <a:pt x="210663" y="66182"/>
                  </a:lnTo>
                  <a:lnTo>
                    <a:pt x="186177" y="30844"/>
                  </a:lnTo>
                  <a:lnTo>
                    <a:pt x="152771" y="8068"/>
                  </a:lnTo>
                  <a:lnTo>
                    <a:pt x="110985" y="0"/>
                  </a:lnTo>
                  <a:close/>
                </a:path>
              </a:pathLst>
            </a:custGeom>
            <a:solidFill>
              <a:srgbClr val="946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7208036" y="2867285"/>
              <a:ext cx="363220" cy="285115"/>
            </a:xfrm>
            <a:custGeom>
              <a:avLst/>
              <a:gdLst/>
              <a:ahLst/>
              <a:cxnLst/>
              <a:rect l="l" t="t" r="r" b="b"/>
              <a:pathLst>
                <a:path w="363220" h="285114">
                  <a:moveTo>
                    <a:pt x="159588" y="0"/>
                  </a:moveTo>
                  <a:lnTo>
                    <a:pt x="115589" y="9568"/>
                  </a:lnTo>
                  <a:lnTo>
                    <a:pt x="78092" y="30634"/>
                  </a:lnTo>
                  <a:lnTo>
                    <a:pt x="47442" y="60806"/>
                  </a:lnTo>
                  <a:lnTo>
                    <a:pt x="23981" y="97690"/>
                  </a:lnTo>
                  <a:lnTo>
                    <a:pt x="8052" y="138895"/>
                  </a:lnTo>
                  <a:lnTo>
                    <a:pt x="0" y="182029"/>
                  </a:lnTo>
                  <a:lnTo>
                    <a:pt x="4850" y="199557"/>
                  </a:lnTo>
                  <a:lnTo>
                    <a:pt x="21070" y="205479"/>
                  </a:lnTo>
                  <a:lnTo>
                    <a:pt x="44160" y="206124"/>
                  </a:lnTo>
                  <a:lnTo>
                    <a:pt x="69621" y="207822"/>
                  </a:lnTo>
                  <a:lnTo>
                    <a:pt x="120830" y="209319"/>
                  </a:lnTo>
                  <a:lnTo>
                    <a:pt x="161748" y="197057"/>
                  </a:lnTo>
                  <a:lnTo>
                    <a:pt x="195192" y="175488"/>
                  </a:lnTo>
                  <a:lnTo>
                    <a:pt x="223977" y="149059"/>
                  </a:lnTo>
                  <a:lnTo>
                    <a:pt x="248342" y="180894"/>
                  </a:lnTo>
                  <a:lnTo>
                    <a:pt x="273861" y="219171"/>
                  </a:lnTo>
                  <a:lnTo>
                    <a:pt x="301949" y="251974"/>
                  </a:lnTo>
                  <a:lnTo>
                    <a:pt x="334022" y="267385"/>
                  </a:lnTo>
                  <a:lnTo>
                    <a:pt x="336091" y="258843"/>
                  </a:lnTo>
                  <a:lnTo>
                    <a:pt x="341218" y="220360"/>
                  </a:lnTo>
                  <a:lnTo>
                    <a:pt x="342722" y="210781"/>
                  </a:lnTo>
                  <a:lnTo>
                    <a:pt x="346182" y="221168"/>
                  </a:lnTo>
                  <a:lnTo>
                    <a:pt x="356407" y="274361"/>
                  </a:lnTo>
                  <a:lnTo>
                    <a:pt x="359346" y="284505"/>
                  </a:lnTo>
                  <a:lnTo>
                    <a:pt x="363165" y="243343"/>
                  </a:lnTo>
                  <a:lnTo>
                    <a:pt x="355087" y="188175"/>
                  </a:lnTo>
                  <a:lnTo>
                    <a:pt x="338751" y="129763"/>
                  </a:lnTo>
                  <a:lnTo>
                    <a:pt x="317795" y="78868"/>
                  </a:lnTo>
                  <a:lnTo>
                    <a:pt x="295859" y="46253"/>
                  </a:lnTo>
                  <a:lnTo>
                    <a:pt x="232748" y="8796"/>
                  </a:lnTo>
                  <a:lnTo>
                    <a:pt x="197023" y="938"/>
                  </a:lnTo>
                  <a:lnTo>
                    <a:pt x="159588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7583664" y="3471435"/>
              <a:ext cx="240029" cy="842010"/>
            </a:xfrm>
            <a:custGeom>
              <a:avLst/>
              <a:gdLst/>
              <a:ahLst/>
              <a:cxnLst/>
              <a:rect l="l" t="t" r="r" b="b"/>
              <a:pathLst>
                <a:path w="240029" h="842010">
                  <a:moveTo>
                    <a:pt x="92888" y="0"/>
                  </a:moveTo>
                  <a:lnTo>
                    <a:pt x="54144" y="8163"/>
                  </a:lnTo>
                  <a:lnTo>
                    <a:pt x="16751" y="24322"/>
                  </a:lnTo>
                  <a:lnTo>
                    <a:pt x="0" y="33121"/>
                  </a:lnTo>
                  <a:lnTo>
                    <a:pt x="105155" y="841578"/>
                  </a:lnTo>
                  <a:lnTo>
                    <a:pt x="189737" y="834911"/>
                  </a:lnTo>
                  <a:lnTo>
                    <a:pt x="226810" y="816019"/>
                  </a:lnTo>
                  <a:lnTo>
                    <a:pt x="239661" y="776440"/>
                  </a:lnTo>
                  <a:lnTo>
                    <a:pt x="113690" y="15189"/>
                  </a:lnTo>
                  <a:lnTo>
                    <a:pt x="92888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0" name="object 15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716949" y="4269357"/>
              <a:ext cx="105095" cy="141795"/>
            </a:xfrm>
            <a:prstGeom prst="rect">
              <a:avLst/>
            </a:prstGeom>
          </p:spPr>
        </p:pic>
        <p:pic>
          <p:nvPicPr>
            <p:cNvPr id="151" name="object 15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47026" y="3075994"/>
              <a:ext cx="69276" cy="86448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7381646" y="3424059"/>
              <a:ext cx="16510" cy="745490"/>
            </a:xfrm>
            <a:custGeom>
              <a:avLst/>
              <a:gdLst/>
              <a:ahLst/>
              <a:cxnLst/>
              <a:rect l="l" t="t" r="r" b="b"/>
              <a:pathLst>
                <a:path w="16509" h="745489">
                  <a:moveTo>
                    <a:pt x="16103" y="732637"/>
                  </a:moveTo>
                  <a:lnTo>
                    <a:pt x="12484" y="729030"/>
                  </a:lnTo>
                  <a:lnTo>
                    <a:pt x="3594" y="729030"/>
                  </a:lnTo>
                  <a:lnTo>
                    <a:pt x="0" y="732637"/>
                  </a:lnTo>
                  <a:lnTo>
                    <a:pt x="0" y="741527"/>
                  </a:lnTo>
                  <a:lnTo>
                    <a:pt x="3594" y="745134"/>
                  </a:lnTo>
                  <a:lnTo>
                    <a:pt x="12484" y="745134"/>
                  </a:lnTo>
                  <a:lnTo>
                    <a:pt x="16103" y="741527"/>
                  </a:lnTo>
                  <a:lnTo>
                    <a:pt x="16103" y="737082"/>
                  </a:lnTo>
                  <a:lnTo>
                    <a:pt x="16103" y="732637"/>
                  </a:lnTo>
                  <a:close/>
                </a:path>
                <a:path w="16509" h="745489">
                  <a:moveTo>
                    <a:pt x="16103" y="641515"/>
                  </a:moveTo>
                  <a:lnTo>
                    <a:pt x="12484" y="637908"/>
                  </a:lnTo>
                  <a:lnTo>
                    <a:pt x="3594" y="637908"/>
                  </a:lnTo>
                  <a:lnTo>
                    <a:pt x="0" y="641515"/>
                  </a:lnTo>
                  <a:lnTo>
                    <a:pt x="0" y="650392"/>
                  </a:lnTo>
                  <a:lnTo>
                    <a:pt x="3594" y="654011"/>
                  </a:lnTo>
                  <a:lnTo>
                    <a:pt x="12484" y="654011"/>
                  </a:lnTo>
                  <a:lnTo>
                    <a:pt x="16103" y="650392"/>
                  </a:lnTo>
                  <a:lnTo>
                    <a:pt x="16103" y="645960"/>
                  </a:lnTo>
                  <a:lnTo>
                    <a:pt x="16103" y="641515"/>
                  </a:lnTo>
                  <a:close/>
                </a:path>
                <a:path w="16509" h="745489">
                  <a:moveTo>
                    <a:pt x="16103" y="550379"/>
                  </a:moveTo>
                  <a:lnTo>
                    <a:pt x="12484" y="546773"/>
                  </a:lnTo>
                  <a:lnTo>
                    <a:pt x="3594" y="546773"/>
                  </a:lnTo>
                  <a:lnTo>
                    <a:pt x="0" y="550379"/>
                  </a:lnTo>
                  <a:lnTo>
                    <a:pt x="0" y="559269"/>
                  </a:lnTo>
                  <a:lnTo>
                    <a:pt x="3594" y="562876"/>
                  </a:lnTo>
                  <a:lnTo>
                    <a:pt x="12484" y="562876"/>
                  </a:lnTo>
                  <a:lnTo>
                    <a:pt x="16103" y="559269"/>
                  </a:lnTo>
                  <a:lnTo>
                    <a:pt x="16103" y="554824"/>
                  </a:lnTo>
                  <a:lnTo>
                    <a:pt x="16103" y="550379"/>
                  </a:lnTo>
                  <a:close/>
                </a:path>
                <a:path w="16509" h="745489">
                  <a:moveTo>
                    <a:pt x="16103" y="459257"/>
                  </a:moveTo>
                  <a:lnTo>
                    <a:pt x="12484" y="455650"/>
                  </a:lnTo>
                  <a:lnTo>
                    <a:pt x="3594" y="455650"/>
                  </a:lnTo>
                  <a:lnTo>
                    <a:pt x="0" y="459257"/>
                  </a:lnTo>
                  <a:lnTo>
                    <a:pt x="0" y="468134"/>
                  </a:lnTo>
                  <a:lnTo>
                    <a:pt x="3594" y="471754"/>
                  </a:lnTo>
                  <a:lnTo>
                    <a:pt x="12484" y="471754"/>
                  </a:lnTo>
                  <a:lnTo>
                    <a:pt x="16103" y="468134"/>
                  </a:lnTo>
                  <a:lnTo>
                    <a:pt x="16103" y="463702"/>
                  </a:lnTo>
                  <a:lnTo>
                    <a:pt x="16103" y="459257"/>
                  </a:lnTo>
                  <a:close/>
                </a:path>
                <a:path w="16509" h="745489">
                  <a:moveTo>
                    <a:pt x="16103" y="368122"/>
                  </a:moveTo>
                  <a:lnTo>
                    <a:pt x="12484" y="364515"/>
                  </a:lnTo>
                  <a:lnTo>
                    <a:pt x="3594" y="364515"/>
                  </a:lnTo>
                  <a:lnTo>
                    <a:pt x="0" y="368122"/>
                  </a:lnTo>
                  <a:lnTo>
                    <a:pt x="0" y="377012"/>
                  </a:lnTo>
                  <a:lnTo>
                    <a:pt x="3594" y="380619"/>
                  </a:lnTo>
                  <a:lnTo>
                    <a:pt x="12484" y="380619"/>
                  </a:lnTo>
                  <a:lnTo>
                    <a:pt x="16103" y="377012"/>
                  </a:lnTo>
                  <a:lnTo>
                    <a:pt x="16103" y="372567"/>
                  </a:lnTo>
                  <a:lnTo>
                    <a:pt x="16103" y="368122"/>
                  </a:lnTo>
                  <a:close/>
                </a:path>
                <a:path w="16509" h="745489">
                  <a:moveTo>
                    <a:pt x="16103" y="276987"/>
                  </a:moveTo>
                  <a:lnTo>
                    <a:pt x="12484" y="273380"/>
                  </a:lnTo>
                  <a:lnTo>
                    <a:pt x="3594" y="273380"/>
                  </a:lnTo>
                  <a:lnTo>
                    <a:pt x="0" y="276987"/>
                  </a:lnTo>
                  <a:lnTo>
                    <a:pt x="0" y="285877"/>
                  </a:lnTo>
                  <a:lnTo>
                    <a:pt x="3594" y="289483"/>
                  </a:lnTo>
                  <a:lnTo>
                    <a:pt x="12484" y="289483"/>
                  </a:lnTo>
                  <a:lnTo>
                    <a:pt x="16103" y="285877"/>
                  </a:lnTo>
                  <a:lnTo>
                    <a:pt x="16103" y="281432"/>
                  </a:lnTo>
                  <a:lnTo>
                    <a:pt x="16103" y="276987"/>
                  </a:lnTo>
                  <a:close/>
                </a:path>
                <a:path w="16509" h="745489">
                  <a:moveTo>
                    <a:pt x="16103" y="185864"/>
                  </a:moveTo>
                  <a:lnTo>
                    <a:pt x="12484" y="182257"/>
                  </a:lnTo>
                  <a:lnTo>
                    <a:pt x="3594" y="182257"/>
                  </a:lnTo>
                  <a:lnTo>
                    <a:pt x="0" y="185864"/>
                  </a:lnTo>
                  <a:lnTo>
                    <a:pt x="0" y="194754"/>
                  </a:lnTo>
                  <a:lnTo>
                    <a:pt x="3594" y="198361"/>
                  </a:lnTo>
                  <a:lnTo>
                    <a:pt x="12484" y="198361"/>
                  </a:lnTo>
                  <a:lnTo>
                    <a:pt x="16103" y="194754"/>
                  </a:lnTo>
                  <a:lnTo>
                    <a:pt x="16103" y="190309"/>
                  </a:lnTo>
                  <a:lnTo>
                    <a:pt x="16103" y="185864"/>
                  </a:lnTo>
                  <a:close/>
                </a:path>
                <a:path w="16509" h="745489">
                  <a:moveTo>
                    <a:pt x="16103" y="94729"/>
                  </a:moveTo>
                  <a:lnTo>
                    <a:pt x="12484" y="91109"/>
                  </a:lnTo>
                  <a:lnTo>
                    <a:pt x="3594" y="91109"/>
                  </a:lnTo>
                  <a:lnTo>
                    <a:pt x="0" y="94729"/>
                  </a:lnTo>
                  <a:lnTo>
                    <a:pt x="0" y="103606"/>
                  </a:lnTo>
                  <a:lnTo>
                    <a:pt x="3594" y="107213"/>
                  </a:lnTo>
                  <a:lnTo>
                    <a:pt x="12484" y="107213"/>
                  </a:lnTo>
                  <a:lnTo>
                    <a:pt x="16103" y="103606"/>
                  </a:lnTo>
                  <a:lnTo>
                    <a:pt x="16103" y="99161"/>
                  </a:lnTo>
                  <a:lnTo>
                    <a:pt x="16103" y="94729"/>
                  </a:lnTo>
                  <a:close/>
                </a:path>
                <a:path w="16509" h="745489">
                  <a:moveTo>
                    <a:pt x="16103" y="3606"/>
                  </a:moveTo>
                  <a:lnTo>
                    <a:pt x="12484" y="0"/>
                  </a:lnTo>
                  <a:lnTo>
                    <a:pt x="3594" y="0"/>
                  </a:lnTo>
                  <a:lnTo>
                    <a:pt x="0" y="3606"/>
                  </a:lnTo>
                  <a:lnTo>
                    <a:pt x="0" y="12484"/>
                  </a:lnTo>
                  <a:lnTo>
                    <a:pt x="3594" y="16103"/>
                  </a:lnTo>
                  <a:lnTo>
                    <a:pt x="12484" y="16103"/>
                  </a:lnTo>
                  <a:lnTo>
                    <a:pt x="16103" y="12484"/>
                  </a:lnTo>
                  <a:lnTo>
                    <a:pt x="16103" y="8051"/>
                  </a:lnTo>
                  <a:lnTo>
                    <a:pt x="16103" y="36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10046" y="3266902"/>
              <a:ext cx="159915" cy="113939"/>
            </a:xfrm>
            <a:prstGeom prst="rect">
              <a:avLst/>
            </a:prstGeom>
          </p:spPr>
        </p:pic>
        <p:sp>
          <p:nvSpPr>
            <p:cNvPr id="154" name="object 154" descr=""/>
            <p:cNvSpPr/>
            <p:nvPr/>
          </p:nvSpPr>
          <p:spPr>
            <a:xfrm>
              <a:off x="6946699" y="3475159"/>
              <a:ext cx="240029" cy="838200"/>
            </a:xfrm>
            <a:custGeom>
              <a:avLst/>
              <a:gdLst/>
              <a:ahLst/>
              <a:cxnLst/>
              <a:rect l="l" t="t" r="r" b="b"/>
              <a:pathLst>
                <a:path w="240029" h="838200">
                  <a:moveTo>
                    <a:pt x="145464" y="0"/>
                  </a:moveTo>
                  <a:lnTo>
                    <a:pt x="125450" y="11605"/>
                  </a:lnTo>
                  <a:lnTo>
                    <a:pt x="120618" y="42671"/>
                  </a:lnTo>
                  <a:lnTo>
                    <a:pt x="105940" y="132309"/>
                  </a:lnTo>
                  <a:lnTo>
                    <a:pt x="0" y="772716"/>
                  </a:lnTo>
                  <a:lnTo>
                    <a:pt x="2592" y="794154"/>
                  </a:lnTo>
                  <a:lnTo>
                    <a:pt x="12846" y="812296"/>
                  </a:lnTo>
                  <a:lnTo>
                    <a:pt x="29157" y="825266"/>
                  </a:lnTo>
                  <a:lnTo>
                    <a:pt x="49923" y="831187"/>
                  </a:lnTo>
                  <a:lnTo>
                    <a:pt x="134505" y="837854"/>
                  </a:lnTo>
                  <a:lnTo>
                    <a:pt x="239649" y="29398"/>
                  </a:lnTo>
                  <a:lnTo>
                    <a:pt x="222528" y="21822"/>
                  </a:lnTo>
                  <a:lnTo>
                    <a:pt x="184478" y="7714"/>
                  </a:lnTo>
                  <a:lnTo>
                    <a:pt x="145464" y="0"/>
                  </a:lnTo>
                  <a:close/>
                </a:path>
              </a:pathLst>
            </a:custGeom>
            <a:solidFill>
              <a:srgbClr val="F5F0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5" name="object 15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973" y="4269357"/>
              <a:ext cx="105103" cy="141795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61022" y="3511423"/>
              <a:ext cx="185179" cy="256489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65221" y="3624418"/>
              <a:ext cx="90741" cy="90716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783740" y="3187321"/>
              <a:ext cx="83616" cy="90144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8345237" y="5280793"/>
              <a:ext cx="173355" cy="173355"/>
            </a:xfrm>
            <a:custGeom>
              <a:avLst/>
              <a:gdLst/>
              <a:ahLst/>
              <a:cxnLst/>
              <a:rect l="l" t="t" r="r" b="b"/>
              <a:pathLst>
                <a:path w="173354" h="173354">
                  <a:moveTo>
                    <a:pt x="58940" y="0"/>
                  </a:moveTo>
                  <a:lnTo>
                    <a:pt x="0" y="113868"/>
                  </a:lnTo>
                  <a:lnTo>
                    <a:pt x="113868" y="172808"/>
                  </a:lnTo>
                  <a:lnTo>
                    <a:pt x="172796" y="58940"/>
                  </a:lnTo>
                  <a:lnTo>
                    <a:pt x="58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8276195" y="5466119"/>
              <a:ext cx="334645" cy="147955"/>
            </a:xfrm>
            <a:custGeom>
              <a:avLst/>
              <a:gdLst/>
              <a:ahLst/>
              <a:cxnLst/>
              <a:rect l="l" t="t" r="r" b="b"/>
              <a:pathLst>
                <a:path w="334645" h="147954">
                  <a:moveTo>
                    <a:pt x="6426" y="0"/>
                  </a:moveTo>
                  <a:lnTo>
                    <a:pt x="0" y="15913"/>
                  </a:lnTo>
                  <a:lnTo>
                    <a:pt x="2260" y="21234"/>
                  </a:lnTo>
                  <a:lnTo>
                    <a:pt x="6921" y="23114"/>
                  </a:lnTo>
                  <a:lnTo>
                    <a:pt x="311594" y="146151"/>
                  </a:lnTo>
                  <a:lnTo>
                    <a:pt x="334606" y="132549"/>
                  </a:lnTo>
                  <a:lnTo>
                    <a:pt x="642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8282621" y="5455729"/>
              <a:ext cx="332740" cy="143510"/>
            </a:xfrm>
            <a:custGeom>
              <a:avLst/>
              <a:gdLst/>
              <a:ahLst/>
              <a:cxnLst/>
              <a:rect l="l" t="t" r="r" b="b"/>
              <a:pathLst>
                <a:path w="332740" h="143510">
                  <a:moveTo>
                    <a:pt x="4191" y="0"/>
                  </a:moveTo>
                  <a:lnTo>
                    <a:pt x="0" y="10401"/>
                  </a:lnTo>
                  <a:lnTo>
                    <a:pt x="328180" y="142925"/>
                  </a:lnTo>
                  <a:lnTo>
                    <a:pt x="332359" y="132549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8286798" y="5373322"/>
              <a:ext cx="330200" cy="215265"/>
            </a:xfrm>
            <a:custGeom>
              <a:avLst/>
              <a:gdLst/>
              <a:ahLst/>
              <a:cxnLst/>
              <a:rect l="l" t="t" r="r" b="b"/>
              <a:pathLst>
                <a:path w="330200" h="215264">
                  <a:moveTo>
                    <a:pt x="64668" y="0"/>
                  </a:moveTo>
                  <a:lnTo>
                    <a:pt x="25999" y="32196"/>
                  </a:lnTo>
                  <a:lnTo>
                    <a:pt x="7159" y="66241"/>
                  </a:lnTo>
                  <a:lnTo>
                    <a:pt x="0" y="82410"/>
                  </a:lnTo>
                  <a:lnTo>
                    <a:pt x="328193" y="214947"/>
                  </a:lnTo>
                  <a:lnTo>
                    <a:pt x="329641" y="205219"/>
                  </a:lnTo>
                  <a:lnTo>
                    <a:pt x="326763" y="192046"/>
                  </a:lnTo>
                  <a:lnTo>
                    <a:pt x="317843" y="176924"/>
                  </a:lnTo>
                  <a:lnTo>
                    <a:pt x="301167" y="161353"/>
                  </a:lnTo>
                  <a:lnTo>
                    <a:pt x="279343" y="144057"/>
                  </a:lnTo>
                  <a:lnTo>
                    <a:pt x="256044" y="123910"/>
                  </a:lnTo>
                  <a:lnTo>
                    <a:pt x="209423" y="80231"/>
                  </a:lnTo>
                  <a:lnTo>
                    <a:pt x="197472" y="49288"/>
                  </a:lnTo>
                  <a:lnTo>
                    <a:pt x="193575" y="41112"/>
                  </a:lnTo>
                  <a:lnTo>
                    <a:pt x="185008" y="40289"/>
                  </a:lnTo>
                  <a:lnTo>
                    <a:pt x="173024" y="45568"/>
                  </a:lnTo>
                  <a:lnTo>
                    <a:pt x="158877" y="55702"/>
                  </a:lnTo>
                  <a:lnTo>
                    <a:pt x="151678" y="60579"/>
                  </a:lnTo>
                  <a:lnTo>
                    <a:pt x="144995" y="63120"/>
                  </a:lnTo>
                  <a:lnTo>
                    <a:pt x="138742" y="63587"/>
                  </a:lnTo>
                  <a:lnTo>
                    <a:pt x="132829" y="62242"/>
                  </a:lnTo>
                  <a:lnTo>
                    <a:pt x="118122" y="51816"/>
                  </a:lnTo>
                  <a:lnTo>
                    <a:pt x="106564" y="38585"/>
                  </a:lnTo>
                  <a:lnTo>
                    <a:pt x="94362" y="23845"/>
                  </a:lnTo>
                  <a:lnTo>
                    <a:pt x="80676" y="10137"/>
                  </a:lnTo>
                  <a:lnTo>
                    <a:pt x="64668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8736533" y="5389054"/>
              <a:ext cx="128270" cy="140970"/>
            </a:xfrm>
            <a:custGeom>
              <a:avLst/>
              <a:gdLst/>
              <a:ahLst/>
              <a:cxnLst/>
              <a:rect l="l" t="t" r="r" b="b"/>
              <a:pathLst>
                <a:path w="128270" h="140970">
                  <a:moveTo>
                    <a:pt x="128219" y="0"/>
                  </a:moveTo>
                  <a:lnTo>
                    <a:pt x="0" y="0"/>
                  </a:lnTo>
                  <a:lnTo>
                    <a:pt x="0" y="140512"/>
                  </a:lnTo>
                  <a:lnTo>
                    <a:pt x="128219" y="140512"/>
                  </a:lnTo>
                  <a:lnTo>
                    <a:pt x="128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8708203" y="5595669"/>
              <a:ext cx="354330" cy="21590"/>
            </a:xfrm>
            <a:custGeom>
              <a:avLst/>
              <a:gdLst/>
              <a:ahLst/>
              <a:cxnLst/>
              <a:rect l="l" t="t" r="r" b="b"/>
              <a:pathLst>
                <a:path w="354329" h="21589">
                  <a:moveTo>
                    <a:pt x="353949" y="0"/>
                  </a:moveTo>
                  <a:lnTo>
                    <a:pt x="0" y="0"/>
                  </a:lnTo>
                  <a:lnTo>
                    <a:pt x="0" y="17119"/>
                  </a:lnTo>
                  <a:lnTo>
                    <a:pt x="4102" y="21221"/>
                  </a:lnTo>
                  <a:lnTo>
                    <a:pt x="9131" y="21221"/>
                  </a:lnTo>
                  <a:lnTo>
                    <a:pt x="346684" y="21221"/>
                  </a:lnTo>
                  <a:lnTo>
                    <a:pt x="353949" y="13944"/>
                  </a:lnTo>
                  <a:lnTo>
                    <a:pt x="3539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8708212" y="5584456"/>
              <a:ext cx="354330" cy="11430"/>
            </a:xfrm>
            <a:custGeom>
              <a:avLst/>
              <a:gdLst/>
              <a:ahLst/>
              <a:cxnLst/>
              <a:rect l="l" t="t" r="r" b="b"/>
              <a:pathLst>
                <a:path w="354329" h="11429">
                  <a:moveTo>
                    <a:pt x="353949" y="0"/>
                  </a:moveTo>
                  <a:lnTo>
                    <a:pt x="0" y="0"/>
                  </a:lnTo>
                  <a:lnTo>
                    <a:pt x="0" y="11188"/>
                  </a:lnTo>
                  <a:lnTo>
                    <a:pt x="353949" y="11188"/>
                  </a:lnTo>
                  <a:lnTo>
                    <a:pt x="3539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8708195" y="5481325"/>
              <a:ext cx="354330" cy="103505"/>
            </a:xfrm>
            <a:custGeom>
              <a:avLst/>
              <a:gdLst/>
              <a:ahLst/>
              <a:cxnLst/>
              <a:rect l="l" t="t" r="r" b="b"/>
              <a:pathLst>
                <a:path w="354329" h="103504">
                  <a:moveTo>
                    <a:pt x="26898" y="10138"/>
                  </a:moveTo>
                  <a:lnTo>
                    <a:pt x="1984" y="66754"/>
                  </a:lnTo>
                  <a:lnTo>
                    <a:pt x="0" y="98225"/>
                  </a:lnTo>
                  <a:lnTo>
                    <a:pt x="12" y="103115"/>
                  </a:lnTo>
                  <a:lnTo>
                    <a:pt x="353961" y="103115"/>
                  </a:lnTo>
                  <a:lnTo>
                    <a:pt x="351656" y="93558"/>
                  </a:lnTo>
                  <a:lnTo>
                    <a:pt x="344052" y="82418"/>
                  </a:lnTo>
                  <a:lnTo>
                    <a:pt x="330119" y="71734"/>
                  </a:lnTo>
                  <a:lnTo>
                    <a:pt x="308825" y="63541"/>
                  </a:lnTo>
                  <a:lnTo>
                    <a:pt x="284846" y="57354"/>
                  </a:lnTo>
                  <a:lnTo>
                    <a:pt x="252255" y="48079"/>
                  </a:lnTo>
                  <a:lnTo>
                    <a:pt x="234860" y="42342"/>
                  </a:lnTo>
                  <a:lnTo>
                    <a:pt x="114541" y="42342"/>
                  </a:lnTo>
                  <a:lnTo>
                    <a:pt x="88988" y="34925"/>
                  </a:lnTo>
                  <a:lnTo>
                    <a:pt x="59445" y="19207"/>
                  </a:lnTo>
                  <a:lnTo>
                    <a:pt x="26898" y="10138"/>
                  </a:lnTo>
                  <a:close/>
                </a:path>
                <a:path w="354329" h="103504">
                  <a:moveTo>
                    <a:pt x="161820" y="0"/>
                  </a:moveTo>
                  <a:lnTo>
                    <a:pt x="153566" y="2443"/>
                  </a:lnTo>
                  <a:lnTo>
                    <a:pt x="144434" y="11824"/>
                  </a:lnTo>
                  <a:lnTo>
                    <a:pt x="135115" y="26508"/>
                  </a:lnTo>
                  <a:lnTo>
                    <a:pt x="114541" y="42342"/>
                  </a:lnTo>
                  <a:lnTo>
                    <a:pt x="234860" y="42342"/>
                  </a:lnTo>
                  <a:lnTo>
                    <a:pt x="217837" y="36727"/>
                  </a:lnTo>
                  <a:lnTo>
                    <a:pt x="188379" y="24311"/>
                  </a:lnTo>
                  <a:lnTo>
                    <a:pt x="181258" y="19816"/>
                  </a:lnTo>
                  <a:lnTo>
                    <a:pt x="175345" y="14694"/>
                  </a:lnTo>
                  <a:lnTo>
                    <a:pt x="170980" y="9834"/>
                  </a:lnTo>
                  <a:lnTo>
                    <a:pt x="168503" y="6125"/>
                  </a:lnTo>
                  <a:lnTo>
                    <a:pt x="161820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8689558" y="4282001"/>
              <a:ext cx="212090" cy="1139190"/>
            </a:xfrm>
            <a:custGeom>
              <a:avLst/>
              <a:gdLst/>
              <a:ahLst/>
              <a:cxnLst/>
              <a:rect l="l" t="t" r="r" b="b"/>
              <a:pathLst>
                <a:path w="212090" h="1139189">
                  <a:moveTo>
                    <a:pt x="202438" y="0"/>
                  </a:moveTo>
                  <a:lnTo>
                    <a:pt x="0" y="377761"/>
                  </a:lnTo>
                  <a:lnTo>
                    <a:pt x="6832" y="1138656"/>
                  </a:lnTo>
                  <a:lnTo>
                    <a:pt x="211645" y="1137399"/>
                  </a:lnTo>
                  <a:lnTo>
                    <a:pt x="202438" y="0"/>
                  </a:lnTo>
                  <a:close/>
                </a:path>
              </a:pathLst>
            </a:custGeom>
            <a:solidFill>
              <a:srgbClr val="2E36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8366061" y="4272743"/>
              <a:ext cx="539750" cy="1102360"/>
            </a:xfrm>
            <a:custGeom>
              <a:avLst/>
              <a:gdLst/>
              <a:ahLst/>
              <a:cxnLst/>
              <a:rect l="l" t="t" r="r" b="b"/>
              <a:pathLst>
                <a:path w="539750" h="1102360">
                  <a:moveTo>
                    <a:pt x="539165" y="0"/>
                  </a:moveTo>
                  <a:lnTo>
                    <a:pt x="190626" y="0"/>
                  </a:lnTo>
                  <a:lnTo>
                    <a:pt x="189001" y="18262"/>
                  </a:lnTo>
                  <a:lnTo>
                    <a:pt x="186851" y="65326"/>
                  </a:lnTo>
                  <a:lnTo>
                    <a:pt x="188772" y="112267"/>
                  </a:lnTo>
                  <a:lnTo>
                    <a:pt x="194730" y="158825"/>
                  </a:lnTo>
                  <a:lnTo>
                    <a:pt x="204686" y="204742"/>
                  </a:lnTo>
                  <a:lnTo>
                    <a:pt x="218605" y="249758"/>
                  </a:lnTo>
                  <a:lnTo>
                    <a:pt x="249199" y="578523"/>
                  </a:lnTo>
                  <a:lnTo>
                    <a:pt x="0" y="1005395"/>
                  </a:lnTo>
                  <a:lnTo>
                    <a:pt x="177888" y="1102004"/>
                  </a:lnTo>
                  <a:lnTo>
                    <a:pt x="462445" y="583069"/>
                  </a:lnTo>
                  <a:lnTo>
                    <a:pt x="539165" y="0"/>
                  </a:lnTo>
                  <a:close/>
                </a:path>
              </a:pathLst>
            </a:custGeom>
            <a:solidFill>
              <a:srgbClr val="334F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8426094" y="3272929"/>
              <a:ext cx="601980" cy="1149985"/>
            </a:xfrm>
            <a:custGeom>
              <a:avLst/>
              <a:gdLst/>
              <a:ahLst/>
              <a:cxnLst/>
              <a:rect l="l" t="t" r="r" b="b"/>
              <a:pathLst>
                <a:path w="601979" h="1149985">
                  <a:moveTo>
                    <a:pt x="601560" y="1076579"/>
                  </a:moveTo>
                  <a:lnTo>
                    <a:pt x="524179" y="86296"/>
                  </a:lnTo>
                  <a:lnTo>
                    <a:pt x="501827" y="40640"/>
                  </a:lnTo>
                  <a:lnTo>
                    <a:pt x="449668" y="23164"/>
                  </a:lnTo>
                  <a:lnTo>
                    <a:pt x="399618" y="30962"/>
                  </a:lnTo>
                  <a:lnTo>
                    <a:pt x="354977" y="49441"/>
                  </a:lnTo>
                  <a:lnTo>
                    <a:pt x="317461" y="77012"/>
                  </a:lnTo>
                  <a:lnTo>
                    <a:pt x="307365" y="89319"/>
                  </a:lnTo>
                  <a:lnTo>
                    <a:pt x="305993" y="0"/>
                  </a:lnTo>
                  <a:lnTo>
                    <a:pt x="232498" y="2743"/>
                  </a:lnTo>
                  <a:lnTo>
                    <a:pt x="182460" y="10706"/>
                  </a:lnTo>
                  <a:lnTo>
                    <a:pt x="137820" y="29616"/>
                  </a:lnTo>
                  <a:lnTo>
                    <a:pt x="100304" y="57823"/>
                  </a:lnTo>
                  <a:lnTo>
                    <a:pt x="71602" y="93687"/>
                  </a:lnTo>
                  <a:lnTo>
                    <a:pt x="53428" y="135547"/>
                  </a:lnTo>
                  <a:lnTo>
                    <a:pt x="47498" y="181762"/>
                  </a:lnTo>
                  <a:lnTo>
                    <a:pt x="0" y="1085507"/>
                  </a:lnTo>
                  <a:lnTo>
                    <a:pt x="4178" y="1110589"/>
                  </a:lnTo>
                  <a:lnTo>
                    <a:pt x="18427" y="1131227"/>
                  </a:lnTo>
                  <a:lnTo>
                    <a:pt x="40347" y="1145108"/>
                  </a:lnTo>
                  <a:lnTo>
                    <a:pt x="67538" y="1149972"/>
                  </a:lnTo>
                  <a:lnTo>
                    <a:pt x="323748" y="1145984"/>
                  </a:lnTo>
                  <a:lnTo>
                    <a:pt x="536067" y="1142669"/>
                  </a:lnTo>
                  <a:lnTo>
                    <a:pt x="562978" y="1137043"/>
                  </a:lnTo>
                  <a:lnTo>
                    <a:pt x="584403" y="1122591"/>
                  </a:lnTo>
                  <a:lnTo>
                    <a:pt x="598030" y="1101661"/>
                  </a:lnTo>
                  <a:lnTo>
                    <a:pt x="601560" y="1076579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8380640" y="3271367"/>
              <a:ext cx="754380" cy="1107440"/>
            </a:xfrm>
            <a:custGeom>
              <a:avLst/>
              <a:gdLst/>
              <a:ahLst/>
              <a:cxnLst/>
              <a:rect l="l" t="t" r="r" b="b"/>
              <a:pathLst>
                <a:path w="754379" h="1107439">
                  <a:moveTo>
                    <a:pt x="459406" y="0"/>
                  </a:moveTo>
                  <a:lnTo>
                    <a:pt x="194662" y="609"/>
                  </a:lnTo>
                  <a:lnTo>
                    <a:pt x="157175" y="8842"/>
                  </a:lnTo>
                  <a:lnTo>
                    <a:pt x="123723" y="30392"/>
                  </a:lnTo>
                  <a:lnTo>
                    <a:pt x="94408" y="62362"/>
                  </a:lnTo>
                  <a:lnTo>
                    <a:pt x="69331" y="101859"/>
                  </a:lnTo>
                  <a:lnTo>
                    <a:pt x="48595" y="145986"/>
                  </a:lnTo>
                  <a:lnTo>
                    <a:pt x="32299" y="191848"/>
                  </a:lnTo>
                  <a:lnTo>
                    <a:pt x="20545" y="236550"/>
                  </a:lnTo>
                  <a:lnTo>
                    <a:pt x="13083" y="277675"/>
                  </a:lnTo>
                  <a:lnTo>
                    <a:pt x="7507" y="323204"/>
                  </a:lnTo>
                  <a:lnTo>
                    <a:pt x="3614" y="372475"/>
                  </a:lnTo>
                  <a:lnTo>
                    <a:pt x="1201" y="424827"/>
                  </a:lnTo>
                  <a:lnTo>
                    <a:pt x="64" y="479597"/>
                  </a:lnTo>
                  <a:lnTo>
                    <a:pt x="0" y="536123"/>
                  </a:lnTo>
                  <a:lnTo>
                    <a:pt x="805" y="593743"/>
                  </a:lnTo>
                  <a:lnTo>
                    <a:pt x="2276" y="651795"/>
                  </a:lnTo>
                  <a:lnTo>
                    <a:pt x="4209" y="709617"/>
                  </a:lnTo>
                  <a:lnTo>
                    <a:pt x="10751" y="875082"/>
                  </a:lnTo>
                  <a:lnTo>
                    <a:pt x="12500" y="925363"/>
                  </a:lnTo>
                  <a:lnTo>
                    <a:pt x="13695" y="972103"/>
                  </a:lnTo>
                  <a:lnTo>
                    <a:pt x="14132" y="1014641"/>
                  </a:lnTo>
                  <a:lnTo>
                    <a:pt x="17215" y="1050049"/>
                  </a:lnTo>
                  <a:lnTo>
                    <a:pt x="30311" y="1079541"/>
                  </a:lnTo>
                  <a:lnTo>
                    <a:pt x="51047" y="1099626"/>
                  </a:lnTo>
                  <a:lnTo>
                    <a:pt x="77047" y="1106817"/>
                  </a:lnTo>
                  <a:lnTo>
                    <a:pt x="627338" y="1101001"/>
                  </a:lnTo>
                  <a:lnTo>
                    <a:pt x="685873" y="1069132"/>
                  </a:lnTo>
                  <a:lnTo>
                    <a:pt x="704209" y="1034530"/>
                  </a:lnTo>
                  <a:lnTo>
                    <a:pt x="711946" y="991781"/>
                  </a:lnTo>
                  <a:lnTo>
                    <a:pt x="713228" y="944524"/>
                  </a:lnTo>
                  <a:lnTo>
                    <a:pt x="718238" y="905094"/>
                  </a:lnTo>
                  <a:lnTo>
                    <a:pt x="741517" y="801367"/>
                  </a:lnTo>
                  <a:lnTo>
                    <a:pt x="751269" y="740501"/>
                  </a:lnTo>
                  <a:lnTo>
                    <a:pt x="754084" y="675919"/>
                  </a:lnTo>
                  <a:lnTo>
                    <a:pt x="748842" y="618761"/>
                  </a:lnTo>
                  <a:lnTo>
                    <a:pt x="738290" y="562200"/>
                  </a:lnTo>
                  <a:lnTo>
                    <a:pt x="724916" y="508222"/>
                  </a:lnTo>
                  <a:lnTo>
                    <a:pt x="711204" y="458811"/>
                  </a:lnTo>
                  <a:lnTo>
                    <a:pt x="699643" y="415953"/>
                  </a:lnTo>
                  <a:lnTo>
                    <a:pt x="692718" y="381634"/>
                  </a:lnTo>
                  <a:lnTo>
                    <a:pt x="686192" y="337166"/>
                  </a:lnTo>
                  <a:lnTo>
                    <a:pt x="677475" y="290627"/>
                  </a:lnTo>
                  <a:lnTo>
                    <a:pt x="666319" y="243361"/>
                  </a:lnTo>
                  <a:lnTo>
                    <a:pt x="652475" y="196708"/>
                  </a:lnTo>
                  <a:lnTo>
                    <a:pt x="635695" y="152011"/>
                  </a:lnTo>
                  <a:lnTo>
                    <a:pt x="615729" y="110610"/>
                  </a:lnTo>
                  <a:lnTo>
                    <a:pt x="592328" y="73846"/>
                  </a:lnTo>
                  <a:lnTo>
                    <a:pt x="565245" y="43062"/>
                  </a:lnTo>
                  <a:lnTo>
                    <a:pt x="534229" y="19599"/>
                  </a:lnTo>
                  <a:lnTo>
                    <a:pt x="499032" y="4797"/>
                  </a:lnTo>
                  <a:lnTo>
                    <a:pt x="459406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8627548" y="3271130"/>
              <a:ext cx="222885" cy="1149985"/>
            </a:xfrm>
            <a:custGeom>
              <a:avLst/>
              <a:gdLst/>
              <a:ahLst/>
              <a:cxnLst/>
              <a:rect l="l" t="t" r="r" b="b"/>
              <a:pathLst>
                <a:path w="222884" h="1149985">
                  <a:moveTo>
                    <a:pt x="204533" y="0"/>
                  </a:moveTo>
                  <a:lnTo>
                    <a:pt x="0" y="596"/>
                  </a:lnTo>
                  <a:lnTo>
                    <a:pt x="47650" y="268960"/>
                  </a:lnTo>
                  <a:lnTo>
                    <a:pt x="55428" y="317209"/>
                  </a:lnTo>
                  <a:lnTo>
                    <a:pt x="61646" y="365610"/>
                  </a:lnTo>
                  <a:lnTo>
                    <a:pt x="66304" y="414132"/>
                  </a:lnTo>
                  <a:lnTo>
                    <a:pt x="69401" y="462742"/>
                  </a:lnTo>
                  <a:lnTo>
                    <a:pt x="70937" y="511411"/>
                  </a:lnTo>
                  <a:lnTo>
                    <a:pt x="70911" y="560106"/>
                  </a:lnTo>
                  <a:lnTo>
                    <a:pt x="69323" y="608796"/>
                  </a:lnTo>
                  <a:lnTo>
                    <a:pt x="66173" y="657449"/>
                  </a:lnTo>
                  <a:lnTo>
                    <a:pt x="61459" y="706034"/>
                  </a:lnTo>
                  <a:lnTo>
                    <a:pt x="55181" y="754519"/>
                  </a:lnTo>
                  <a:lnTo>
                    <a:pt x="17830" y="1149375"/>
                  </a:lnTo>
                  <a:lnTo>
                    <a:pt x="222313" y="1146225"/>
                  </a:lnTo>
                  <a:lnTo>
                    <a:pt x="204533" y="0"/>
                  </a:lnTo>
                  <a:close/>
                </a:path>
              </a:pathLst>
            </a:custGeom>
            <a:solidFill>
              <a:srgbClr val="FCC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8260069" y="3341786"/>
              <a:ext cx="212090" cy="833119"/>
            </a:xfrm>
            <a:custGeom>
              <a:avLst/>
              <a:gdLst/>
              <a:ahLst/>
              <a:cxnLst/>
              <a:rect l="l" t="t" r="r" b="b"/>
              <a:pathLst>
                <a:path w="212090" h="833120">
                  <a:moveTo>
                    <a:pt x="211785" y="0"/>
                  </a:moveTo>
                  <a:lnTo>
                    <a:pt x="21285" y="356654"/>
                  </a:lnTo>
                  <a:lnTo>
                    <a:pt x="5469" y="398516"/>
                  </a:lnTo>
                  <a:lnTo>
                    <a:pt x="0" y="443607"/>
                  </a:lnTo>
                  <a:lnTo>
                    <a:pt x="4893" y="488913"/>
                  </a:lnTo>
                  <a:lnTo>
                    <a:pt x="20167" y="531418"/>
                  </a:lnTo>
                  <a:lnTo>
                    <a:pt x="174053" y="832967"/>
                  </a:lnTo>
                  <a:lnTo>
                    <a:pt x="211785" y="0"/>
                  </a:lnTo>
                  <a:close/>
                </a:path>
              </a:pathLst>
            </a:custGeom>
            <a:solidFill>
              <a:srgbClr val="7F5C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8426234" y="2851518"/>
              <a:ext cx="488950" cy="1318895"/>
            </a:xfrm>
            <a:custGeom>
              <a:avLst/>
              <a:gdLst/>
              <a:ahLst/>
              <a:cxnLst/>
              <a:rect l="l" t="t" r="r" b="b"/>
              <a:pathLst>
                <a:path w="488950" h="1318895">
                  <a:moveTo>
                    <a:pt x="95567" y="1232814"/>
                  </a:moveTo>
                  <a:lnTo>
                    <a:pt x="75044" y="1198778"/>
                  </a:lnTo>
                  <a:lnTo>
                    <a:pt x="0" y="1281049"/>
                  </a:lnTo>
                  <a:lnTo>
                    <a:pt x="27368" y="1318615"/>
                  </a:lnTo>
                  <a:lnTo>
                    <a:pt x="95567" y="1232814"/>
                  </a:lnTo>
                  <a:close/>
                </a:path>
                <a:path w="488950" h="1318895">
                  <a:moveTo>
                    <a:pt x="488416" y="216204"/>
                  </a:moveTo>
                  <a:lnTo>
                    <a:pt x="487984" y="213334"/>
                  </a:lnTo>
                  <a:lnTo>
                    <a:pt x="486664" y="210705"/>
                  </a:lnTo>
                  <a:lnTo>
                    <a:pt x="484987" y="208445"/>
                  </a:lnTo>
                  <a:lnTo>
                    <a:pt x="478396" y="199047"/>
                  </a:lnTo>
                  <a:lnTo>
                    <a:pt x="469557" y="184861"/>
                  </a:lnTo>
                  <a:lnTo>
                    <a:pt x="461352" y="168656"/>
                  </a:lnTo>
                  <a:lnTo>
                    <a:pt x="456730" y="153136"/>
                  </a:lnTo>
                  <a:lnTo>
                    <a:pt x="453771" y="130797"/>
                  </a:lnTo>
                  <a:lnTo>
                    <a:pt x="441744" y="87591"/>
                  </a:lnTo>
                  <a:lnTo>
                    <a:pt x="419125" y="50901"/>
                  </a:lnTo>
                  <a:lnTo>
                    <a:pt x="387921" y="22733"/>
                  </a:lnTo>
                  <a:lnTo>
                    <a:pt x="350189" y="5080"/>
                  </a:lnTo>
                  <a:lnTo>
                    <a:pt x="307975" y="0"/>
                  </a:lnTo>
                  <a:lnTo>
                    <a:pt x="304266" y="203"/>
                  </a:lnTo>
                  <a:lnTo>
                    <a:pt x="257644" y="11201"/>
                  </a:lnTo>
                  <a:lnTo>
                    <a:pt x="219811" y="34417"/>
                  </a:lnTo>
                  <a:lnTo>
                    <a:pt x="191071" y="67487"/>
                  </a:lnTo>
                  <a:lnTo>
                    <a:pt x="173596" y="107899"/>
                  </a:lnTo>
                  <a:lnTo>
                    <a:pt x="169595" y="153174"/>
                  </a:lnTo>
                  <a:lnTo>
                    <a:pt x="170078" y="159867"/>
                  </a:lnTo>
                  <a:lnTo>
                    <a:pt x="178003" y="197459"/>
                  </a:lnTo>
                  <a:lnTo>
                    <a:pt x="192925" y="235064"/>
                  </a:lnTo>
                  <a:lnTo>
                    <a:pt x="210261" y="277152"/>
                  </a:lnTo>
                  <a:lnTo>
                    <a:pt x="225437" y="328168"/>
                  </a:lnTo>
                  <a:lnTo>
                    <a:pt x="227177" y="336092"/>
                  </a:lnTo>
                  <a:lnTo>
                    <a:pt x="231203" y="345846"/>
                  </a:lnTo>
                  <a:lnTo>
                    <a:pt x="229565" y="369620"/>
                  </a:lnTo>
                  <a:lnTo>
                    <a:pt x="227507" y="388035"/>
                  </a:lnTo>
                  <a:lnTo>
                    <a:pt x="225323" y="406438"/>
                  </a:lnTo>
                  <a:lnTo>
                    <a:pt x="222072" y="424573"/>
                  </a:lnTo>
                  <a:lnTo>
                    <a:pt x="216789" y="442163"/>
                  </a:lnTo>
                  <a:lnTo>
                    <a:pt x="220929" y="452335"/>
                  </a:lnTo>
                  <a:lnTo>
                    <a:pt x="235546" y="472338"/>
                  </a:lnTo>
                  <a:lnTo>
                    <a:pt x="261950" y="491324"/>
                  </a:lnTo>
                  <a:lnTo>
                    <a:pt x="301472" y="498462"/>
                  </a:lnTo>
                  <a:lnTo>
                    <a:pt x="334721" y="488797"/>
                  </a:lnTo>
                  <a:lnTo>
                    <a:pt x="356793" y="468668"/>
                  </a:lnTo>
                  <a:lnTo>
                    <a:pt x="367855" y="445389"/>
                  </a:lnTo>
                  <a:lnTo>
                    <a:pt x="368046" y="426275"/>
                  </a:lnTo>
                  <a:lnTo>
                    <a:pt x="364020" y="411543"/>
                  </a:lnTo>
                  <a:lnTo>
                    <a:pt x="361022" y="391426"/>
                  </a:lnTo>
                  <a:lnTo>
                    <a:pt x="362445" y="373202"/>
                  </a:lnTo>
                  <a:lnTo>
                    <a:pt x="371665" y="364121"/>
                  </a:lnTo>
                  <a:lnTo>
                    <a:pt x="378256" y="363461"/>
                  </a:lnTo>
                  <a:lnTo>
                    <a:pt x="384911" y="363258"/>
                  </a:lnTo>
                  <a:lnTo>
                    <a:pt x="391579" y="363359"/>
                  </a:lnTo>
                  <a:lnTo>
                    <a:pt x="398221" y="363601"/>
                  </a:lnTo>
                  <a:lnTo>
                    <a:pt x="412978" y="363943"/>
                  </a:lnTo>
                  <a:lnTo>
                    <a:pt x="419633" y="363258"/>
                  </a:lnTo>
                  <a:lnTo>
                    <a:pt x="426974" y="362508"/>
                  </a:lnTo>
                  <a:lnTo>
                    <a:pt x="439750" y="357466"/>
                  </a:lnTo>
                  <a:lnTo>
                    <a:pt x="450862" y="347078"/>
                  </a:lnTo>
                  <a:lnTo>
                    <a:pt x="459905" y="330619"/>
                  </a:lnTo>
                  <a:lnTo>
                    <a:pt x="465061" y="312331"/>
                  </a:lnTo>
                  <a:lnTo>
                    <a:pt x="467106" y="293192"/>
                  </a:lnTo>
                  <a:lnTo>
                    <a:pt x="466826" y="274180"/>
                  </a:lnTo>
                  <a:lnTo>
                    <a:pt x="466280" y="266573"/>
                  </a:lnTo>
                  <a:lnTo>
                    <a:pt x="464439" y="243001"/>
                  </a:lnTo>
                  <a:lnTo>
                    <a:pt x="464134" y="238455"/>
                  </a:lnTo>
                  <a:lnTo>
                    <a:pt x="470903" y="238226"/>
                  </a:lnTo>
                  <a:lnTo>
                    <a:pt x="478713" y="235788"/>
                  </a:lnTo>
                  <a:lnTo>
                    <a:pt x="484568" y="230720"/>
                  </a:lnTo>
                  <a:lnTo>
                    <a:pt x="487972" y="223901"/>
                  </a:lnTo>
                  <a:lnTo>
                    <a:pt x="488416" y="216204"/>
                  </a:lnTo>
                  <a:close/>
                </a:path>
              </a:pathLst>
            </a:custGeom>
            <a:solidFill>
              <a:srgbClr val="9C61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8491238" y="2826546"/>
              <a:ext cx="386715" cy="558800"/>
            </a:xfrm>
            <a:custGeom>
              <a:avLst/>
              <a:gdLst/>
              <a:ahLst/>
              <a:cxnLst/>
              <a:rect l="l" t="t" r="r" b="b"/>
              <a:pathLst>
                <a:path w="386715" h="558800">
                  <a:moveTo>
                    <a:pt x="217082" y="0"/>
                  </a:moveTo>
                  <a:lnTo>
                    <a:pt x="159122" y="13165"/>
                  </a:lnTo>
                  <a:lnTo>
                    <a:pt x="114215" y="33509"/>
                  </a:lnTo>
                  <a:lnTo>
                    <a:pt x="81468" y="60244"/>
                  </a:lnTo>
                  <a:lnTo>
                    <a:pt x="59988" y="92586"/>
                  </a:lnTo>
                  <a:lnTo>
                    <a:pt x="48883" y="129748"/>
                  </a:lnTo>
                  <a:lnTo>
                    <a:pt x="47259" y="170946"/>
                  </a:lnTo>
                  <a:lnTo>
                    <a:pt x="54225" y="215393"/>
                  </a:lnTo>
                  <a:lnTo>
                    <a:pt x="68886" y="262305"/>
                  </a:lnTo>
                  <a:lnTo>
                    <a:pt x="96928" y="335621"/>
                  </a:lnTo>
                  <a:lnTo>
                    <a:pt x="108269" y="373781"/>
                  </a:lnTo>
                  <a:lnTo>
                    <a:pt x="103055" y="391341"/>
                  </a:lnTo>
                  <a:lnTo>
                    <a:pt x="71251" y="408124"/>
                  </a:lnTo>
                  <a:lnTo>
                    <a:pt x="61734" y="414410"/>
                  </a:lnTo>
                  <a:lnTo>
                    <a:pt x="53339" y="421330"/>
                  </a:lnTo>
                  <a:lnTo>
                    <a:pt x="46521" y="428498"/>
                  </a:lnTo>
                  <a:lnTo>
                    <a:pt x="21834" y="440667"/>
                  </a:lnTo>
                  <a:lnTo>
                    <a:pt x="6601" y="455047"/>
                  </a:lnTo>
                  <a:lnTo>
                    <a:pt x="0" y="470246"/>
                  </a:lnTo>
                  <a:lnTo>
                    <a:pt x="1208" y="484873"/>
                  </a:lnTo>
                  <a:lnTo>
                    <a:pt x="12806" y="481170"/>
                  </a:lnTo>
                  <a:lnTo>
                    <a:pt x="25250" y="482388"/>
                  </a:lnTo>
                  <a:lnTo>
                    <a:pt x="51423" y="495301"/>
                  </a:lnTo>
                  <a:lnTo>
                    <a:pt x="104205" y="526681"/>
                  </a:lnTo>
                  <a:lnTo>
                    <a:pt x="146583" y="546309"/>
                  </a:lnTo>
                  <a:lnTo>
                    <a:pt x="193167" y="557106"/>
                  </a:lnTo>
                  <a:lnTo>
                    <a:pt x="240929" y="558718"/>
                  </a:lnTo>
                  <a:lnTo>
                    <a:pt x="286838" y="550795"/>
                  </a:lnTo>
                  <a:lnTo>
                    <a:pt x="327866" y="532984"/>
                  </a:lnTo>
                  <a:lnTo>
                    <a:pt x="360983" y="504934"/>
                  </a:lnTo>
                  <a:lnTo>
                    <a:pt x="383160" y="466293"/>
                  </a:lnTo>
                  <a:lnTo>
                    <a:pt x="385192" y="460273"/>
                  </a:lnTo>
                  <a:lnTo>
                    <a:pt x="385700" y="458762"/>
                  </a:lnTo>
                  <a:lnTo>
                    <a:pt x="385472" y="458685"/>
                  </a:lnTo>
                  <a:lnTo>
                    <a:pt x="386577" y="450164"/>
                  </a:lnTo>
                  <a:lnTo>
                    <a:pt x="382868" y="443395"/>
                  </a:lnTo>
                  <a:lnTo>
                    <a:pt x="380811" y="440956"/>
                  </a:lnTo>
                  <a:lnTo>
                    <a:pt x="327255" y="388442"/>
                  </a:lnTo>
                  <a:lnTo>
                    <a:pt x="299762" y="355346"/>
                  </a:lnTo>
                  <a:lnTo>
                    <a:pt x="274952" y="282536"/>
                  </a:lnTo>
                  <a:lnTo>
                    <a:pt x="257001" y="209727"/>
                  </a:lnTo>
                  <a:lnTo>
                    <a:pt x="250090" y="176631"/>
                  </a:lnTo>
                  <a:lnTo>
                    <a:pt x="294345" y="170371"/>
                  </a:lnTo>
                  <a:lnTo>
                    <a:pt x="322713" y="160934"/>
                  </a:lnTo>
                  <a:lnTo>
                    <a:pt x="347450" y="141705"/>
                  </a:lnTo>
                  <a:lnTo>
                    <a:pt x="380811" y="106070"/>
                  </a:lnTo>
                  <a:lnTo>
                    <a:pt x="380815" y="77482"/>
                  </a:lnTo>
                  <a:lnTo>
                    <a:pt x="368514" y="46166"/>
                  </a:lnTo>
                  <a:lnTo>
                    <a:pt x="339838" y="18536"/>
                  </a:lnTo>
                  <a:lnTo>
                    <a:pt x="290718" y="1009"/>
                  </a:lnTo>
                  <a:lnTo>
                    <a:pt x="217082" y="0"/>
                  </a:lnTo>
                  <a:close/>
                </a:path>
              </a:pathLst>
            </a:custGeom>
            <a:solidFill>
              <a:srgbClr val="ED61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8545641" y="3253376"/>
              <a:ext cx="231775" cy="48260"/>
            </a:xfrm>
            <a:custGeom>
              <a:avLst/>
              <a:gdLst/>
              <a:ahLst/>
              <a:cxnLst/>
              <a:rect l="l" t="t" r="r" b="b"/>
              <a:pathLst>
                <a:path w="231775" h="48260">
                  <a:moveTo>
                    <a:pt x="37350" y="0"/>
                  </a:moveTo>
                  <a:lnTo>
                    <a:pt x="28735" y="180"/>
                  </a:lnTo>
                  <a:lnTo>
                    <a:pt x="19656" y="746"/>
                  </a:lnTo>
                  <a:lnTo>
                    <a:pt x="10086" y="1735"/>
                  </a:lnTo>
                  <a:lnTo>
                    <a:pt x="0" y="3187"/>
                  </a:lnTo>
                  <a:lnTo>
                    <a:pt x="10972" y="2882"/>
                  </a:lnTo>
                  <a:lnTo>
                    <a:pt x="36315" y="4832"/>
                  </a:lnTo>
                  <a:lnTo>
                    <a:pt x="56545" y="9971"/>
                  </a:lnTo>
                  <a:lnTo>
                    <a:pt x="73343" y="17236"/>
                  </a:lnTo>
                  <a:lnTo>
                    <a:pt x="103368" y="33877"/>
                  </a:lnTo>
                  <a:lnTo>
                    <a:pt x="119962" y="41130"/>
                  </a:lnTo>
                  <a:lnTo>
                    <a:pt x="139850" y="46262"/>
                  </a:lnTo>
                  <a:lnTo>
                    <a:pt x="164706" y="48209"/>
                  </a:lnTo>
                  <a:lnTo>
                    <a:pt x="174589" y="47956"/>
                  </a:lnTo>
                  <a:lnTo>
                    <a:pt x="223926" y="41300"/>
                  </a:lnTo>
                  <a:lnTo>
                    <a:pt x="231165" y="30683"/>
                  </a:lnTo>
                  <a:lnTo>
                    <a:pt x="227752" y="24753"/>
                  </a:lnTo>
                  <a:lnTo>
                    <a:pt x="218443" y="19532"/>
                  </a:lnTo>
                  <a:lnTo>
                    <a:pt x="203547" y="15817"/>
                  </a:lnTo>
                  <a:lnTo>
                    <a:pt x="183375" y="14401"/>
                  </a:lnTo>
                  <a:lnTo>
                    <a:pt x="175410" y="14583"/>
                  </a:lnTo>
                  <a:lnTo>
                    <a:pt x="166893" y="15147"/>
                  </a:lnTo>
                  <a:lnTo>
                    <a:pt x="157829" y="16127"/>
                  </a:lnTo>
                  <a:lnTo>
                    <a:pt x="145351" y="18046"/>
                  </a:lnTo>
                  <a:lnTo>
                    <a:pt x="139649" y="18262"/>
                  </a:lnTo>
                  <a:lnTo>
                    <a:pt x="129815" y="17479"/>
                  </a:lnTo>
                  <a:lnTo>
                    <a:pt x="119678" y="15414"/>
                  </a:lnTo>
                  <a:lnTo>
                    <a:pt x="84736" y="5791"/>
                  </a:lnTo>
                  <a:lnTo>
                    <a:pt x="70677" y="2859"/>
                  </a:lnTo>
                  <a:lnTo>
                    <a:pt x="54971" y="786"/>
                  </a:lnTo>
                  <a:lnTo>
                    <a:pt x="37350" y="0"/>
                  </a:lnTo>
                  <a:close/>
                </a:path>
              </a:pathLst>
            </a:custGeom>
            <a:solidFill>
              <a:srgbClr val="E5476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6" name="object 176" descr=""/>
          <p:cNvSpPr txBox="1"/>
          <p:nvPr/>
        </p:nvSpPr>
        <p:spPr>
          <a:xfrm>
            <a:off x="5783846" y="2245525"/>
            <a:ext cx="424180" cy="20637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525" rIns="0" bIns="0" rtlCol="0" vert="horz">
            <a:spAutoFit/>
          </a:bodyPr>
          <a:lstStyle/>
          <a:p>
            <a:pPr marL="37465">
              <a:lnSpc>
                <a:spcPct val="100000"/>
              </a:lnSpc>
              <a:spcBef>
                <a:spcPts val="75"/>
              </a:spcBef>
            </a:pPr>
            <a:r>
              <a:rPr dirty="0" sz="1250" spc="-25">
                <a:solidFill>
                  <a:srgbClr val="40276F"/>
                </a:solidFill>
                <a:latin typeface="Arial Black"/>
                <a:cs typeface="Arial Black"/>
              </a:rPr>
              <a:t>60%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177" name="object 177" descr=""/>
          <p:cNvSpPr txBox="1"/>
          <p:nvPr/>
        </p:nvSpPr>
        <p:spPr>
          <a:xfrm>
            <a:off x="10660358" y="1668010"/>
            <a:ext cx="351790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110">
                <a:solidFill>
                  <a:srgbClr val="40276F"/>
                </a:solidFill>
                <a:latin typeface="Arial Black"/>
                <a:cs typeface="Arial Black"/>
              </a:rPr>
              <a:t>72%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178" name="object 178" descr=""/>
          <p:cNvSpPr txBox="1"/>
          <p:nvPr/>
        </p:nvSpPr>
        <p:spPr>
          <a:xfrm>
            <a:off x="11397642" y="1702112"/>
            <a:ext cx="324485" cy="21780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250" spc="-180">
                <a:solidFill>
                  <a:srgbClr val="40276F"/>
                </a:solidFill>
                <a:latin typeface="Arial Black"/>
                <a:cs typeface="Arial Black"/>
              </a:rPr>
              <a:t>71%</a:t>
            </a:r>
            <a:endParaRPr sz="1250">
              <a:latin typeface="Arial Black"/>
              <a:cs typeface="Arial Black"/>
            </a:endParaRPr>
          </a:p>
        </p:txBody>
      </p:sp>
      <p:sp>
        <p:nvSpPr>
          <p:cNvPr id="179" name="object 179" descr=""/>
          <p:cNvSpPr txBox="1"/>
          <p:nvPr/>
        </p:nvSpPr>
        <p:spPr>
          <a:xfrm>
            <a:off x="10883120" y="1408670"/>
            <a:ext cx="389255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>
                <a:solidFill>
                  <a:srgbClr val="40276F"/>
                </a:solidFill>
                <a:latin typeface="Arial Black"/>
                <a:cs typeface="Arial Black"/>
              </a:rPr>
              <a:t>Covid-</a:t>
            </a:r>
            <a:r>
              <a:rPr dirty="0" sz="600" spc="-25">
                <a:solidFill>
                  <a:srgbClr val="40276F"/>
                </a:solidFill>
                <a:latin typeface="Arial Black"/>
                <a:cs typeface="Arial Black"/>
              </a:rPr>
              <a:t>19</a:t>
            </a:r>
            <a:endParaRPr sz="600">
              <a:latin typeface="Arial Black"/>
              <a:cs typeface="Arial Black"/>
            </a:endParaRPr>
          </a:p>
        </p:txBody>
      </p:sp>
      <p:sp>
        <p:nvSpPr>
          <p:cNvPr id="180" name="object 180" descr=""/>
          <p:cNvSpPr txBox="1"/>
          <p:nvPr/>
        </p:nvSpPr>
        <p:spPr>
          <a:xfrm>
            <a:off x="10867190" y="1488722"/>
            <a:ext cx="421005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-10">
                <a:solidFill>
                  <a:srgbClr val="40276F"/>
                </a:solidFill>
                <a:latin typeface="Arial Black"/>
                <a:cs typeface="Arial Black"/>
              </a:rPr>
              <a:t>pandemic</a:t>
            </a:r>
            <a:endParaRPr sz="600">
              <a:latin typeface="Arial Black"/>
              <a:cs typeface="Arial Black"/>
            </a:endParaRPr>
          </a:p>
        </p:txBody>
      </p:sp>
      <p:grpSp>
        <p:nvGrpSpPr>
          <p:cNvPr id="181" name="object 181" descr=""/>
          <p:cNvGrpSpPr/>
          <p:nvPr/>
        </p:nvGrpSpPr>
        <p:grpSpPr>
          <a:xfrm>
            <a:off x="5964694" y="1878675"/>
            <a:ext cx="5619115" cy="4547870"/>
            <a:chOff x="5964694" y="1878675"/>
            <a:chExt cx="5619115" cy="4547870"/>
          </a:xfrm>
        </p:grpSpPr>
        <p:sp>
          <p:nvSpPr>
            <p:cNvPr id="182" name="object 182" descr=""/>
            <p:cNvSpPr/>
            <p:nvPr/>
          </p:nvSpPr>
          <p:spPr>
            <a:xfrm>
              <a:off x="5991377" y="2451646"/>
              <a:ext cx="0" cy="187325"/>
            </a:xfrm>
            <a:custGeom>
              <a:avLst/>
              <a:gdLst/>
              <a:ahLst/>
              <a:cxnLst/>
              <a:rect l="l" t="t" r="r" b="b"/>
              <a:pathLst>
                <a:path w="0" h="187325">
                  <a:moveTo>
                    <a:pt x="0" y="0"/>
                  </a:moveTo>
                  <a:lnTo>
                    <a:pt x="0" y="186994"/>
                  </a:lnTo>
                </a:path>
              </a:pathLst>
            </a:custGeom>
            <a:ln w="13347">
              <a:solidFill>
                <a:srgbClr val="4124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5964694" y="261196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682" y="0"/>
                  </a:moveTo>
                  <a:lnTo>
                    <a:pt x="16298" y="2097"/>
                  </a:lnTo>
                  <a:lnTo>
                    <a:pt x="7816" y="7816"/>
                  </a:lnTo>
                  <a:lnTo>
                    <a:pt x="2097" y="16298"/>
                  </a:lnTo>
                  <a:lnTo>
                    <a:pt x="0" y="26682"/>
                  </a:lnTo>
                  <a:lnTo>
                    <a:pt x="2097" y="37072"/>
                  </a:lnTo>
                  <a:lnTo>
                    <a:pt x="7816" y="45553"/>
                  </a:lnTo>
                  <a:lnTo>
                    <a:pt x="16298" y="51269"/>
                  </a:lnTo>
                  <a:lnTo>
                    <a:pt x="26682" y="53365"/>
                  </a:lnTo>
                  <a:lnTo>
                    <a:pt x="37066" y="51269"/>
                  </a:lnTo>
                  <a:lnTo>
                    <a:pt x="45548" y="45553"/>
                  </a:lnTo>
                  <a:lnTo>
                    <a:pt x="51267" y="37072"/>
                  </a:lnTo>
                  <a:lnTo>
                    <a:pt x="53365" y="26682"/>
                  </a:lnTo>
                  <a:lnTo>
                    <a:pt x="51267" y="16298"/>
                  </a:lnTo>
                  <a:lnTo>
                    <a:pt x="45548" y="7816"/>
                  </a:lnTo>
                  <a:lnTo>
                    <a:pt x="37066" y="2097"/>
                  </a:lnTo>
                  <a:lnTo>
                    <a:pt x="26682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0831648" y="1878675"/>
              <a:ext cx="0" cy="187325"/>
            </a:xfrm>
            <a:custGeom>
              <a:avLst/>
              <a:gdLst/>
              <a:ahLst/>
              <a:cxnLst/>
              <a:rect l="l" t="t" r="r" b="b"/>
              <a:pathLst>
                <a:path w="0" h="187325">
                  <a:moveTo>
                    <a:pt x="0" y="0"/>
                  </a:moveTo>
                  <a:lnTo>
                    <a:pt x="0" y="186994"/>
                  </a:lnTo>
                </a:path>
              </a:pathLst>
            </a:custGeom>
            <a:ln w="13347">
              <a:solidFill>
                <a:srgbClr val="4124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10804965" y="2038990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682" y="0"/>
                  </a:moveTo>
                  <a:lnTo>
                    <a:pt x="16298" y="2097"/>
                  </a:lnTo>
                  <a:lnTo>
                    <a:pt x="7816" y="7816"/>
                  </a:lnTo>
                  <a:lnTo>
                    <a:pt x="2097" y="16298"/>
                  </a:lnTo>
                  <a:lnTo>
                    <a:pt x="0" y="26682"/>
                  </a:lnTo>
                  <a:lnTo>
                    <a:pt x="2097" y="37072"/>
                  </a:lnTo>
                  <a:lnTo>
                    <a:pt x="7816" y="45553"/>
                  </a:lnTo>
                  <a:lnTo>
                    <a:pt x="16298" y="51269"/>
                  </a:lnTo>
                  <a:lnTo>
                    <a:pt x="26682" y="53365"/>
                  </a:lnTo>
                  <a:lnTo>
                    <a:pt x="37066" y="51269"/>
                  </a:lnTo>
                  <a:lnTo>
                    <a:pt x="45548" y="45553"/>
                  </a:lnTo>
                  <a:lnTo>
                    <a:pt x="51267" y="37072"/>
                  </a:lnTo>
                  <a:lnTo>
                    <a:pt x="53365" y="26682"/>
                  </a:lnTo>
                  <a:lnTo>
                    <a:pt x="51267" y="16298"/>
                  </a:lnTo>
                  <a:lnTo>
                    <a:pt x="45548" y="7816"/>
                  </a:lnTo>
                  <a:lnTo>
                    <a:pt x="37066" y="2097"/>
                  </a:lnTo>
                  <a:lnTo>
                    <a:pt x="26682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11556806" y="1912713"/>
              <a:ext cx="0" cy="187325"/>
            </a:xfrm>
            <a:custGeom>
              <a:avLst/>
              <a:gdLst/>
              <a:ahLst/>
              <a:cxnLst/>
              <a:rect l="l" t="t" r="r" b="b"/>
              <a:pathLst>
                <a:path w="0" h="187325">
                  <a:moveTo>
                    <a:pt x="0" y="0"/>
                  </a:moveTo>
                  <a:lnTo>
                    <a:pt x="0" y="186994"/>
                  </a:lnTo>
                </a:path>
              </a:pathLst>
            </a:custGeom>
            <a:ln w="13347">
              <a:solidFill>
                <a:srgbClr val="412468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11530124" y="2073028"/>
              <a:ext cx="53975" cy="53975"/>
            </a:xfrm>
            <a:custGeom>
              <a:avLst/>
              <a:gdLst/>
              <a:ahLst/>
              <a:cxnLst/>
              <a:rect l="l" t="t" r="r" b="b"/>
              <a:pathLst>
                <a:path w="53975" h="53975">
                  <a:moveTo>
                    <a:pt x="26682" y="0"/>
                  </a:moveTo>
                  <a:lnTo>
                    <a:pt x="16298" y="2097"/>
                  </a:lnTo>
                  <a:lnTo>
                    <a:pt x="7816" y="7816"/>
                  </a:lnTo>
                  <a:lnTo>
                    <a:pt x="2097" y="16298"/>
                  </a:lnTo>
                  <a:lnTo>
                    <a:pt x="0" y="26682"/>
                  </a:lnTo>
                  <a:lnTo>
                    <a:pt x="2097" y="37072"/>
                  </a:lnTo>
                  <a:lnTo>
                    <a:pt x="7816" y="45553"/>
                  </a:lnTo>
                  <a:lnTo>
                    <a:pt x="16298" y="51269"/>
                  </a:lnTo>
                  <a:lnTo>
                    <a:pt x="26682" y="53365"/>
                  </a:lnTo>
                  <a:lnTo>
                    <a:pt x="37066" y="51269"/>
                  </a:lnTo>
                  <a:lnTo>
                    <a:pt x="45548" y="45553"/>
                  </a:lnTo>
                  <a:lnTo>
                    <a:pt x="51267" y="37072"/>
                  </a:lnTo>
                  <a:lnTo>
                    <a:pt x="53365" y="26682"/>
                  </a:lnTo>
                  <a:lnTo>
                    <a:pt x="51267" y="16298"/>
                  </a:lnTo>
                  <a:lnTo>
                    <a:pt x="45548" y="7816"/>
                  </a:lnTo>
                  <a:lnTo>
                    <a:pt x="37066" y="2097"/>
                  </a:lnTo>
                  <a:lnTo>
                    <a:pt x="26682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9" name="object 18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190" name="object 190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1" name="object 19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192" name="object 192" descr=""/>
          <p:cNvSpPr txBox="1"/>
          <p:nvPr/>
        </p:nvSpPr>
        <p:spPr>
          <a:xfrm>
            <a:off x="7093423" y="578260"/>
            <a:ext cx="3342004" cy="23367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50" spc="-95">
                <a:solidFill>
                  <a:srgbClr val="40276F"/>
                </a:solidFill>
                <a:latin typeface="Arial Black"/>
                <a:cs typeface="Arial Black"/>
              </a:rPr>
              <a:t>Employment</a:t>
            </a:r>
            <a:r>
              <a:rPr dirty="0" sz="135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50" spc="-105">
                <a:solidFill>
                  <a:srgbClr val="40276F"/>
                </a:solidFill>
                <a:latin typeface="Arial Black"/>
                <a:cs typeface="Arial Black"/>
              </a:rPr>
              <a:t>rate</a:t>
            </a:r>
            <a:r>
              <a:rPr dirty="0" sz="135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50" spc="-3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35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50" spc="-7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135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50" spc="-90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1350" spc="-1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50" spc="65">
                <a:solidFill>
                  <a:srgbClr val="40276F"/>
                </a:solidFill>
                <a:latin typeface="Arial Black"/>
                <a:cs typeface="Arial Black"/>
              </a:rPr>
              <a:t>50-</a:t>
            </a:r>
            <a:r>
              <a:rPr dirty="0" sz="1350" spc="-25">
                <a:solidFill>
                  <a:srgbClr val="40276F"/>
                </a:solidFill>
                <a:latin typeface="Arial Black"/>
                <a:cs typeface="Arial Black"/>
              </a:rPr>
              <a:t>64</a:t>
            </a:r>
            <a:endParaRPr sz="13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796290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Work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299" y="1069963"/>
            <a:ext cx="4946015" cy="532384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562610">
              <a:lnSpc>
                <a:spcPts val="4400"/>
              </a:lnSpc>
              <a:spcBef>
                <a:spcPts val="680"/>
              </a:spcBef>
            </a:pP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Employment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rates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90">
                <a:solidFill>
                  <a:srgbClr val="40276F"/>
                </a:solidFill>
                <a:latin typeface="Arial Black"/>
                <a:cs typeface="Arial Black"/>
              </a:rPr>
              <a:t>vary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5">
                <a:solidFill>
                  <a:srgbClr val="40276F"/>
                </a:solidFill>
                <a:latin typeface="Arial Black"/>
                <a:cs typeface="Arial Black"/>
              </a:rPr>
              <a:t>widely </a:t>
            </a:r>
            <a:r>
              <a:rPr dirty="0" sz="4100" spc="-430">
                <a:solidFill>
                  <a:srgbClr val="40276F"/>
                </a:solidFill>
                <a:latin typeface="Arial Black"/>
                <a:cs typeface="Arial Black"/>
              </a:rPr>
              <a:t>across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20">
                <a:solidFill>
                  <a:srgbClr val="40276F"/>
                </a:solidFill>
                <a:latin typeface="Arial Black"/>
                <a:cs typeface="Arial Black"/>
              </a:rPr>
              <a:t>ethnic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groups,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5">
                <a:solidFill>
                  <a:srgbClr val="40276F"/>
                </a:solidFill>
                <a:latin typeface="Arial Black"/>
                <a:cs typeface="Arial Black"/>
              </a:rPr>
              <a:t>result </a:t>
            </a:r>
            <a:r>
              <a:rPr dirty="0" sz="4100" spc="-11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40">
                <a:solidFill>
                  <a:srgbClr val="40276F"/>
                </a:solidFill>
                <a:latin typeface="Arial Black"/>
                <a:cs typeface="Arial Black"/>
              </a:rPr>
              <a:t>discrimination </a:t>
            </a:r>
            <a:r>
              <a:rPr dirty="0" sz="4100" spc="-345">
                <a:solidFill>
                  <a:srgbClr val="40276F"/>
                </a:solidFill>
                <a:latin typeface="Arial Black"/>
                <a:cs typeface="Arial Black"/>
              </a:rPr>
              <a:t>and</a:t>
            </a:r>
            <a:r>
              <a:rPr dirty="0" sz="4100" spc="-4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30">
                <a:solidFill>
                  <a:srgbClr val="40276F"/>
                </a:solidFill>
                <a:latin typeface="Arial Black"/>
                <a:cs typeface="Arial Black"/>
              </a:rPr>
              <a:t>inequalities </a:t>
            </a:r>
            <a:r>
              <a:rPr dirty="0" sz="4100" spc="-425">
                <a:solidFill>
                  <a:srgbClr val="40276F"/>
                </a:solidFill>
                <a:latin typeface="Arial Black"/>
                <a:cs typeface="Arial Black"/>
              </a:rPr>
              <a:t>across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0">
                <a:solidFill>
                  <a:srgbClr val="40276F"/>
                </a:solidFill>
                <a:latin typeface="Arial Black"/>
                <a:cs typeface="Arial Black"/>
              </a:rPr>
              <a:t>the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0">
                <a:solidFill>
                  <a:srgbClr val="40276F"/>
                </a:solidFill>
                <a:latin typeface="Arial Black"/>
                <a:cs typeface="Arial Black"/>
              </a:rPr>
              <a:t>life </a:t>
            </a:r>
            <a:r>
              <a:rPr dirty="0" sz="4100" spc="-360">
                <a:solidFill>
                  <a:srgbClr val="40276F"/>
                </a:solidFill>
                <a:latin typeface="Arial Black"/>
                <a:cs typeface="Arial Black"/>
              </a:rPr>
              <a:t>course.</a:t>
            </a:r>
            <a:endParaRPr sz="4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855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</a:t>
            </a:r>
            <a:r>
              <a:rPr dirty="0" sz="900" spc="125">
                <a:latin typeface="Arial"/>
                <a:cs typeface="Arial"/>
              </a:rPr>
              <a:t> </a:t>
            </a:r>
            <a:r>
              <a:rPr dirty="0" sz="900" spc="60">
                <a:latin typeface="Arial"/>
                <a:cs typeface="Arial"/>
              </a:rPr>
              <a:t>3.04</a:t>
            </a:r>
            <a:r>
              <a:rPr dirty="0" sz="900" spc="13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better.org.uk/work-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002363" y="1788337"/>
            <a:ext cx="5722620" cy="3588385"/>
            <a:chOff x="6002363" y="1788337"/>
            <a:chExt cx="5722620" cy="3588385"/>
          </a:xfrm>
        </p:grpSpPr>
        <p:sp>
          <p:nvSpPr>
            <p:cNvPr id="5" name="object 5" descr=""/>
            <p:cNvSpPr/>
            <p:nvPr/>
          </p:nvSpPr>
          <p:spPr>
            <a:xfrm>
              <a:off x="6002363" y="1788337"/>
              <a:ext cx="579755" cy="3588385"/>
            </a:xfrm>
            <a:custGeom>
              <a:avLst/>
              <a:gdLst/>
              <a:ahLst/>
              <a:cxnLst/>
              <a:rect l="l" t="t" r="r" b="b"/>
              <a:pathLst>
                <a:path w="579754" h="3588385">
                  <a:moveTo>
                    <a:pt x="579653" y="0"/>
                  </a:moveTo>
                  <a:lnTo>
                    <a:pt x="0" y="0"/>
                  </a:lnTo>
                  <a:lnTo>
                    <a:pt x="0" y="3587927"/>
                  </a:lnTo>
                  <a:lnTo>
                    <a:pt x="579653" y="3587927"/>
                  </a:lnTo>
                  <a:lnTo>
                    <a:pt x="57965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697955" y="1982291"/>
              <a:ext cx="1971039" cy="3394075"/>
            </a:xfrm>
            <a:custGeom>
              <a:avLst/>
              <a:gdLst/>
              <a:ahLst/>
              <a:cxnLst/>
              <a:rect l="l" t="t" r="r" b="b"/>
              <a:pathLst>
                <a:path w="1971040" h="3394075">
                  <a:moveTo>
                    <a:pt x="579653" y="0"/>
                  </a:moveTo>
                  <a:lnTo>
                    <a:pt x="0" y="0"/>
                  </a:lnTo>
                  <a:lnTo>
                    <a:pt x="0" y="3393973"/>
                  </a:lnTo>
                  <a:lnTo>
                    <a:pt x="579653" y="3393973"/>
                  </a:lnTo>
                  <a:lnTo>
                    <a:pt x="579653" y="0"/>
                  </a:lnTo>
                  <a:close/>
                </a:path>
                <a:path w="1971040" h="3394075">
                  <a:moveTo>
                    <a:pt x="1275245" y="96977"/>
                  </a:moveTo>
                  <a:lnTo>
                    <a:pt x="695591" y="96977"/>
                  </a:lnTo>
                  <a:lnTo>
                    <a:pt x="695591" y="3393973"/>
                  </a:lnTo>
                  <a:lnTo>
                    <a:pt x="1275245" y="3393973"/>
                  </a:lnTo>
                  <a:lnTo>
                    <a:pt x="1275245" y="96977"/>
                  </a:lnTo>
                  <a:close/>
                </a:path>
                <a:path w="1971040" h="3394075">
                  <a:moveTo>
                    <a:pt x="1970836" y="242430"/>
                  </a:moveTo>
                  <a:lnTo>
                    <a:pt x="1391183" y="242430"/>
                  </a:lnTo>
                  <a:lnTo>
                    <a:pt x="1391183" y="3393973"/>
                  </a:lnTo>
                  <a:lnTo>
                    <a:pt x="1970836" y="3393973"/>
                  </a:lnTo>
                  <a:lnTo>
                    <a:pt x="1970836" y="24243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1144783" y="4406569"/>
              <a:ext cx="579755" cy="970280"/>
            </a:xfrm>
            <a:custGeom>
              <a:avLst/>
              <a:gdLst/>
              <a:ahLst/>
              <a:cxnLst/>
              <a:rect l="l" t="t" r="r" b="b"/>
              <a:pathLst>
                <a:path w="579754" h="970279">
                  <a:moveTo>
                    <a:pt x="579653" y="0"/>
                  </a:moveTo>
                  <a:lnTo>
                    <a:pt x="0" y="0"/>
                  </a:lnTo>
                  <a:lnTo>
                    <a:pt x="0" y="969695"/>
                  </a:lnTo>
                  <a:lnTo>
                    <a:pt x="579653" y="969695"/>
                  </a:lnTo>
                  <a:lnTo>
                    <a:pt x="579653" y="0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053995" y="2224722"/>
              <a:ext cx="579755" cy="3152140"/>
            </a:xfrm>
            <a:custGeom>
              <a:avLst/>
              <a:gdLst/>
              <a:ahLst/>
              <a:cxnLst/>
              <a:rect l="l" t="t" r="r" b="b"/>
              <a:pathLst>
                <a:path w="579754" h="3152140">
                  <a:moveTo>
                    <a:pt x="579653" y="0"/>
                  </a:moveTo>
                  <a:lnTo>
                    <a:pt x="0" y="0"/>
                  </a:lnTo>
                  <a:lnTo>
                    <a:pt x="0" y="3151543"/>
                  </a:lnTo>
                  <a:lnTo>
                    <a:pt x="579653" y="3151543"/>
                  </a:lnTo>
                  <a:lnTo>
                    <a:pt x="579653" y="0"/>
                  </a:lnTo>
                  <a:close/>
                </a:path>
              </a:pathLst>
            </a:custGeom>
            <a:solidFill>
              <a:srgbClr val="BCBE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9749587" y="2709570"/>
              <a:ext cx="1275715" cy="2667000"/>
            </a:xfrm>
            <a:custGeom>
              <a:avLst/>
              <a:gdLst/>
              <a:ahLst/>
              <a:cxnLst/>
              <a:rect l="l" t="t" r="r" b="b"/>
              <a:pathLst>
                <a:path w="1275715" h="2667000">
                  <a:moveTo>
                    <a:pt x="579653" y="0"/>
                  </a:moveTo>
                  <a:lnTo>
                    <a:pt x="0" y="0"/>
                  </a:lnTo>
                  <a:lnTo>
                    <a:pt x="0" y="2666695"/>
                  </a:lnTo>
                  <a:lnTo>
                    <a:pt x="579653" y="2666695"/>
                  </a:lnTo>
                  <a:lnTo>
                    <a:pt x="579653" y="0"/>
                  </a:lnTo>
                  <a:close/>
                </a:path>
                <a:path w="1275715" h="2667000">
                  <a:moveTo>
                    <a:pt x="1275245" y="1260614"/>
                  </a:moveTo>
                  <a:lnTo>
                    <a:pt x="695591" y="1260614"/>
                  </a:lnTo>
                  <a:lnTo>
                    <a:pt x="695591" y="2666695"/>
                  </a:lnTo>
                  <a:lnTo>
                    <a:pt x="1275245" y="2666695"/>
                  </a:lnTo>
                  <a:lnTo>
                    <a:pt x="1275245" y="1260614"/>
                  </a:lnTo>
                  <a:close/>
                </a:path>
              </a:pathLst>
            </a:custGeom>
            <a:solidFill>
              <a:srgbClr val="62C3A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6164027" y="4083072"/>
            <a:ext cx="230504" cy="1234440"/>
          </a:xfrm>
          <a:prstGeom prst="rect">
            <a:avLst/>
          </a:prstGeom>
        </p:spPr>
        <p:txBody>
          <a:bodyPr wrap="square" lIns="0" tIns="196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National</a:t>
            </a:r>
            <a:r>
              <a:rPr dirty="0" sz="1200" spc="1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Average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624836" y="5420700"/>
            <a:ext cx="14395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5">
                <a:solidFill>
                  <a:srgbClr val="40276F"/>
                </a:solidFill>
                <a:latin typeface="Arial"/>
                <a:cs typeface="Arial"/>
              </a:rPr>
              <a:t>50-</a:t>
            </a:r>
            <a:r>
              <a:rPr dirty="0" sz="1200" spc="90">
                <a:solidFill>
                  <a:srgbClr val="40276F"/>
                </a:solidFill>
                <a:latin typeface="Arial"/>
                <a:cs typeface="Arial"/>
              </a:rPr>
              <a:t>64</a:t>
            </a: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year</a:t>
            </a: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40276F"/>
                </a:solidFill>
                <a:latin typeface="Arial"/>
                <a:cs typeface="Arial"/>
              </a:rPr>
              <a:t>old</a:t>
            </a:r>
            <a:r>
              <a:rPr dirty="0" sz="1200" spc="-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40276F"/>
                </a:solidFill>
                <a:latin typeface="Arial"/>
                <a:cs typeface="Arial"/>
              </a:rPr>
              <a:t>men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080856" y="1512533"/>
            <a:ext cx="4311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60">
                <a:solidFill>
                  <a:srgbClr val="40276F"/>
                </a:solidFill>
                <a:latin typeface="Arial Black"/>
                <a:cs typeface="Arial Black"/>
              </a:rPr>
              <a:t>74%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6769298" y="1713498"/>
            <a:ext cx="45148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4">
                <a:solidFill>
                  <a:srgbClr val="40276F"/>
                </a:solidFill>
                <a:latin typeface="Arial Black"/>
                <a:cs typeface="Arial Black"/>
              </a:rPr>
              <a:t>70%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470744" y="1813878"/>
            <a:ext cx="4502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10">
                <a:solidFill>
                  <a:srgbClr val="40276F"/>
                </a:solidFill>
                <a:latin typeface="Arial Black"/>
                <a:cs typeface="Arial Black"/>
              </a:rPr>
              <a:t>68%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158576" y="1958963"/>
            <a:ext cx="44513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40276F"/>
                </a:solidFill>
                <a:latin typeface="Arial Black"/>
                <a:cs typeface="Arial Black"/>
              </a:rPr>
              <a:t>65%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103862" y="1964449"/>
            <a:ext cx="44513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30">
                <a:solidFill>
                  <a:srgbClr val="40276F"/>
                </a:solidFill>
                <a:latin typeface="Arial Black"/>
                <a:cs typeface="Arial Black"/>
              </a:rPr>
              <a:t>65%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9818313" y="2450098"/>
            <a:ext cx="4394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45">
                <a:solidFill>
                  <a:srgbClr val="40276F"/>
                </a:solidFill>
                <a:latin typeface="Arial Black"/>
                <a:cs typeface="Arial Black"/>
              </a:rPr>
              <a:t>55%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0499440" y="3714205"/>
            <a:ext cx="449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20">
                <a:solidFill>
                  <a:srgbClr val="40276F"/>
                </a:solidFill>
                <a:latin typeface="Arial Black"/>
                <a:cs typeface="Arial Black"/>
              </a:rPr>
              <a:t>29%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211249" y="4157993"/>
            <a:ext cx="461009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90">
                <a:solidFill>
                  <a:srgbClr val="40276F"/>
                </a:solidFill>
                <a:latin typeface="Arial Black"/>
                <a:cs typeface="Arial Black"/>
              </a:rPr>
              <a:t>20%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9589820" y="5410955"/>
            <a:ext cx="16516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105">
                <a:solidFill>
                  <a:srgbClr val="40276F"/>
                </a:solidFill>
                <a:latin typeface="Arial"/>
                <a:cs typeface="Arial"/>
              </a:rPr>
              <a:t>50-</a:t>
            </a:r>
            <a:r>
              <a:rPr dirty="0" sz="1200" spc="90">
                <a:solidFill>
                  <a:srgbClr val="40276F"/>
                </a:solidFill>
                <a:latin typeface="Arial"/>
                <a:cs typeface="Arial"/>
              </a:rPr>
              <a:t>64</a:t>
            </a: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year</a:t>
            </a: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50">
                <a:solidFill>
                  <a:srgbClr val="40276F"/>
                </a:solidFill>
                <a:latin typeface="Arial"/>
                <a:cs typeface="Arial"/>
              </a:rPr>
              <a:t>old</a:t>
            </a:r>
            <a:r>
              <a:rPr dirty="0" sz="1200" spc="-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35">
                <a:solidFill>
                  <a:srgbClr val="40276F"/>
                </a:solidFill>
                <a:latin typeface="Arial"/>
                <a:cs typeface="Arial"/>
              </a:rPr>
              <a:t>women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215691" y="4083072"/>
            <a:ext cx="230504" cy="1234440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00">
                <a:solidFill>
                  <a:srgbClr val="40276F"/>
                </a:solidFill>
                <a:latin typeface="Arial"/>
                <a:cs typeface="Arial"/>
              </a:rPr>
              <a:t>National</a:t>
            </a:r>
            <a:r>
              <a:rPr dirty="0" sz="1200" spc="14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Average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6859282" y="4717072"/>
            <a:ext cx="230504" cy="600075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Chinese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9901034" y="4717072"/>
            <a:ext cx="230504" cy="600075"/>
          </a:xfrm>
          <a:prstGeom prst="rect">
            <a:avLst/>
          </a:prstGeom>
        </p:spPr>
        <p:txBody>
          <a:bodyPr wrap="square" lIns="0" tIns="196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Chinese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557884" y="4133913"/>
            <a:ext cx="230504" cy="1183640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Black</a:t>
            </a:r>
            <a:r>
              <a:rPr dirty="0" sz="1200" spc="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Caribbean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599635" y="4677280"/>
            <a:ext cx="230504" cy="640080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Pakistani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256790" y="4431428"/>
            <a:ext cx="230504" cy="885825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Bangladeshi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1308448" y="4431428"/>
            <a:ext cx="230504" cy="885825"/>
          </a:xfrm>
          <a:prstGeom prst="rect">
            <a:avLst/>
          </a:prstGeom>
        </p:spPr>
        <p:txBody>
          <a:bodyPr wrap="square" lIns="0" tIns="1968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r>
              <a:rPr dirty="0" sz="1200" spc="-10">
                <a:solidFill>
                  <a:srgbClr val="40276F"/>
                </a:solidFill>
                <a:latin typeface="Arial"/>
                <a:cs typeface="Arial"/>
              </a:rPr>
              <a:t>Bangladeshi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97039" y="1207754"/>
            <a:ext cx="47669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Employment</a:t>
            </a:r>
            <a:r>
              <a:rPr dirty="0" sz="1300" spc="-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14">
                <a:solidFill>
                  <a:srgbClr val="40276F"/>
                </a:solidFill>
                <a:latin typeface="Arial Black"/>
                <a:cs typeface="Arial Black"/>
              </a:rPr>
              <a:t>rates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selected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ethnic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85">
                <a:solidFill>
                  <a:srgbClr val="40276F"/>
                </a:solidFill>
                <a:latin typeface="Arial Black"/>
                <a:cs typeface="Arial Black"/>
              </a:rPr>
              <a:t>groups,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England,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 Black"/>
                <a:cs typeface="Arial Black"/>
              </a:rPr>
              <a:t>2021</a:t>
            </a:r>
            <a:endParaRPr sz="1300">
              <a:latin typeface="Arial Black"/>
              <a:cs typeface="Arial Black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9187653" y="5885333"/>
            <a:ext cx="2284095" cy="541020"/>
            <a:chOff x="9187653" y="5885333"/>
            <a:chExt cx="2284095" cy="541020"/>
          </a:xfrm>
        </p:grpSpPr>
        <p:sp>
          <p:nvSpPr>
            <p:cNvPr id="30" name="object 30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245680" y="0"/>
            <a:ext cx="2951480" cy="6858000"/>
            <a:chOff x="6245680" y="0"/>
            <a:chExt cx="295148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6655107" y="0"/>
              <a:ext cx="2541905" cy="6858000"/>
            </a:xfrm>
            <a:custGeom>
              <a:avLst/>
              <a:gdLst/>
              <a:ahLst/>
              <a:cxnLst/>
              <a:rect l="l" t="t" r="r" b="b"/>
              <a:pathLst>
                <a:path w="2541904" h="6858000">
                  <a:moveTo>
                    <a:pt x="1323649" y="0"/>
                  </a:moveTo>
                  <a:lnTo>
                    <a:pt x="0" y="0"/>
                  </a:lnTo>
                  <a:lnTo>
                    <a:pt x="26938" y="38100"/>
                  </a:lnTo>
                  <a:lnTo>
                    <a:pt x="57358" y="63500"/>
                  </a:lnTo>
                  <a:lnTo>
                    <a:pt x="87516" y="101600"/>
                  </a:lnTo>
                  <a:lnTo>
                    <a:pt x="117409" y="139700"/>
                  </a:lnTo>
                  <a:lnTo>
                    <a:pt x="147037" y="165100"/>
                  </a:lnTo>
                  <a:lnTo>
                    <a:pt x="176398" y="203200"/>
                  </a:lnTo>
                  <a:lnTo>
                    <a:pt x="205489" y="241300"/>
                  </a:lnTo>
                  <a:lnTo>
                    <a:pt x="234310" y="266700"/>
                  </a:lnTo>
                  <a:lnTo>
                    <a:pt x="262859" y="304800"/>
                  </a:lnTo>
                  <a:lnTo>
                    <a:pt x="291134" y="342900"/>
                  </a:lnTo>
                  <a:lnTo>
                    <a:pt x="319133" y="381000"/>
                  </a:lnTo>
                  <a:lnTo>
                    <a:pt x="346855" y="406400"/>
                  </a:lnTo>
                  <a:lnTo>
                    <a:pt x="374298" y="444500"/>
                  </a:lnTo>
                  <a:lnTo>
                    <a:pt x="401460" y="482600"/>
                  </a:lnTo>
                  <a:lnTo>
                    <a:pt x="428341" y="520700"/>
                  </a:lnTo>
                  <a:lnTo>
                    <a:pt x="454938" y="558800"/>
                  </a:lnTo>
                  <a:lnTo>
                    <a:pt x="481249" y="584200"/>
                  </a:lnTo>
                  <a:lnTo>
                    <a:pt x="507273" y="622300"/>
                  </a:lnTo>
                  <a:lnTo>
                    <a:pt x="533008" y="660400"/>
                  </a:lnTo>
                  <a:lnTo>
                    <a:pt x="558453" y="698500"/>
                  </a:lnTo>
                  <a:lnTo>
                    <a:pt x="583606" y="736600"/>
                  </a:lnTo>
                  <a:lnTo>
                    <a:pt x="608465" y="774700"/>
                  </a:lnTo>
                  <a:lnTo>
                    <a:pt x="633029" y="812800"/>
                  </a:lnTo>
                  <a:lnTo>
                    <a:pt x="657296" y="850900"/>
                  </a:lnTo>
                  <a:lnTo>
                    <a:pt x="681264" y="889000"/>
                  </a:lnTo>
                  <a:lnTo>
                    <a:pt x="704932" y="927100"/>
                  </a:lnTo>
                  <a:lnTo>
                    <a:pt x="728298" y="965200"/>
                  </a:lnTo>
                  <a:lnTo>
                    <a:pt x="751361" y="1003300"/>
                  </a:lnTo>
                  <a:lnTo>
                    <a:pt x="774118" y="1041400"/>
                  </a:lnTo>
                  <a:lnTo>
                    <a:pt x="796568" y="1079500"/>
                  </a:lnTo>
                  <a:lnTo>
                    <a:pt x="818710" y="1117600"/>
                  </a:lnTo>
                  <a:lnTo>
                    <a:pt x="840542" y="1155700"/>
                  </a:lnTo>
                  <a:lnTo>
                    <a:pt x="862061" y="1206500"/>
                  </a:lnTo>
                  <a:lnTo>
                    <a:pt x="883268" y="1244600"/>
                  </a:lnTo>
                  <a:lnTo>
                    <a:pt x="904159" y="1282700"/>
                  </a:lnTo>
                  <a:lnTo>
                    <a:pt x="924733" y="1320800"/>
                  </a:lnTo>
                  <a:lnTo>
                    <a:pt x="944989" y="1358900"/>
                  </a:lnTo>
                  <a:lnTo>
                    <a:pt x="964925" y="1397000"/>
                  </a:lnTo>
                  <a:lnTo>
                    <a:pt x="984539" y="1447800"/>
                  </a:lnTo>
                  <a:lnTo>
                    <a:pt x="1003830" y="1485900"/>
                  </a:lnTo>
                  <a:lnTo>
                    <a:pt x="1022796" y="1524000"/>
                  </a:lnTo>
                  <a:lnTo>
                    <a:pt x="1041435" y="1562100"/>
                  </a:lnTo>
                  <a:lnTo>
                    <a:pt x="1059746" y="1612900"/>
                  </a:lnTo>
                  <a:lnTo>
                    <a:pt x="1077727" y="1651000"/>
                  </a:lnTo>
                  <a:lnTo>
                    <a:pt x="1095377" y="1689100"/>
                  </a:lnTo>
                  <a:lnTo>
                    <a:pt x="1112693" y="1727200"/>
                  </a:lnTo>
                  <a:lnTo>
                    <a:pt x="1129674" y="1778000"/>
                  </a:lnTo>
                  <a:lnTo>
                    <a:pt x="1146318" y="1816100"/>
                  </a:lnTo>
                  <a:lnTo>
                    <a:pt x="1162625" y="1854200"/>
                  </a:lnTo>
                  <a:lnTo>
                    <a:pt x="1178592" y="1905000"/>
                  </a:lnTo>
                  <a:lnTo>
                    <a:pt x="1194217" y="1943100"/>
                  </a:lnTo>
                  <a:lnTo>
                    <a:pt x="1209499" y="1993900"/>
                  </a:lnTo>
                  <a:lnTo>
                    <a:pt x="1224436" y="2032000"/>
                  </a:lnTo>
                  <a:lnTo>
                    <a:pt x="1239027" y="2070100"/>
                  </a:lnTo>
                  <a:lnTo>
                    <a:pt x="1253269" y="2120900"/>
                  </a:lnTo>
                  <a:lnTo>
                    <a:pt x="1267162" y="2159000"/>
                  </a:lnTo>
                  <a:lnTo>
                    <a:pt x="1280704" y="2209800"/>
                  </a:lnTo>
                  <a:lnTo>
                    <a:pt x="1293892" y="2247900"/>
                  </a:lnTo>
                  <a:lnTo>
                    <a:pt x="1306726" y="2298700"/>
                  </a:lnTo>
                  <a:lnTo>
                    <a:pt x="1319204" y="2336800"/>
                  </a:lnTo>
                  <a:lnTo>
                    <a:pt x="1331324" y="2387600"/>
                  </a:lnTo>
                  <a:lnTo>
                    <a:pt x="1343084" y="2425700"/>
                  </a:lnTo>
                  <a:lnTo>
                    <a:pt x="1354482" y="2476500"/>
                  </a:lnTo>
                  <a:lnTo>
                    <a:pt x="1365518" y="2514600"/>
                  </a:lnTo>
                  <a:lnTo>
                    <a:pt x="1376189" y="2565400"/>
                  </a:lnTo>
                  <a:lnTo>
                    <a:pt x="1386494" y="2603500"/>
                  </a:lnTo>
                  <a:lnTo>
                    <a:pt x="1396431" y="2654300"/>
                  </a:lnTo>
                  <a:lnTo>
                    <a:pt x="1405999" y="2705100"/>
                  </a:lnTo>
                  <a:lnTo>
                    <a:pt x="1415196" y="2743200"/>
                  </a:lnTo>
                  <a:lnTo>
                    <a:pt x="1424019" y="2794000"/>
                  </a:lnTo>
                  <a:lnTo>
                    <a:pt x="1432469" y="2832100"/>
                  </a:lnTo>
                  <a:lnTo>
                    <a:pt x="1440542" y="2882900"/>
                  </a:lnTo>
                  <a:lnTo>
                    <a:pt x="1448237" y="2933700"/>
                  </a:lnTo>
                  <a:lnTo>
                    <a:pt x="1455553" y="2971800"/>
                  </a:lnTo>
                  <a:lnTo>
                    <a:pt x="1462488" y="3022600"/>
                  </a:lnTo>
                  <a:lnTo>
                    <a:pt x="1469040" y="3073400"/>
                  </a:lnTo>
                  <a:lnTo>
                    <a:pt x="1475208" y="3111500"/>
                  </a:lnTo>
                  <a:lnTo>
                    <a:pt x="1480990" y="3162300"/>
                  </a:lnTo>
                  <a:lnTo>
                    <a:pt x="1486385" y="3213100"/>
                  </a:lnTo>
                  <a:lnTo>
                    <a:pt x="1491390" y="3251200"/>
                  </a:lnTo>
                  <a:lnTo>
                    <a:pt x="1496004" y="3302000"/>
                  </a:lnTo>
                  <a:lnTo>
                    <a:pt x="1500225" y="3352800"/>
                  </a:lnTo>
                  <a:lnTo>
                    <a:pt x="1504053" y="3390900"/>
                  </a:lnTo>
                  <a:lnTo>
                    <a:pt x="1507484" y="3441700"/>
                  </a:lnTo>
                  <a:lnTo>
                    <a:pt x="1510518" y="3492500"/>
                  </a:lnTo>
                  <a:lnTo>
                    <a:pt x="1513153" y="3543300"/>
                  </a:lnTo>
                  <a:lnTo>
                    <a:pt x="1515386" y="3581400"/>
                  </a:lnTo>
                  <a:lnTo>
                    <a:pt x="1517218" y="3632200"/>
                  </a:lnTo>
                  <a:lnTo>
                    <a:pt x="1518645" y="3683000"/>
                  </a:lnTo>
                  <a:lnTo>
                    <a:pt x="1519667" y="3733800"/>
                  </a:lnTo>
                  <a:lnTo>
                    <a:pt x="1520281" y="3784600"/>
                  </a:lnTo>
                  <a:lnTo>
                    <a:pt x="1520486" y="3822700"/>
                  </a:lnTo>
                  <a:lnTo>
                    <a:pt x="1520281" y="3873500"/>
                  </a:lnTo>
                  <a:lnTo>
                    <a:pt x="1519667" y="3924300"/>
                  </a:lnTo>
                  <a:lnTo>
                    <a:pt x="1518645" y="3975100"/>
                  </a:lnTo>
                  <a:lnTo>
                    <a:pt x="1517218" y="4013200"/>
                  </a:lnTo>
                  <a:lnTo>
                    <a:pt x="1515386" y="4064000"/>
                  </a:lnTo>
                  <a:lnTo>
                    <a:pt x="1513153" y="4114800"/>
                  </a:lnTo>
                  <a:lnTo>
                    <a:pt x="1510518" y="4165600"/>
                  </a:lnTo>
                  <a:lnTo>
                    <a:pt x="1507484" y="4203700"/>
                  </a:lnTo>
                  <a:lnTo>
                    <a:pt x="1504053" y="4254500"/>
                  </a:lnTo>
                  <a:lnTo>
                    <a:pt x="1500225" y="4305300"/>
                  </a:lnTo>
                  <a:lnTo>
                    <a:pt x="1496004" y="4356100"/>
                  </a:lnTo>
                  <a:lnTo>
                    <a:pt x="1491390" y="4394200"/>
                  </a:lnTo>
                  <a:lnTo>
                    <a:pt x="1486385" y="4445000"/>
                  </a:lnTo>
                  <a:lnTo>
                    <a:pt x="1480990" y="4495800"/>
                  </a:lnTo>
                  <a:lnTo>
                    <a:pt x="1475208" y="4533900"/>
                  </a:lnTo>
                  <a:lnTo>
                    <a:pt x="1469040" y="4584700"/>
                  </a:lnTo>
                  <a:lnTo>
                    <a:pt x="1462488" y="4635500"/>
                  </a:lnTo>
                  <a:lnTo>
                    <a:pt x="1455553" y="4673600"/>
                  </a:lnTo>
                  <a:lnTo>
                    <a:pt x="1448237" y="4724400"/>
                  </a:lnTo>
                  <a:lnTo>
                    <a:pt x="1440542" y="4775200"/>
                  </a:lnTo>
                  <a:lnTo>
                    <a:pt x="1432469" y="4813300"/>
                  </a:lnTo>
                  <a:lnTo>
                    <a:pt x="1424019" y="4864100"/>
                  </a:lnTo>
                  <a:lnTo>
                    <a:pt x="1415196" y="4914900"/>
                  </a:lnTo>
                  <a:lnTo>
                    <a:pt x="1405999" y="4953000"/>
                  </a:lnTo>
                  <a:lnTo>
                    <a:pt x="1396431" y="5003800"/>
                  </a:lnTo>
                  <a:lnTo>
                    <a:pt x="1386494" y="5041900"/>
                  </a:lnTo>
                  <a:lnTo>
                    <a:pt x="1376189" y="5092700"/>
                  </a:lnTo>
                  <a:lnTo>
                    <a:pt x="1365518" y="5130800"/>
                  </a:lnTo>
                  <a:lnTo>
                    <a:pt x="1354482" y="5181600"/>
                  </a:lnTo>
                  <a:lnTo>
                    <a:pt x="1343084" y="5219700"/>
                  </a:lnTo>
                  <a:lnTo>
                    <a:pt x="1331324" y="5270500"/>
                  </a:lnTo>
                  <a:lnTo>
                    <a:pt x="1319204" y="5308600"/>
                  </a:lnTo>
                  <a:lnTo>
                    <a:pt x="1306726" y="5359400"/>
                  </a:lnTo>
                  <a:lnTo>
                    <a:pt x="1293892" y="5397500"/>
                  </a:lnTo>
                  <a:lnTo>
                    <a:pt x="1280704" y="5448300"/>
                  </a:lnTo>
                  <a:lnTo>
                    <a:pt x="1267162" y="5486400"/>
                  </a:lnTo>
                  <a:lnTo>
                    <a:pt x="1253269" y="5537200"/>
                  </a:lnTo>
                  <a:lnTo>
                    <a:pt x="1239027" y="5575300"/>
                  </a:lnTo>
                  <a:lnTo>
                    <a:pt x="1224436" y="5626100"/>
                  </a:lnTo>
                  <a:lnTo>
                    <a:pt x="1209499" y="5664200"/>
                  </a:lnTo>
                  <a:lnTo>
                    <a:pt x="1194217" y="5702300"/>
                  </a:lnTo>
                  <a:lnTo>
                    <a:pt x="1178592" y="5753100"/>
                  </a:lnTo>
                  <a:lnTo>
                    <a:pt x="1162625" y="5791200"/>
                  </a:lnTo>
                  <a:lnTo>
                    <a:pt x="1146318" y="5829300"/>
                  </a:lnTo>
                  <a:lnTo>
                    <a:pt x="1129674" y="5880100"/>
                  </a:lnTo>
                  <a:lnTo>
                    <a:pt x="1112693" y="5918200"/>
                  </a:lnTo>
                  <a:lnTo>
                    <a:pt x="1095377" y="5956300"/>
                  </a:lnTo>
                  <a:lnTo>
                    <a:pt x="1077727" y="6007100"/>
                  </a:lnTo>
                  <a:lnTo>
                    <a:pt x="1059746" y="6045200"/>
                  </a:lnTo>
                  <a:lnTo>
                    <a:pt x="1041435" y="6083300"/>
                  </a:lnTo>
                  <a:lnTo>
                    <a:pt x="1022796" y="6134100"/>
                  </a:lnTo>
                  <a:lnTo>
                    <a:pt x="1003830" y="6172200"/>
                  </a:lnTo>
                  <a:lnTo>
                    <a:pt x="984539" y="6210300"/>
                  </a:lnTo>
                  <a:lnTo>
                    <a:pt x="964925" y="6248400"/>
                  </a:lnTo>
                  <a:lnTo>
                    <a:pt x="944989" y="6286500"/>
                  </a:lnTo>
                  <a:lnTo>
                    <a:pt x="924733" y="6337300"/>
                  </a:lnTo>
                  <a:lnTo>
                    <a:pt x="904159" y="6375400"/>
                  </a:lnTo>
                  <a:lnTo>
                    <a:pt x="883268" y="6413500"/>
                  </a:lnTo>
                  <a:lnTo>
                    <a:pt x="862061" y="6451600"/>
                  </a:lnTo>
                  <a:lnTo>
                    <a:pt x="840542" y="6489700"/>
                  </a:lnTo>
                  <a:lnTo>
                    <a:pt x="818710" y="6527800"/>
                  </a:lnTo>
                  <a:lnTo>
                    <a:pt x="796568" y="6565900"/>
                  </a:lnTo>
                  <a:lnTo>
                    <a:pt x="774118" y="6616700"/>
                  </a:lnTo>
                  <a:lnTo>
                    <a:pt x="751361" y="6654800"/>
                  </a:lnTo>
                  <a:lnTo>
                    <a:pt x="728298" y="6692900"/>
                  </a:lnTo>
                  <a:lnTo>
                    <a:pt x="704932" y="6731000"/>
                  </a:lnTo>
                  <a:lnTo>
                    <a:pt x="681264" y="6769100"/>
                  </a:lnTo>
                  <a:lnTo>
                    <a:pt x="657296" y="6807200"/>
                  </a:lnTo>
                  <a:lnTo>
                    <a:pt x="633029" y="6845300"/>
                  </a:lnTo>
                  <a:lnTo>
                    <a:pt x="617826" y="6858000"/>
                  </a:lnTo>
                  <a:lnTo>
                    <a:pt x="1805326" y="6858000"/>
                  </a:lnTo>
                  <a:lnTo>
                    <a:pt x="1828684" y="6807200"/>
                  </a:lnTo>
                  <a:lnTo>
                    <a:pt x="1851699" y="6769100"/>
                  </a:lnTo>
                  <a:lnTo>
                    <a:pt x="1874369" y="6718300"/>
                  </a:lnTo>
                  <a:lnTo>
                    <a:pt x="1896692" y="6680200"/>
                  </a:lnTo>
                  <a:lnTo>
                    <a:pt x="1918668" y="6629400"/>
                  </a:lnTo>
                  <a:lnTo>
                    <a:pt x="1940294" y="6578600"/>
                  </a:lnTo>
                  <a:lnTo>
                    <a:pt x="1961569" y="6540500"/>
                  </a:lnTo>
                  <a:lnTo>
                    <a:pt x="1982491" y="6489700"/>
                  </a:lnTo>
                  <a:lnTo>
                    <a:pt x="2003058" y="6438900"/>
                  </a:lnTo>
                  <a:lnTo>
                    <a:pt x="2023268" y="6400800"/>
                  </a:lnTo>
                  <a:lnTo>
                    <a:pt x="2043120" y="6350000"/>
                  </a:lnTo>
                  <a:lnTo>
                    <a:pt x="2062612" y="6299200"/>
                  </a:lnTo>
                  <a:lnTo>
                    <a:pt x="2081743" y="6248400"/>
                  </a:lnTo>
                  <a:lnTo>
                    <a:pt x="2100511" y="6210300"/>
                  </a:lnTo>
                  <a:lnTo>
                    <a:pt x="2118913" y="6159500"/>
                  </a:lnTo>
                  <a:lnTo>
                    <a:pt x="2136949" y="6108700"/>
                  </a:lnTo>
                  <a:lnTo>
                    <a:pt x="2154616" y="6057900"/>
                  </a:lnTo>
                  <a:lnTo>
                    <a:pt x="2171914" y="6007100"/>
                  </a:lnTo>
                  <a:lnTo>
                    <a:pt x="2188839" y="5956300"/>
                  </a:lnTo>
                  <a:lnTo>
                    <a:pt x="2205391" y="5918200"/>
                  </a:lnTo>
                  <a:lnTo>
                    <a:pt x="2221568" y="5867400"/>
                  </a:lnTo>
                  <a:lnTo>
                    <a:pt x="2237368" y="5816600"/>
                  </a:lnTo>
                  <a:lnTo>
                    <a:pt x="2252790" y="5765800"/>
                  </a:lnTo>
                  <a:lnTo>
                    <a:pt x="2267831" y="5715000"/>
                  </a:lnTo>
                  <a:lnTo>
                    <a:pt x="2282491" y="5664200"/>
                  </a:lnTo>
                  <a:lnTo>
                    <a:pt x="2296766" y="5613400"/>
                  </a:lnTo>
                  <a:lnTo>
                    <a:pt x="2310657" y="5562600"/>
                  </a:lnTo>
                  <a:lnTo>
                    <a:pt x="2324160" y="5511800"/>
                  </a:lnTo>
                  <a:lnTo>
                    <a:pt x="2337274" y="5461000"/>
                  </a:lnTo>
                  <a:lnTo>
                    <a:pt x="2349999" y="5410200"/>
                  </a:lnTo>
                  <a:lnTo>
                    <a:pt x="2362331" y="5359400"/>
                  </a:lnTo>
                  <a:lnTo>
                    <a:pt x="2374269" y="5308600"/>
                  </a:lnTo>
                  <a:lnTo>
                    <a:pt x="2385811" y="5257800"/>
                  </a:lnTo>
                  <a:lnTo>
                    <a:pt x="2396957" y="5207000"/>
                  </a:lnTo>
                  <a:lnTo>
                    <a:pt x="2407703" y="5156200"/>
                  </a:lnTo>
                  <a:lnTo>
                    <a:pt x="2418049" y="5105400"/>
                  </a:lnTo>
                  <a:lnTo>
                    <a:pt x="2427992" y="5054600"/>
                  </a:lnTo>
                  <a:lnTo>
                    <a:pt x="2437532" y="5003800"/>
                  </a:lnTo>
                  <a:lnTo>
                    <a:pt x="2446665" y="4953000"/>
                  </a:lnTo>
                  <a:lnTo>
                    <a:pt x="2455392" y="4902200"/>
                  </a:lnTo>
                  <a:lnTo>
                    <a:pt x="2463709" y="4838700"/>
                  </a:lnTo>
                  <a:lnTo>
                    <a:pt x="2471615" y="4787900"/>
                  </a:lnTo>
                  <a:lnTo>
                    <a:pt x="2479109" y="4737100"/>
                  </a:lnTo>
                  <a:lnTo>
                    <a:pt x="2486189" y="4686300"/>
                  </a:lnTo>
                  <a:lnTo>
                    <a:pt x="2492852" y="4635500"/>
                  </a:lnTo>
                  <a:lnTo>
                    <a:pt x="2499098" y="4584700"/>
                  </a:lnTo>
                  <a:lnTo>
                    <a:pt x="2504925" y="4533900"/>
                  </a:lnTo>
                  <a:lnTo>
                    <a:pt x="2510331" y="4470400"/>
                  </a:lnTo>
                  <a:lnTo>
                    <a:pt x="2515314" y="4419600"/>
                  </a:lnTo>
                  <a:lnTo>
                    <a:pt x="2519873" y="4368800"/>
                  </a:lnTo>
                  <a:lnTo>
                    <a:pt x="2524005" y="4318000"/>
                  </a:lnTo>
                  <a:lnTo>
                    <a:pt x="2527710" y="4254500"/>
                  </a:lnTo>
                  <a:lnTo>
                    <a:pt x="2530985" y="4203700"/>
                  </a:lnTo>
                  <a:lnTo>
                    <a:pt x="2533829" y="4152900"/>
                  </a:lnTo>
                  <a:lnTo>
                    <a:pt x="2536241" y="4102100"/>
                  </a:lnTo>
                  <a:lnTo>
                    <a:pt x="2538217" y="4038600"/>
                  </a:lnTo>
                  <a:lnTo>
                    <a:pt x="2539758" y="3987800"/>
                  </a:lnTo>
                  <a:lnTo>
                    <a:pt x="2540860" y="3937000"/>
                  </a:lnTo>
                  <a:lnTo>
                    <a:pt x="2541523" y="3886200"/>
                  </a:lnTo>
                  <a:lnTo>
                    <a:pt x="2541744" y="3822700"/>
                  </a:lnTo>
                  <a:lnTo>
                    <a:pt x="2541523" y="3771900"/>
                  </a:lnTo>
                  <a:lnTo>
                    <a:pt x="2540860" y="3721100"/>
                  </a:lnTo>
                  <a:lnTo>
                    <a:pt x="2539758" y="3657600"/>
                  </a:lnTo>
                  <a:lnTo>
                    <a:pt x="2538217" y="3606800"/>
                  </a:lnTo>
                  <a:lnTo>
                    <a:pt x="2536241" y="3556000"/>
                  </a:lnTo>
                  <a:lnTo>
                    <a:pt x="2533829" y="3505200"/>
                  </a:lnTo>
                  <a:lnTo>
                    <a:pt x="2530985" y="3441700"/>
                  </a:lnTo>
                  <a:lnTo>
                    <a:pt x="2527710" y="3390900"/>
                  </a:lnTo>
                  <a:lnTo>
                    <a:pt x="2524005" y="3340100"/>
                  </a:lnTo>
                  <a:lnTo>
                    <a:pt x="2519873" y="3289300"/>
                  </a:lnTo>
                  <a:lnTo>
                    <a:pt x="2515314" y="3238500"/>
                  </a:lnTo>
                  <a:lnTo>
                    <a:pt x="2510331" y="3175000"/>
                  </a:lnTo>
                  <a:lnTo>
                    <a:pt x="2504925" y="3124200"/>
                  </a:lnTo>
                  <a:lnTo>
                    <a:pt x="2499098" y="3073400"/>
                  </a:lnTo>
                  <a:lnTo>
                    <a:pt x="2492852" y="3022600"/>
                  </a:lnTo>
                  <a:lnTo>
                    <a:pt x="2486189" y="2971800"/>
                  </a:lnTo>
                  <a:lnTo>
                    <a:pt x="2479109" y="2908300"/>
                  </a:lnTo>
                  <a:lnTo>
                    <a:pt x="2471615" y="2857500"/>
                  </a:lnTo>
                  <a:lnTo>
                    <a:pt x="2463709" y="2806700"/>
                  </a:lnTo>
                  <a:lnTo>
                    <a:pt x="2455392" y="2755900"/>
                  </a:lnTo>
                  <a:lnTo>
                    <a:pt x="2446665" y="2705100"/>
                  </a:lnTo>
                  <a:lnTo>
                    <a:pt x="2437532" y="2654300"/>
                  </a:lnTo>
                  <a:lnTo>
                    <a:pt x="2427992" y="2603500"/>
                  </a:lnTo>
                  <a:lnTo>
                    <a:pt x="2418049" y="2552700"/>
                  </a:lnTo>
                  <a:lnTo>
                    <a:pt x="2407703" y="2501900"/>
                  </a:lnTo>
                  <a:lnTo>
                    <a:pt x="2396957" y="2451100"/>
                  </a:lnTo>
                  <a:lnTo>
                    <a:pt x="2385811" y="2400300"/>
                  </a:lnTo>
                  <a:lnTo>
                    <a:pt x="2374269" y="2349500"/>
                  </a:lnTo>
                  <a:lnTo>
                    <a:pt x="2362331" y="2286000"/>
                  </a:lnTo>
                  <a:lnTo>
                    <a:pt x="2349999" y="2235200"/>
                  </a:lnTo>
                  <a:lnTo>
                    <a:pt x="2337274" y="2184400"/>
                  </a:lnTo>
                  <a:lnTo>
                    <a:pt x="2324160" y="2146300"/>
                  </a:lnTo>
                  <a:lnTo>
                    <a:pt x="2310657" y="2095500"/>
                  </a:lnTo>
                  <a:lnTo>
                    <a:pt x="2296766" y="2044700"/>
                  </a:lnTo>
                  <a:lnTo>
                    <a:pt x="2282491" y="1993900"/>
                  </a:lnTo>
                  <a:lnTo>
                    <a:pt x="2267831" y="1943100"/>
                  </a:lnTo>
                  <a:lnTo>
                    <a:pt x="2252790" y="1892300"/>
                  </a:lnTo>
                  <a:lnTo>
                    <a:pt x="2237368" y="1841500"/>
                  </a:lnTo>
                  <a:lnTo>
                    <a:pt x="2221568" y="1790700"/>
                  </a:lnTo>
                  <a:lnTo>
                    <a:pt x="2205391" y="1739900"/>
                  </a:lnTo>
                  <a:lnTo>
                    <a:pt x="2188839" y="1689100"/>
                  </a:lnTo>
                  <a:lnTo>
                    <a:pt x="2171914" y="1638300"/>
                  </a:lnTo>
                  <a:lnTo>
                    <a:pt x="2154616" y="1600200"/>
                  </a:lnTo>
                  <a:lnTo>
                    <a:pt x="2136949" y="1549400"/>
                  </a:lnTo>
                  <a:lnTo>
                    <a:pt x="2118913" y="1498600"/>
                  </a:lnTo>
                  <a:lnTo>
                    <a:pt x="2100511" y="1447800"/>
                  </a:lnTo>
                  <a:lnTo>
                    <a:pt x="2081743" y="1397000"/>
                  </a:lnTo>
                  <a:lnTo>
                    <a:pt x="2062612" y="1358900"/>
                  </a:lnTo>
                  <a:lnTo>
                    <a:pt x="2043120" y="1308100"/>
                  </a:lnTo>
                  <a:lnTo>
                    <a:pt x="2023268" y="1257300"/>
                  </a:lnTo>
                  <a:lnTo>
                    <a:pt x="2003058" y="1206500"/>
                  </a:lnTo>
                  <a:lnTo>
                    <a:pt x="1982491" y="1168400"/>
                  </a:lnTo>
                  <a:lnTo>
                    <a:pt x="1961569" y="1117600"/>
                  </a:lnTo>
                  <a:lnTo>
                    <a:pt x="1940294" y="1066800"/>
                  </a:lnTo>
                  <a:lnTo>
                    <a:pt x="1918668" y="1028700"/>
                  </a:lnTo>
                  <a:lnTo>
                    <a:pt x="1896692" y="977900"/>
                  </a:lnTo>
                  <a:lnTo>
                    <a:pt x="1874369" y="927100"/>
                  </a:lnTo>
                  <a:lnTo>
                    <a:pt x="1851699" y="889000"/>
                  </a:lnTo>
                  <a:lnTo>
                    <a:pt x="1828684" y="838200"/>
                  </a:lnTo>
                  <a:lnTo>
                    <a:pt x="1805326" y="800100"/>
                  </a:lnTo>
                  <a:lnTo>
                    <a:pt x="1781627" y="749300"/>
                  </a:lnTo>
                  <a:lnTo>
                    <a:pt x="1757589" y="698500"/>
                  </a:lnTo>
                  <a:lnTo>
                    <a:pt x="1733213" y="660400"/>
                  </a:lnTo>
                  <a:lnTo>
                    <a:pt x="1708501" y="609600"/>
                  </a:lnTo>
                  <a:lnTo>
                    <a:pt x="1683454" y="571500"/>
                  </a:lnTo>
                  <a:lnTo>
                    <a:pt x="1658075" y="520700"/>
                  </a:lnTo>
                  <a:lnTo>
                    <a:pt x="1632365" y="482600"/>
                  </a:lnTo>
                  <a:lnTo>
                    <a:pt x="1606325" y="444500"/>
                  </a:lnTo>
                  <a:lnTo>
                    <a:pt x="1579958" y="393700"/>
                  </a:lnTo>
                  <a:lnTo>
                    <a:pt x="1553264" y="355600"/>
                  </a:lnTo>
                  <a:lnTo>
                    <a:pt x="1526247" y="304800"/>
                  </a:lnTo>
                  <a:lnTo>
                    <a:pt x="1498907" y="266700"/>
                  </a:lnTo>
                  <a:lnTo>
                    <a:pt x="1471246" y="228600"/>
                  </a:lnTo>
                  <a:lnTo>
                    <a:pt x="1443266" y="177800"/>
                  </a:lnTo>
                  <a:lnTo>
                    <a:pt x="1414969" y="139700"/>
                  </a:lnTo>
                  <a:lnTo>
                    <a:pt x="1386356" y="101600"/>
                  </a:lnTo>
                  <a:lnTo>
                    <a:pt x="1357429" y="50800"/>
                  </a:lnTo>
                  <a:lnTo>
                    <a:pt x="1328189" y="12700"/>
                  </a:lnTo>
                  <a:lnTo>
                    <a:pt x="1323649" y="0"/>
                  </a:lnTo>
                  <a:close/>
                </a:path>
              </a:pathLst>
            </a:custGeom>
            <a:solidFill>
              <a:srgbClr val="7961AA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6245680" y="0"/>
              <a:ext cx="2334260" cy="6858000"/>
            </a:xfrm>
            <a:custGeom>
              <a:avLst/>
              <a:gdLst/>
              <a:ahLst/>
              <a:cxnLst/>
              <a:rect l="l" t="t" r="r" b="b"/>
              <a:pathLst>
                <a:path w="2334259" h="6858000">
                  <a:moveTo>
                    <a:pt x="950649" y="0"/>
                  </a:moveTo>
                  <a:lnTo>
                    <a:pt x="0" y="0"/>
                  </a:lnTo>
                  <a:lnTo>
                    <a:pt x="31168" y="38100"/>
                  </a:lnTo>
                  <a:lnTo>
                    <a:pt x="63330" y="63500"/>
                  </a:lnTo>
                  <a:lnTo>
                    <a:pt x="95225" y="101600"/>
                  </a:lnTo>
                  <a:lnTo>
                    <a:pt x="126851" y="127000"/>
                  </a:lnTo>
                  <a:lnTo>
                    <a:pt x="158206" y="165100"/>
                  </a:lnTo>
                  <a:lnTo>
                    <a:pt x="189289" y="190500"/>
                  </a:lnTo>
                  <a:lnTo>
                    <a:pt x="220097" y="228600"/>
                  </a:lnTo>
                  <a:lnTo>
                    <a:pt x="250629" y="266700"/>
                  </a:lnTo>
                  <a:lnTo>
                    <a:pt x="280882" y="292100"/>
                  </a:lnTo>
                  <a:lnTo>
                    <a:pt x="310855" y="330200"/>
                  </a:lnTo>
                  <a:lnTo>
                    <a:pt x="340547" y="368300"/>
                  </a:lnTo>
                  <a:lnTo>
                    <a:pt x="369955" y="393700"/>
                  </a:lnTo>
                  <a:lnTo>
                    <a:pt x="399077" y="431800"/>
                  </a:lnTo>
                  <a:lnTo>
                    <a:pt x="427911" y="469900"/>
                  </a:lnTo>
                  <a:lnTo>
                    <a:pt x="456456" y="495300"/>
                  </a:lnTo>
                  <a:lnTo>
                    <a:pt x="484710" y="533400"/>
                  </a:lnTo>
                  <a:lnTo>
                    <a:pt x="512670" y="571500"/>
                  </a:lnTo>
                  <a:lnTo>
                    <a:pt x="540336" y="609600"/>
                  </a:lnTo>
                  <a:lnTo>
                    <a:pt x="567704" y="647700"/>
                  </a:lnTo>
                  <a:lnTo>
                    <a:pt x="594774" y="673100"/>
                  </a:lnTo>
                  <a:lnTo>
                    <a:pt x="621544" y="711200"/>
                  </a:lnTo>
                  <a:lnTo>
                    <a:pt x="648010" y="749300"/>
                  </a:lnTo>
                  <a:lnTo>
                    <a:pt x="674173" y="787400"/>
                  </a:lnTo>
                  <a:lnTo>
                    <a:pt x="700029" y="825500"/>
                  </a:lnTo>
                  <a:lnTo>
                    <a:pt x="725577" y="863600"/>
                  </a:lnTo>
                  <a:lnTo>
                    <a:pt x="750815" y="901700"/>
                  </a:lnTo>
                  <a:lnTo>
                    <a:pt x="775742" y="939800"/>
                  </a:lnTo>
                  <a:lnTo>
                    <a:pt x="800354" y="977900"/>
                  </a:lnTo>
                  <a:lnTo>
                    <a:pt x="824651" y="1016000"/>
                  </a:lnTo>
                  <a:lnTo>
                    <a:pt x="848631" y="1054100"/>
                  </a:lnTo>
                  <a:lnTo>
                    <a:pt x="872291" y="1092200"/>
                  </a:lnTo>
                  <a:lnTo>
                    <a:pt x="895631" y="1130300"/>
                  </a:lnTo>
                  <a:lnTo>
                    <a:pt x="918647" y="1168400"/>
                  </a:lnTo>
                  <a:lnTo>
                    <a:pt x="941338" y="1206500"/>
                  </a:lnTo>
                  <a:lnTo>
                    <a:pt x="963703" y="1244600"/>
                  </a:lnTo>
                  <a:lnTo>
                    <a:pt x="985738" y="1282700"/>
                  </a:lnTo>
                  <a:lnTo>
                    <a:pt x="1007444" y="1320800"/>
                  </a:lnTo>
                  <a:lnTo>
                    <a:pt x="1028817" y="1371600"/>
                  </a:lnTo>
                  <a:lnTo>
                    <a:pt x="1049856" y="1409700"/>
                  </a:lnTo>
                  <a:lnTo>
                    <a:pt x="1070559" y="1447800"/>
                  </a:lnTo>
                  <a:lnTo>
                    <a:pt x="1090923" y="1485900"/>
                  </a:lnTo>
                  <a:lnTo>
                    <a:pt x="1110948" y="1524000"/>
                  </a:lnTo>
                  <a:lnTo>
                    <a:pt x="1130631" y="1574800"/>
                  </a:lnTo>
                  <a:lnTo>
                    <a:pt x="1149971" y="1612900"/>
                  </a:lnTo>
                  <a:lnTo>
                    <a:pt x="1168965" y="1651000"/>
                  </a:lnTo>
                  <a:lnTo>
                    <a:pt x="1187612" y="1689100"/>
                  </a:lnTo>
                  <a:lnTo>
                    <a:pt x="1205910" y="1739900"/>
                  </a:lnTo>
                  <a:lnTo>
                    <a:pt x="1223857" y="1778000"/>
                  </a:lnTo>
                  <a:lnTo>
                    <a:pt x="1241451" y="1816100"/>
                  </a:lnTo>
                  <a:lnTo>
                    <a:pt x="1258690" y="1866900"/>
                  </a:lnTo>
                  <a:lnTo>
                    <a:pt x="1275572" y="1905000"/>
                  </a:lnTo>
                  <a:lnTo>
                    <a:pt x="1292096" y="1943100"/>
                  </a:lnTo>
                  <a:lnTo>
                    <a:pt x="1308260" y="1993900"/>
                  </a:lnTo>
                  <a:lnTo>
                    <a:pt x="1324061" y="2032000"/>
                  </a:lnTo>
                  <a:lnTo>
                    <a:pt x="1339499" y="2070100"/>
                  </a:lnTo>
                  <a:lnTo>
                    <a:pt x="1354570" y="2120900"/>
                  </a:lnTo>
                  <a:lnTo>
                    <a:pt x="1369273" y="2159000"/>
                  </a:lnTo>
                  <a:lnTo>
                    <a:pt x="1383607" y="2209800"/>
                  </a:lnTo>
                  <a:lnTo>
                    <a:pt x="1397569" y="2247900"/>
                  </a:lnTo>
                  <a:lnTo>
                    <a:pt x="1411158" y="2298700"/>
                  </a:lnTo>
                  <a:lnTo>
                    <a:pt x="1424372" y="2336800"/>
                  </a:lnTo>
                  <a:lnTo>
                    <a:pt x="1437208" y="2387600"/>
                  </a:lnTo>
                  <a:lnTo>
                    <a:pt x="1449665" y="2425700"/>
                  </a:lnTo>
                  <a:lnTo>
                    <a:pt x="1461742" y="2476500"/>
                  </a:lnTo>
                  <a:lnTo>
                    <a:pt x="1473435" y="2514600"/>
                  </a:lnTo>
                  <a:lnTo>
                    <a:pt x="1484744" y="2565400"/>
                  </a:lnTo>
                  <a:lnTo>
                    <a:pt x="1495667" y="2603500"/>
                  </a:lnTo>
                  <a:lnTo>
                    <a:pt x="1506201" y="2654300"/>
                  </a:lnTo>
                  <a:lnTo>
                    <a:pt x="1516345" y="2692400"/>
                  </a:lnTo>
                  <a:lnTo>
                    <a:pt x="1526097" y="2743200"/>
                  </a:lnTo>
                  <a:lnTo>
                    <a:pt x="1535454" y="2794000"/>
                  </a:lnTo>
                  <a:lnTo>
                    <a:pt x="1544416" y="2832100"/>
                  </a:lnTo>
                  <a:lnTo>
                    <a:pt x="1552981" y="2882900"/>
                  </a:lnTo>
                  <a:lnTo>
                    <a:pt x="1561145" y="2921000"/>
                  </a:lnTo>
                  <a:lnTo>
                    <a:pt x="1568909" y="2971800"/>
                  </a:lnTo>
                  <a:lnTo>
                    <a:pt x="1576268" y="3022600"/>
                  </a:lnTo>
                  <a:lnTo>
                    <a:pt x="1583223" y="3060700"/>
                  </a:lnTo>
                  <a:lnTo>
                    <a:pt x="1589771" y="3111500"/>
                  </a:lnTo>
                  <a:lnTo>
                    <a:pt x="1595910" y="3162300"/>
                  </a:lnTo>
                  <a:lnTo>
                    <a:pt x="1601638" y="3200400"/>
                  </a:lnTo>
                  <a:lnTo>
                    <a:pt x="1606953" y="3251200"/>
                  </a:lnTo>
                  <a:lnTo>
                    <a:pt x="1611854" y="3302000"/>
                  </a:lnTo>
                  <a:lnTo>
                    <a:pt x="1616339" y="3352800"/>
                  </a:lnTo>
                  <a:lnTo>
                    <a:pt x="1620405" y="3390900"/>
                  </a:lnTo>
                  <a:lnTo>
                    <a:pt x="1624051" y="3441700"/>
                  </a:lnTo>
                  <a:lnTo>
                    <a:pt x="1627276" y="3492500"/>
                  </a:lnTo>
                  <a:lnTo>
                    <a:pt x="1630076" y="3543300"/>
                  </a:lnTo>
                  <a:lnTo>
                    <a:pt x="1632451" y="3581400"/>
                  </a:lnTo>
                  <a:lnTo>
                    <a:pt x="1634398" y="3632200"/>
                  </a:lnTo>
                  <a:lnTo>
                    <a:pt x="1635915" y="3683000"/>
                  </a:lnTo>
                  <a:lnTo>
                    <a:pt x="1637002" y="3733800"/>
                  </a:lnTo>
                  <a:lnTo>
                    <a:pt x="1637655" y="3784600"/>
                  </a:lnTo>
                  <a:lnTo>
                    <a:pt x="1637873" y="3822700"/>
                  </a:lnTo>
                  <a:lnTo>
                    <a:pt x="1637626" y="3873500"/>
                  </a:lnTo>
                  <a:lnTo>
                    <a:pt x="1636888" y="3924300"/>
                  </a:lnTo>
                  <a:lnTo>
                    <a:pt x="1635660" y="3975100"/>
                  </a:lnTo>
                  <a:lnTo>
                    <a:pt x="1633945" y="4025900"/>
                  </a:lnTo>
                  <a:lnTo>
                    <a:pt x="1631744" y="4076700"/>
                  </a:lnTo>
                  <a:lnTo>
                    <a:pt x="1629061" y="4127500"/>
                  </a:lnTo>
                  <a:lnTo>
                    <a:pt x="1625897" y="4178300"/>
                  </a:lnTo>
                  <a:lnTo>
                    <a:pt x="1622255" y="4229100"/>
                  </a:lnTo>
                  <a:lnTo>
                    <a:pt x="1618137" y="4279900"/>
                  </a:lnTo>
                  <a:lnTo>
                    <a:pt x="1613545" y="4330700"/>
                  </a:lnTo>
                  <a:lnTo>
                    <a:pt x="1608481" y="4381500"/>
                  </a:lnTo>
                  <a:lnTo>
                    <a:pt x="1602948" y="4432300"/>
                  </a:lnTo>
                  <a:lnTo>
                    <a:pt x="1596948" y="4483100"/>
                  </a:lnTo>
                  <a:lnTo>
                    <a:pt x="1590483" y="4533900"/>
                  </a:lnTo>
                  <a:lnTo>
                    <a:pt x="1583556" y="4584700"/>
                  </a:lnTo>
                  <a:lnTo>
                    <a:pt x="1576168" y="4635500"/>
                  </a:lnTo>
                  <a:lnTo>
                    <a:pt x="1568322" y="4686300"/>
                  </a:lnTo>
                  <a:lnTo>
                    <a:pt x="1560020" y="4737100"/>
                  </a:lnTo>
                  <a:lnTo>
                    <a:pt x="1551265" y="4787900"/>
                  </a:lnTo>
                  <a:lnTo>
                    <a:pt x="1542058" y="4826000"/>
                  </a:lnTo>
                  <a:lnTo>
                    <a:pt x="1532403" y="4876800"/>
                  </a:lnTo>
                  <a:lnTo>
                    <a:pt x="1522300" y="4927600"/>
                  </a:lnTo>
                  <a:lnTo>
                    <a:pt x="1511753" y="4978400"/>
                  </a:lnTo>
                  <a:lnTo>
                    <a:pt x="1500763" y="5029200"/>
                  </a:lnTo>
                  <a:lnTo>
                    <a:pt x="1489333" y="5067300"/>
                  </a:lnTo>
                  <a:lnTo>
                    <a:pt x="1477466" y="5118100"/>
                  </a:lnTo>
                  <a:lnTo>
                    <a:pt x="1465162" y="5168900"/>
                  </a:lnTo>
                  <a:lnTo>
                    <a:pt x="1452426" y="5219700"/>
                  </a:lnTo>
                  <a:lnTo>
                    <a:pt x="1439258" y="5257800"/>
                  </a:lnTo>
                  <a:lnTo>
                    <a:pt x="1425661" y="5308600"/>
                  </a:lnTo>
                  <a:lnTo>
                    <a:pt x="1411638" y="5359400"/>
                  </a:lnTo>
                  <a:lnTo>
                    <a:pt x="1397191" y="5410200"/>
                  </a:lnTo>
                  <a:lnTo>
                    <a:pt x="1382321" y="5448300"/>
                  </a:lnTo>
                  <a:lnTo>
                    <a:pt x="1367031" y="5499100"/>
                  </a:lnTo>
                  <a:lnTo>
                    <a:pt x="1351324" y="5549900"/>
                  </a:lnTo>
                  <a:lnTo>
                    <a:pt x="1335201" y="5588000"/>
                  </a:lnTo>
                  <a:lnTo>
                    <a:pt x="1318666" y="5638800"/>
                  </a:lnTo>
                  <a:lnTo>
                    <a:pt x="1301719" y="5676900"/>
                  </a:lnTo>
                  <a:lnTo>
                    <a:pt x="1284364" y="5727700"/>
                  </a:lnTo>
                  <a:lnTo>
                    <a:pt x="1266602" y="5778500"/>
                  </a:lnTo>
                  <a:lnTo>
                    <a:pt x="1248436" y="5816600"/>
                  </a:lnTo>
                  <a:lnTo>
                    <a:pt x="1229868" y="5867400"/>
                  </a:lnTo>
                  <a:lnTo>
                    <a:pt x="1210901" y="5905500"/>
                  </a:lnTo>
                  <a:lnTo>
                    <a:pt x="1191536" y="5956300"/>
                  </a:lnTo>
                  <a:lnTo>
                    <a:pt x="1171776" y="5994400"/>
                  </a:lnTo>
                  <a:lnTo>
                    <a:pt x="1151623" y="6045200"/>
                  </a:lnTo>
                  <a:lnTo>
                    <a:pt x="1131080" y="6083300"/>
                  </a:lnTo>
                  <a:lnTo>
                    <a:pt x="1110148" y="6121400"/>
                  </a:lnTo>
                  <a:lnTo>
                    <a:pt x="1088829" y="6172200"/>
                  </a:lnTo>
                  <a:lnTo>
                    <a:pt x="1067127" y="6210300"/>
                  </a:lnTo>
                  <a:lnTo>
                    <a:pt x="1045044" y="6261100"/>
                  </a:lnTo>
                  <a:lnTo>
                    <a:pt x="1022580" y="6299200"/>
                  </a:lnTo>
                  <a:lnTo>
                    <a:pt x="999740" y="6337300"/>
                  </a:lnTo>
                  <a:lnTo>
                    <a:pt x="976525" y="6388100"/>
                  </a:lnTo>
                  <a:lnTo>
                    <a:pt x="952937" y="6426200"/>
                  </a:lnTo>
                  <a:lnTo>
                    <a:pt x="928979" y="6464300"/>
                  </a:lnTo>
                  <a:lnTo>
                    <a:pt x="904652" y="6515100"/>
                  </a:lnTo>
                  <a:lnTo>
                    <a:pt x="879959" y="6553200"/>
                  </a:lnTo>
                  <a:lnTo>
                    <a:pt x="854903" y="6591300"/>
                  </a:lnTo>
                  <a:lnTo>
                    <a:pt x="829486" y="6629400"/>
                  </a:lnTo>
                  <a:lnTo>
                    <a:pt x="803709" y="6667500"/>
                  </a:lnTo>
                  <a:lnTo>
                    <a:pt x="777575" y="6718300"/>
                  </a:lnTo>
                  <a:lnTo>
                    <a:pt x="751086" y="6756400"/>
                  </a:lnTo>
                  <a:lnTo>
                    <a:pt x="724246" y="6794500"/>
                  </a:lnTo>
                  <a:lnTo>
                    <a:pt x="697054" y="6832600"/>
                  </a:lnTo>
                  <a:lnTo>
                    <a:pt x="674974" y="6858000"/>
                  </a:lnTo>
                  <a:lnTo>
                    <a:pt x="1510383" y="6858000"/>
                  </a:lnTo>
                  <a:lnTo>
                    <a:pt x="1534743" y="6807200"/>
                  </a:lnTo>
                  <a:lnTo>
                    <a:pt x="1558775" y="6769100"/>
                  </a:lnTo>
                  <a:lnTo>
                    <a:pt x="1582477" y="6731000"/>
                  </a:lnTo>
                  <a:lnTo>
                    <a:pt x="1605848" y="6680200"/>
                  </a:lnTo>
                  <a:lnTo>
                    <a:pt x="1628885" y="6642100"/>
                  </a:lnTo>
                  <a:lnTo>
                    <a:pt x="1651587" y="6604000"/>
                  </a:lnTo>
                  <a:lnTo>
                    <a:pt x="1673952" y="6553200"/>
                  </a:lnTo>
                  <a:lnTo>
                    <a:pt x="1695978" y="6515100"/>
                  </a:lnTo>
                  <a:lnTo>
                    <a:pt x="1717663" y="6464300"/>
                  </a:lnTo>
                  <a:lnTo>
                    <a:pt x="1739006" y="6426200"/>
                  </a:lnTo>
                  <a:lnTo>
                    <a:pt x="1760006" y="6375400"/>
                  </a:lnTo>
                  <a:lnTo>
                    <a:pt x="1780659" y="6337300"/>
                  </a:lnTo>
                  <a:lnTo>
                    <a:pt x="1800964" y="6299200"/>
                  </a:lnTo>
                  <a:lnTo>
                    <a:pt x="1820921" y="6248400"/>
                  </a:lnTo>
                  <a:lnTo>
                    <a:pt x="1840526" y="6210300"/>
                  </a:lnTo>
                  <a:lnTo>
                    <a:pt x="1859777" y="6159500"/>
                  </a:lnTo>
                  <a:lnTo>
                    <a:pt x="1878675" y="6108700"/>
                  </a:lnTo>
                  <a:lnTo>
                    <a:pt x="1897215" y="6070600"/>
                  </a:lnTo>
                  <a:lnTo>
                    <a:pt x="1915398" y="6019800"/>
                  </a:lnTo>
                  <a:lnTo>
                    <a:pt x="1933220" y="5981700"/>
                  </a:lnTo>
                  <a:lnTo>
                    <a:pt x="1950680" y="5930900"/>
                  </a:lnTo>
                  <a:lnTo>
                    <a:pt x="1967777" y="5892800"/>
                  </a:lnTo>
                  <a:lnTo>
                    <a:pt x="1984509" y="5842000"/>
                  </a:lnTo>
                  <a:lnTo>
                    <a:pt x="2000873" y="5791200"/>
                  </a:lnTo>
                  <a:lnTo>
                    <a:pt x="2016868" y="5753100"/>
                  </a:lnTo>
                  <a:lnTo>
                    <a:pt x="2032493" y="5702300"/>
                  </a:lnTo>
                  <a:lnTo>
                    <a:pt x="2047744" y="5651500"/>
                  </a:lnTo>
                  <a:lnTo>
                    <a:pt x="2062622" y="5613400"/>
                  </a:lnTo>
                  <a:lnTo>
                    <a:pt x="2077124" y="5562600"/>
                  </a:lnTo>
                  <a:lnTo>
                    <a:pt x="2091247" y="5511800"/>
                  </a:lnTo>
                  <a:lnTo>
                    <a:pt x="2104991" y="5473700"/>
                  </a:lnTo>
                  <a:lnTo>
                    <a:pt x="2118354" y="5422900"/>
                  </a:lnTo>
                  <a:lnTo>
                    <a:pt x="2131334" y="5372100"/>
                  </a:lnTo>
                  <a:lnTo>
                    <a:pt x="2143928" y="5321300"/>
                  </a:lnTo>
                  <a:lnTo>
                    <a:pt x="2156136" y="5270500"/>
                  </a:lnTo>
                  <a:lnTo>
                    <a:pt x="2167955" y="5232400"/>
                  </a:lnTo>
                  <a:lnTo>
                    <a:pt x="2179384" y="5181600"/>
                  </a:lnTo>
                  <a:lnTo>
                    <a:pt x="2190421" y="5130800"/>
                  </a:lnTo>
                  <a:lnTo>
                    <a:pt x="2201064" y="5080000"/>
                  </a:lnTo>
                  <a:lnTo>
                    <a:pt x="2211312" y="5029200"/>
                  </a:lnTo>
                  <a:lnTo>
                    <a:pt x="2221162" y="4991100"/>
                  </a:lnTo>
                  <a:lnTo>
                    <a:pt x="2230613" y="4940300"/>
                  </a:lnTo>
                  <a:lnTo>
                    <a:pt x="2239663" y="4889500"/>
                  </a:lnTo>
                  <a:lnTo>
                    <a:pt x="2248310" y="4838700"/>
                  </a:lnTo>
                  <a:lnTo>
                    <a:pt x="2256553" y="4787900"/>
                  </a:lnTo>
                  <a:lnTo>
                    <a:pt x="2264389" y="4737100"/>
                  </a:lnTo>
                  <a:lnTo>
                    <a:pt x="2271818" y="4686300"/>
                  </a:lnTo>
                  <a:lnTo>
                    <a:pt x="2278836" y="4635500"/>
                  </a:lnTo>
                  <a:lnTo>
                    <a:pt x="2285443" y="4584700"/>
                  </a:lnTo>
                  <a:lnTo>
                    <a:pt x="2291637" y="4533900"/>
                  </a:lnTo>
                  <a:lnTo>
                    <a:pt x="2297415" y="4495800"/>
                  </a:lnTo>
                  <a:lnTo>
                    <a:pt x="2302777" y="4445000"/>
                  </a:lnTo>
                  <a:lnTo>
                    <a:pt x="2307720" y="4394200"/>
                  </a:lnTo>
                  <a:lnTo>
                    <a:pt x="2312242" y="4343400"/>
                  </a:lnTo>
                  <a:lnTo>
                    <a:pt x="2316342" y="4292600"/>
                  </a:lnTo>
                  <a:lnTo>
                    <a:pt x="2320018" y="4241800"/>
                  </a:lnTo>
                  <a:lnTo>
                    <a:pt x="2323268" y="4191000"/>
                  </a:lnTo>
                  <a:lnTo>
                    <a:pt x="2326091" y="4140200"/>
                  </a:lnTo>
                  <a:lnTo>
                    <a:pt x="2328484" y="4089400"/>
                  </a:lnTo>
                  <a:lnTo>
                    <a:pt x="2330446" y="4038600"/>
                  </a:lnTo>
                  <a:lnTo>
                    <a:pt x="2331975" y="3987800"/>
                  </a:lnTo>
                  <a:lnTo>
                    <a:pt x="2333070" y="3924300"/>
                  </a:lnTo>
                  <a:lnTo>
                    <a:pt x="2333728" y="3873500"/>
                  </a:lnTo>
                  <a:lnTo>
                    <a:pt x="2333947" y="3822700"/>
                  </a:lnTo>
                  <a:lnTo>
                    <a:pt x="2333751" y="3771900"/>
                  </a:lnTo>
                  <a:lnTo>
                    <a:pt x="2333164" y="3733800"/>
                  </a:lnTo>
                  <a:lnTo>
                    <a:pt x="2332186" y="3683000"/>
                  </a:lnTo>
                  <a:lnTo>
                    <a:pt x="2330820" y="3632200"/>
                  </a:lnTo>
                  <a:lnTo>
                    <a:pt x="2329067" y="3581400"/>
                  </a:lnTo>
                  <a:lnTo>
                    <a:pt x="2326929" y="3530600"/>
                  </a:lnTo>
                  <a:lnTo>
                    <a:pt x="2324407" y="3492500"/>
                  </a:lnTo>
                  <a:lnTo>
                    <a:pt x="2321502" y="3441700"/>
                  </a:lnTo>
                  <a:lnTo>
                    <a:pt x="2318216" y="3390900"/>
                  </a:lnTo>
                  <a:lnTo>
                    <a:pt x="2314551" y="3340100"/>
                  </a:lnTo>
                  <a:lnTo>
                    <a:pt x="2310508" y="3289300"/>
                  </a:lnTo>
                  <a:lnTo>
                    <a:pt x="2306089" y="3251200"/>
                  </a:lnTo>
                  <a:lnTo>
                    <a:pt x="2301294" y="3200400"/>
                  </a:lnTo>
                  <a:lnTo>
                    <a:pt x="2296126" y="3149600"/>
                  </a:lnTo>
                  <a:lnTo>
                    <a:pt x="2290586" y="3098800"/>
                  </a:lnTo>
                  <a:lnTo>
                    <a:pt x="2284676" y="3060700"/>
                  </a:lnTo>
                  <a:lnTo>
                    <a:pt x="2278397" y="3009900"/>
                  </a:lnTo>
                  <a:lnTo>
                    <a:pt x="2271750" y="2959100"/>
                  </a:lnTo>
                  <a:lnTo>
                    <a:pt x="2264737" y="2921000"/>
                  </a:lnTo>
                  <a:lnTo>
                    <a:pt x="2257360" y="2870200"/>
                  </a:lnTo>
                  <a:lnTo>
                    <a:pt x="2249620" y="2819400"/>
                  </a:lnTo>
                  <a:lnTo>
                    <a:pt x="2241518" y="2781300"/>
                  </a:lnTo>
                  <a:lnTo>
                    <a:pt x="2233057" y="2730500"/>
                  </a:lnTo>
                  <a:lnTo>
                    <a:pt x="2224237" y="2679700"/>
                  </a:lnTo>
                  <a:lnTo>
                    <a:pt x="2215059" y="2641600"/>
                  </a:lnTo>
                  <a:lnTo>
                    <a:pt x="2205527" y="2590800"/>
                  </a:lnTo>
                  <a:lnTo>
                    <a:pt x="2195640" y="2540000"/>
                  </a:lnTo>
                  <a:lnTo>
                    <a:pt x="2185401" y="2501900"/>
                  </a:lnTo>
                  <a:lnTo>
                    <a:pt x="2174811" y="2451100"/>
                  </a:lnTo>
                  <a:lnTo>
                    <a:pt x="2163871" y="2413000"/>
                  </a:lnTo>
                  <a:lnTo>
                    <a:pt x="2152583" y="2362200"/>
                  </a:lnTo>
                  <a:lnTo>
                    <a:pt x="2140949" y="2311400"/>
                  </a:lnTo>
                  <a:lnTo>
                    <a:pt x="2128970" y="2273300"/>
                  </a:lnTo>
                  <a:lnTo>
                    <a:pt x="2116647" y="2222500"/>
                  </a:lnTo>
                  <a:lnTo>
                    <a:pt x="2103983" y="2184400"/>
                  </a:lnTo>
                  <a:lnTo>
                    <a:pt x="2090977" y="2133600"/>
                  </a:lnTo>
                  <a:lnTo>
                    <a:pt x="2077633" y="2095500"/>
                  </a:lnTo>
                  <a:lnTo>
                    <a:pt x="2063951" y="2044700"/>
                  </a:lnTo>
                  <a:lnTo>
                    <a:pt x="2049933" y="2006600"/>
                  </a:lnTo>
                  <a:lnTo>
                    <a:pt x="2035581" y="1955800"/>
                  </a:lnTo>
                  <a:lnTo>
                    <a:pt x="2020895" y="1917700"/>
                  </a:lnTo>
                  <a:lnTo>
                    <a:pt x="2005878" y="1866900"/>
                  </a:lnTo>
                  <a:lnTo>
                    <a:pt x="1990531" y="1828800"/>
                  </a:lnTo>
                  <a:lnTo>
                    <a:pt x="1974855" y="1790700"/>
                  </a:lnTo>
                  <a:lnTo>
                    <a:pt x="1958853" y="1739900"/>
                  </a:lnTo>
                  <a:lnTo>
                    <a:pt x="1942524" y="1701800"/>
                  </a:lnTo>
                  <a:lnTo>
                    <a:pt x="1925872" y="1651000"/>
                  </a:lnTo>
                  <a:lnTo>
                    <a:pt x="1908897" y="1612900"/>
                  </a:lnTo>
                  <a:lnTo>
                    <a:pt x="1891601" y="1574800"/>
                  </a:lnTo>
                  <a:lnTo>
                    <a:pt x="1873985" y="1524000"/>
                  </a:lnTo>
                  <a:lnTo>
                    <a:pt x="1856052" y="1485900"/>
                  </a:lnTo>
                  <a:lnTo>
                    <a:pt x="1837801" y="1447800"/>
                  </a:lnTo>
                  <a:lnTo>
                    <a:pt x="1819236" y="1397000"/>
                  </a:lnTo>
                  <a:lnTo>
                    <a:pt x="1800357" y="1358900"/>
                  </a:lnTo>
                  <a:lnTo>
                    <a:pt x="1781166" y="1320800"/>
                  </a:lnTo>
                  <a:lnTo>
                    <a:pt x="1761665" y="1270000"/>
                  </a:lnTo>
                  <a:lnTo>
                    <a:pt x="1741854" y="1231900"/>
                  </a:lnTo>
                  <a:lnTo>
                    <a:pt x="1721735" y="1193800"/>
                  </a:lnTo>
                  <a:lnTo>
                    <a:pt x="1701311" y="1155700"/>
                  </a:lnTo>
                  <a:lnTo>
                    <a:pt x="1680582" y="1104900"/>
                  </a:lnTo>
                  <a:lnTo>
                    <a:pt x="1659550" y="1066800"/>
                  </a:lnTo>
                  <a:lnTo>
                    <a:pt x="1638216" y="1028700"/>
                  </a:lnTo>
                  <a:lnTo>
                    <a:pt x="1616582" y="990600"/>
                  </a:lnTo>
                  <a:lnTo>
                    <a:pt x="1594650" y="952500"/>
                  </a:lnTo>
                  <a:lnTo>
                    <a:pt x="1572420" y="914400"/>
                  </a:lnTo>
                  <a:lnTo>
                    <a:pt x="1549895" y="863600"/>
                  </a:lnTo>
                  <a:lnTo>
                    <a:pt x="1527075" y="825500"/>
                  </a:lnTo>
                  <a:lnTo>
                    <a:pt x="1503963" y="787400"/>
                  </a:lnTo>
                  <a:lnTo>
                    <a:pt x="1480560" y="749300"/>
                  </a:lnTo>
                  <a:lnTo>
                    <a:pt x="1456867" y="711200"/>
                  </a:lnTo>
                  <a:lnTo>
                    <a:pt x="1432886" y="673100"/>
                  </a:lnTo>
                  <a:lnTo>
                    <a:pt x="1408619" y="635000"/>
                  </a:lnTo>
                  <a:lnTo>
                    <a:pt x="1384066" y="596900"/>
                  </a:lnTo>
                  <a:lnTo>
                    <a:pt x="1359229" y="558800"/>
                  </a:lnTo>
                  <a:lnTo>
                    <a:pt x="1334111" y="520700"/>
                  </a:lnTo>
                  <a:lnTo>
                    <a:pt x="1308711" y="482600"/>
                  </a:lnTo>
                  <a:lnTo>
                    <a:pt x="1283033" y="444500"/>
                  </a:lnTo>
                  <a:lnTo>
                    <a:pt x="1257077" y="406400"/>
                  </a:lnTo>
                  <a:lnTo>
                    <a:pt x="1230844" y="368300"/>
                  </a:lnTo>
                  <a:lnTo>
                    <a:pt x="1204337" y="330200"/>
                  </a:lnTo>
                  <a:lnTo>
                    <a:pt x="1177557" y="292100"/>
                  </a:lnTo>
                  <a:lnTo>
                    <a:pt x="1150505" y="254000"/>
                  </a:lnTo>
                  <a:lnTo>
                    <a:pt x="1123183" y="228600"/>
                  </a:lnTo>
                  <a:lnTo>
                    <a:pt x="1095593" y="190500"/>
                  </a:lnTo>
                  <a:lnTo>
                    <a:pt x="1067735" y="152400"/>
                  </a:lnTo>
                  <a:lnTo>
                    <a:pt x="1039611" y="114300"/>
                  </a:lnTo>
                  <a:lnTo>
                    <a:pt x="1011223" y="76200"/>
                  </a:lnTo>
                  <a:lnTo>
                    <a:pt x="982573" y="50800"/>
                  </a:lnTo>
                  <a:lnTo>
                    <a:pt x="953661" y="12700"/>
                  </a:lnTo>
                  <a:lnTo>
                    <a:pt x="950649" y="0"/>
                  </a:lnTo>
                  <a:close/>
                </a:path>
              </a:pathLst>
            </a:custGeom>
            <a:solidFill>
              <a:srgbClr val="F16782">
                <a:alpha val="2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403" y="0"/>
                </a:moveTo>
                <a:lnTo>
                  <a:pt x="12018594" y="0"/>
                </a:lnTo>
                <a:lnTo>
                  <a:pt x="12018594" y="171005"/>
                </a:lnTo>
                <a:lnTo>
                  <a:pt x="12018594" y="6690601"/>
                </a:lnTo>
                <a:lnTo>
                  <a:pt x="171005" y="6690601"/>
                </a:lnTo>
                <a:lnTo>
                  <a:pt x="171005" y="693000"/>
                </a:lnTo>
                <a:lnTo>
                  <a:pt x="3439782" y="693000"/>
                </a:lnTo>
                <a:lnTo>
                  <a:pt x="3747706" y="171005"/>
                </a:lnTo>
                <a:lnTo>
                  <a:pt x="12018594" y="171005"/>
                </a:lnTo>
                <a:lnTo>
                  <a:pt x="12018594" y="0"/>
                </a:lnTo>
                <a:lnTo>
                  <a:pt x="0" y="0"/>
                </a:lnTo>
                <a:lnTo>
                  <a:pt x="0" y="6858000"/>
                </a:lnTo>
                <a:lnTo>
                  <a:pt x="12191403" y="6858000"/>
                </a:lnTo>
                <a:lnTo>
                  <a:pt x="12191403" y="6690601"/>
                </a:lnTo>
                <a:lnTo>
                  <a:pt x="12191403" y="171005"/>
                </a:lnTo>
                <a:lnTo>
                  <a:pt x="12191403" y="0"/>
                </a:lnTo>
                <a:close/>
              </a:path>
            </a:pathLst>
          </a:custGeom>
          <a:solidFill>
            <a:srgbClr val="7961A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7399" y="160728"/>
            <a:ext cx="796290" cy="375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70"/>
              <a:t>Work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707299" y="1069963"/>
            <a:ext cx="4204970" cy="4444365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 marR="293370">
              <a:lnSpc>
                <a:spcPts val="4400"/>
              </a:lnSpc>
              <a:spcBef>
                <a:spcPts val="680"/>
              </a:spcBef>
            </a:pPr>
            <a:r>
              <a:rPr dirty="0" sz="4100" spc="-420">
                <a:solidFill>
                  <a:srgbClr val="40276F"/>
                </a:solidFill>
                <a:latin typeface="Arial Black"/>
                <a:cs typeface="Arial Black"/>
              </a:rPr>
              <a:t>Sickness</a:t>
            </a:r>
            <a:r>
              <a:rPr dirty="0" sz="4100" spc="-39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95">
                <a:solidFill>
                  <a:srgbClr val="40276F"/>
                </a:solidFill>
                <a:latin typeface="Arial Black"/>
                <a:cs typeface="Arial Black"/>
              </a:rPr>
              <a:t>is</a:t>
            </a:r>
            <a:r>
              <a:rPr dirty="0" sz="4100" spc="-38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310">
                <a:solidFill>
                  <a:srgbClr val="40276F"/>
                </a:solidFill>
                <a:latin typeface="Arial Black"/>
                <a:cs typeface="Arial Black"/>
              </a:rPr>
              <a:t>the </a:t>
            </a:r>
            <a:r>
              <a:rPr dirty="0" sz="4100" spc="-380">
                <a:solidFill>
                  <a:srgbClr val="40276F"/>
                </a:solidFill>
                <a:latin typeface="Arial Black"/>
                <a:cs typeface="Arial Black"/>
              </a:rPr>
              <a:t>main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reason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that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275">
                <a:solidFill>
                  <a:srgbClr val="40276F"/>
                </a:solidFill>
                <a:latin typeface="Arial Black"/>
                <a:cs typeface="Arial Black"/>
              </a:rPr>
              <a:t>people </a:t>
            </a:r>
            <a:r>
              <a:rPr dirty="0" sz="4100" spc="-30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155">
                <a:solidFill>
                  <a:srgbClr val="40276F"/>
                </a:solidFill>
                <a:latin typeface="Arial Black"/>
                <a:cs typeface="Arial Black"/>
              </a:rPr>
              <a:t>50-</a:t>
            </a:r>
            <a:r>
              <a:rPr dirty="0" sz="4100" spc="-60">
                <a:solidFill>
                  <a:srgbClr val="40276F"/>
                </a:solidFill>
                <a:latin typeface="Arial Black"/>
                <a:cs typeface="Arial Black"/>
              </a:rPr>
              <a:t>64</a:t>
            </a:r>
            <a:r>
              <a:rPr dirty="0" sz="4100" spc="-40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4100" spc="-409">
                <a:solidFill>
                  <a:srgbClr val="40276F"/>
                </a:solidFill>
                <a:latin typeface="Arial Black"/>
                <a:cs typeface="Arial Black"/>
              </a:rPr>
              <a:t>are </a:t>
            </a:r>
            <a:r>
              <a:rPr dirty="0" sz="4100" spc="-345">
                <a:solidFill>
                  <a:srgbClr val="40276F"/>
                </a:solidFill>
                <a:latin typeface="Arial Black"/>
                <a:cs typeface="Arial Black"/>
              </a:rPr>
              <a:t>economically </a:t>
            </a:r>
            <a:r>
              <a:rPr dirty="0" sz="4100" spc="-325">
                <a:solidFill>
                  <a:srgbClr val="40276F"/>
                </a:solidFill>
                <a:latin typeface="Arial Black"/>
                <a:cs typeface="Arial Black"/>
              </a:rPr>
              <a:t>inactive.</a:t>
            </a:r>
            <a:endParaRPr sz="4100">
              <a:latin typeface="Arial Black"/>
              <a:cs typeface="Arial Black"/>
            </a:endParaRPr>
          </a:p>
          <a:p>
            <a:pPr marL="12700" marR="5080">
              <a:lnSpc>
                <a:spcPts val="1400"/>
              </a:lnSpc>
              <a:spcBef>
                <a:spcPts val="2235"/>
              </a:spcBef>
            </a:pP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This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number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increased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from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just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over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70">
                <a:solidFill>
                  <a:srgbClr val="40276F"/>
                </a:solidFill>
                <a:latin typeface="Arial"/>
                <a:cs typeface="Arial"/>
              </a:rPr>
              <a:t>1.1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million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3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2019</a:t>
            </a:r>
            <a:r>
              <a:rPr dirty="0" sz="1300" spc="50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40">
                <a:solidFill>
                  <a:srgbClr val="40276F"/>
                </a:solidFill>
                <a:latin typeface="Arial"/>
                <a:cs typeface="Arial"/>
              </a:rPr>
              <a:t>1.32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million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50">
                <a:solidFill>
                  <a:srgbClr val="40276F"/>
                </a:solidFill>
                <a:latin typeface="Arial"/>
                <a:cs typeface="Arial"/>
              </a:rPr>
              <a:t>2022.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Those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on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lower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incomes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"/>
                <a:cs typeface="Arial"/>
              </a:rPr>
              <a:t>are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0">
                <a:solidFill>
                  <a:srgbClr val="40276F"/>
                </a:solidFill>
                <a:latin typeface="Arial"/>
                <a:cs typeface="Arial"/>
              </a:rPr>
              <a:t>more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likely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75">
                <a:solidFill>
                  <a:srgbClr val="40276F"/>
                </a:solidFill>
                <a:latin typeface="Arial"/>
                <a:cs typeface="Arial"/>
              </a:rPr>
              <a:t>to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25">
                <a:solidFill>
                  <a:srgbClr val="40276F"/>
                </a:solidFill>
                <a:latin typeface="Arial"/>
                <a:cs typeface="Arial"/>
              </a:rPr>
              <a:t>have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60">
                <a:solidFill>
                  <a:srgbClr val="40276F"/>
                </a:solidFill>
                <a:latin typeface="Arial"/>
                <a:cs typeface="Arial"/>
              </a:rPr>
              <a:t>left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or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be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considering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leaving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work</a:t>
            </a:r>
            <a:r>
              <a:rPr dirty="0" sz="1300" spc="-5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because </a:t>
            </a:r>
            <a:r>
              <a:rPr dirty="0" sz="1300" spc="65">
                <a:solidFill>
                  <a:srgbClr val="40276F"/>
                </a:solidFill>
                <a:latin typeface="Arial"/>
                <a:cs typeface="Arial"/>
              </a:rPr>
              <a:t>of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ill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health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than</a:t>
            </a:r>
            <a:r>
              <a:rPr dirty="0" sz="1300" spc="-60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those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>
                <a:solidFill>
                  <a:srgbClr val="40276F"/>
                </a:solidFill>
                <a:latin typeface="Arial"/>
                <a:cs typeface="Arial"/>
              </a:rPr>
              <a:t>on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highers</a:t>
            </a:r>
            <a:r>
              <a:rPr dirty="0" sz="1300" spc="-55">
                <a:solidFill>
                  <a:srgbClr val="40276F"/>
                </a:solidFill>
                <a:latin typeface="Arial"/>
                <a:cs typeface="Arial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"/>
                <a:cs typeface="Arial"/>
              </a:rPr>
              <a:t>incomes</a:t>
            </a:r>
            <a:endParaRPr sz="13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07299" y="6084352"/>
            <a:ext cx="5807075" cy="302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70">
                <a:latin typeface="Arial"/>
                <a:cs typeface="Arial"/>
              </a:rPr>
              <a:t>*</a:t>
            </a:r>
            <a:r>
              <a:rPr dirty="0" sz="900" spc="90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Economically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inactive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means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neither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working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nor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looking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10">
                <a:latin typeface="Arial"/>
                <a:cs typeface="Arial"/>
              </a:rPr>
              <a:t>for</a:t>
            </a:r>
            <a:r>
              <a:rPr dirty="0" sz="900" spc="95">
                <a:latin typeface="Arial"/>
                <a:cs typeface="Arial"/>
              </a:rPr>
              <a:t> </a:t>
            </a:r>
            <a:r>
              <a:rPr dirty="0" sz="900" spc="-10">
                <a:latin typeface="Arial"/>
                <a:cs typeface="Arial"/>
              </a:rPr>
              <a:t>work.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900">
                <a:latin typeface="Arial"/>
                <a:cs typeface="Arial"/>
              </a:rPr>
              <a:t>For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sources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see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charts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3.06,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3.10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and</a:t>
            </a:r>
            <a:r>
              <a:rPr dirty="0" sz="900" spc="105">
                <a:latin typeface="Arial"/>
                <a:cs typeface="Arial"/>
              </a:rPr>
              <a:t> </a:t>
            </a:r>
            <a:r>
              <a:rPr dirty="0" sz="900" spc="-25">
                <a:latin typeface="Arial"/>
                <a:cs typeface="Arial"/>
              </a:rPr>
              <a:t>3.12</a:t>
            </a:r>
            <a:r>
              <a:rPr dirty="0" sz="900" spc="100">
                <a:latin typeface="Arial"/>
                <a:cs typeface="Arial"/>
              </a:rPr>
              <a:t> </a:t>
            </a:r>
            <a:r>
              <a:rPr dirty="0" sz="900">
                <a:latin typeface="Arial"/>
                <a:cs typeface="Arial"/>
              </a:rPr>
              <a:t>here:</a:t>
            </a:r>
            <a:r>
              <a:rPr dirty="0" sz="900" spc="75"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412468"/>
                </a:solidFill>
                <a:latin typeface="Arial Black"/>
                <a:cs typeface="Arial Black"/>
              </a:rPr>
              <a:t>https://ageing-</a:t>
            </a:r>
            <a:r>
              <a:rPr dirty="0" sz="900" spc="-35">
                <a:solidFill>
                  <a:srgbClr val="412468"/>
                </a:solidFill>
                <a:latin typeface="Arial Black"/>
                <a:cs typeface="Arial Black"/>
              </a:rPr>
              <a:t>better.org.uk/work-</a:t>
            </a:r>
            <a:r>
              <a:rPr dirty="0" sz="900" spc="-45">
                <a:solidFill>
                  <a:srgbClr val="412468"/>
                </a:solidFill>
                <a:latin typeface="Arial Black"/>
                <a:cs typeface="Arial Black"/>
              </a:rPr>
              <a:t>state-</a:t>
            </a:r>
            <a:r>
              <a:rPr dirty="0" sz="900" spc="-40">
                <a:solidFill>
                  <a:srgbClr val="412468"/>
                </a:solidFill>
                <a:latin typeface="Arial Black"/>
                <a:cs typeface="Arial Black"/>
              </a:rPr>
              <a:t>ageing-</a:t>
            </a:r>
            <a:r>
              <a:rPr dirty="0" sz="900">
                <a:solidFill>
                  <a:srgbClr val="412468"/>
                </a:solidFill>
                <a:latin typeface="Arial Black"/>
                <a:cs typeface="Arial Black"/>
              </a:rPr>
              <a:t>2023-</a:t>
            </a:r>
            <a:r>
              <a:rPr dirty="0" sz="900" spc="-50">
                <a:solidFill>
                  <a:srgbClr val="412468"/>
                </a:solidFill>
                <a:latin typeface="Arial Black"/>
                <a:cs typeface="Arial Black"/>
              </a:rPr>
              <a:t>4</a:t>
            </a:r>
            <a:endParaRPr sz="900">
              <a:latin typeface="Arial Black"/>
              <a:cs typeface="Arial Black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943600" y="2591993"/>
            <a:ext cx="5734050" cy="2969895"/>
            <a:chOff x="5943600" y="2591993"/>
            <a:chExt cx="5734050" cy="2969895"/>
          </a:xfrm>
        </p:grpSpPr>
        <p:sp>
          <p:nvSpPr>
            <p:cNvPr id="10" name="object 10" descr=""/>
            <p:cNvSpPr/>
            <p:nvPr/>
          </p:nvSpPr>
          <p:spPr>
            <a:xfrm>
              <a:off x="5943600" y="5301741"/>
              <a:ext cx="1691639" cy="260350"/>
            </a:xfrm>
            <a:custGeom>
              <a:avLst/>
              <a:gdLst/>
              <a:ahLst/>
              <a:cxnLst/>
              <a:rect l="l" t="t" r="r" b="b"/>
              <a:pathLst>
                <a:path w="1691640" h="260350">
                  <a:moveTo>
                    <a:pt x="1691170" y="0"/>
                  </a:moveTo>
                  <a:lnTo>
                    <a:pt x="0" y="0"/>
                  </a:lnTo>
                  <a:lnTo>
                    <a:pt x="0" y="259968"/>
                  </a:lnTo>
                  <a:lnTo>
                    <a:pt x="1691170" y="259968"/>
                  </a:lnTo>
                  <a:lnTo>
                    <a:pt x="1691170" y="0"/>
                  </a:lnTo>
                  <a:close/>
                </a:path>
              </a:pathLst>
            </a:custGeom>
            <a:solidFill>
              <a:srgbClr val="578A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986327" y="2591993"/>
              <a:ext cx="1691639" cy="2969895"/>
            </a:xfrm>
            <a:custGeom>
              <a:avLst/>
              <a:gdLst/>
              <a:ahLst/>
              <a:cxnLst/>
              <a:rect l="l" t="t" r="r" b="b"/>
              <a:pathLst>
                <a:path w="1691640" h="2969895">
                  <a:moveTo>
                    <a:pt x="1691170" y="0"/>
                  </a:moveTo>
                  <a:lnTo>
                    <a:pt x="0" y="0"/>
                  </a:lnTo>
                  <a:lnTo>
                    <a:pt x="0" y="2969717"/>
                  </a:lnTo>
                  <a:lnTo>
                    <a:pt x="1691170" y="2969717"/>
                  </a:lnTo>
                  <a:lnTo>
                    <a:pt x="1691170" y="0"/>
                  </a:lnTo>
                  <a:close/>
                </a:path>
              </a:pathLst>
            </a:custGeom>
            <a:solidFill>
              <a:srgbClr val="412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230222" y="2952521"/>
              <a:ext cx="173990" cy="95250"/>
            </a:xfrm>
            <a:custGeom>
              <a:avLst/>
              <a:gdLst/>
              <a:ahLst/>
              <a:cxnLst/>
              <a:rect l="l" t="t" r="r" b="b"/>
              <a:pathLst>
                <a:path w="173990" h="95250">
                  <a:moveTo>
                    <a:pt x="73799" y="0"/>
                  </a:moveTo>
                  <a:lnTo>
                    <a:pt x="0" y="0"/>
                  </a:lnTo>
                  <a:lnTo>
                    <a:pt x="0" y="94627"/>
                  </a:lnTo>
                  <a:lnTo>
                    <a:pt x="73799" y="94627"/>
                  </a:lnTo>
                  <a:lnTo>
                    <a:pt x="73799" y="0"/>
                  </a:lnTo>
                  <a:close/>
                </a:path>
                <a:path w="173990" h="95250">
                  <a:moveTo>
                    <a:pt x="173926" y="0"/>
                  </a:moveTo>
                  <a:lnTo>
                    <a:pt x="100126" y="0"/>
                  </a:lnTo>
                  <a:lnTo>
                    <a:pt x="100126" y="94627"/>
                  </a:lnTo>
                  <a:lnTo>
                    <a:pt x="173926" y="94627"/>
                  </a:lnTo>
                  <a:lnTo>
                    <a:pt x="173926" y="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139602" y="3223661"/>
              <a:ext cx="1101090" cy="1586230"/>
            </a:xfrm>
            <a:custGeom>
              <a:avLst/>
              <a:gdLst/>
              <a:ahLst/>
              <a:cxnLst/>
              <a:rect l="l" t="t" r="r" b="b"/>
              <a:pathLst>
                <a:path w="1101090" h="1586229">
                  <a:moveTo>
                    <a:pt x="1100531" y="0"/>
                  </a:moveTo>
                  <a:lnTo>
                    <a:pt x="0" y="0"/>
                  </a:lnTo>
                  <a:lnTo>
                    <a:pt x="0" y="1585620"/>
                  </a:lnTo>
                  <a:lnTo>
                    <a:pt x="1100531" y="1585620"/>
                  </a:lnTo>
                  <a:lnTo>
                    <a:pt x="1100531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885796" y="4446015"/>
              <a:ext cx="177165" cy="325120"/>
            </a:xfrm>
            <a:custGeom>
              <a:avLst/>
              <a:gdLst/>
              <a:ahLst/>
              <a:cxnLst/>
              <a:rect l="l" t="t" r="r" b="b"/>
              <a:pathLst>
                <a:path w="177165" h="325120">
                  <a:moveTo>
                    <a:pt x="176771" y="0"/>
                  </a:moveTo>
                  <a:lnTo>
                    <a:pt x="0" y="0"/>
                  </a:lnTo>
                  <a:lnTo>
                    <a:pt x="0" y="324853"/>
                  </a:lnTo>
                  <a:lnTo>
                    <a:pt x="176771" y="324853"/>
                  </a:lnTo>
                  <a:lnTo>
                    <a:pt x="176771" y="0"/>
                  </a:lnTo>
                  <a:close/>
                </a:path>
              </a:pathLst>
            </a:custGeom>
            <a:solidFill>
              <a:srgbClr val="F48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334997" y="3833964"/>
              <a:ext cx="752475" cy="619760"/>
            </a:xfrm>
            <a:custGeom>
              <a:avLst/>
              <a:gdLst/>
              <a:ahLst/>
              <a:cxnLst/>
              <a:rect l="l" t="t" r="r" b="b"/>
              <a:pathLst>
                <a:path w="752475" h="619760">
                  <a:moveTo>
                    <a:pt x="265607" y="0"/>
                  </a:moveTo>
                  <a:lnTo>
                    <a:pt x="0" y="0"/>
                  </a:lnTo>
                  <a:lnTo>
                    <a:pt x="0" y="314109"/>
                  </a:lnTo>
                  <a:lnTo>
                    <a:pt x="265607" y="314109"/>
                  </a:lnTo>
                  <a:lnTo>
                    <a:pt x="265607" y="0"/>
                  </a:lnTo>
                  <a:close/>
                </a:path>
                <a:path w="752475" h="619760">
                  <a:moveTo>
                    <a:pt x="752182" y="571169"/>
                  </a:moveTo>
                  <a:lnTo>
                    <a:pt x="526211" y="571169"/>
                  </a:lnTo>
                  <a:lnTo>
                    <a:pt x="526211" y="619734"/>
                  </a:lnTo>
                  <a:lnTo>
                    <a:pt x="752182" y="619734"/>
                  </a:lnTo>
                  <a:lnTo>
                    <a:pt x="752182" y="571169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361883" y="3859707"/>
              <a:ext cx="212090" cy="262890"/>
            </a:xfrm>
            <a:custGeom>
              <a:avLst/>
              <a:gdLst/>
              <a:ahLst/>
              <a:cxnLst/>
              <a:rect l="l" t="t" r="r" b="b"/>
              <a:pathLst>
                <a:path w="212090" h="262889">
                  <a:moveTo>
                    <a:pt x="211848" y="0"/>
                  </a:moveTo>
                  <a:lnTo>
                    <a:pt x="0" y="0"/>
                  </a:lnTo>
                  <a:lnTo>
                    <a:pt x="0" y="262648"/>
                  </a:lnTo>
                  <a:lnTo>
                    <a:pt x="211848" y="262648"/>
                  </a:lnTo>
                  <a:lnTo>
                    <a:pt x="211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10677" y="3849382"/>
              <a:ext cx="382905" cy="854075"/>
            </a:xfrm>
            <a:custGeom>
              <a:avLst/>
              <a:gdLst/>
              <a:ahLst/>
              <a:cxnLst/>
              <a:rect l="l" t="t" r="r" b="b"/>
              <a:pathLst>
                <a:path w="382904" h="854075">
                  <a:moveTo>
                    <a:pt x="277050" y="129540"/>
                  </a:moveTo>
                  <a:lnTo>
                    <a:pt x="169773" y="129540"/>
                  </a:lnTo>
                  <a:lnTo>
                    <a:pt x="169773" y="0"/>
                  </a:lnTo>
                  <a:lnTo>
                    <a:pt x="144487" y="0"/>
                  </a:lnTo>
                  <a:lnTo>
                    <a:pt x="144487" y="129540"/>
                  </a:lnTo>
                  <a:lnTo>
                    <a:pt x="37401" y="129540"/>
                  </a:lnTo>
                  <a:lnTo>
                    <a:pt x="37401" y="153670"/>
                  </a:lnTo>
                  <a:lnTo>
                    <a:pt x="144487" y="153670"/>
                  </a:lnTo>
                  <a:lnTo>
                    <a:pt x="144487" y="285750"/>
                  </a:lnTo>
                  <a:lnTo>
                    <a:pt x="169773" y="285750"/>
                  </a:lnTo>
                  <a:lnTo>
                    <a:pt x="169773" y="153670"/>
                  </a:lnTo>
                  <a:lnTo>
                    <a:pt x="277050" y="153670"/>
                  </a:lnTo>
                  <a:lnTo>
                    <a:pt x="277050" y="129540"/>
                  </a:lnTo>
                  <a:close/>
                </a:path>
                <a:path w="382904" h="854075">
                  <a:moveTo>
                    <a:pt x="382600" y="539508"/>
                  </a:moveTo>
                  <a:lnTo>
                    <a:pt x="0" y="539508"/>
                  </a:lnTo>
                  <a:lnTo>
                    <a:pt x="0" y="853579"/>
                  </a:lnTo>
                  <a:lnTo>
                    <a:pt x="382600" y="853579"/>
                  </a:lnTo>
                  <a:lnTo>
                    <a:pt x="382600" y="539508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336762" y="4414583"/>
              <a:ext cx="330835" cy="262890"/>
            </a:xfrm>
            <a:custGeom>
              <a:avLst/>
              <a:gdLst/>
              <a:ahLst/>
              <a:cxnLst/>
              <a:rect l="l" t="t" r="r" b="b"/>
              <a:pathLst>
                <a:path w="330834" h="262889">
                  <a:moveTo>
                    <a:pt x="330441" y="0"/>
                  </a:moveTo>
                  <a:lnTo>
                    <a:pt x="0" y="0"/>
                  </a:lnTo>
                  <a:lnTo>
                    <a:pt x="0" y="262648"/>
                  </a:lnTo>
                  <a:lnTo>
                    <a:pt x="330441" y="262648"/>
                  </a:lnTo>
                  <a:lnTo>
                    <a:pt x="3304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29511" y="3833964"/>
              <a:ext cx="715645" cy="861694"/>
            </a:xfrm>
            <a:custGeom>
              <a:avLst/>
              <a:gdLst/>
              <a:ahLst/>
              <a:cxnLst/>
              <a:rect l="l" t="t" r="r" b="b"/>
              <a:pathLst>
                <a:path w="715645" h="861695">
                  <a:moveTo>
                    <a:pt x="344919" y="699846"/>
                  </a:moveTo>
                  <a:lnTo>
                    <a:pt x="244411" y="699846"/>
                  </a:lnTo>
                  <a:lnTo>
                    <a:pt x="244411" y="580478"/>
                  </a:lnTo>
                  <a:lnTo>
                    <a:pt x="244386" y="567766"/>
                  </a:lnTo>
                  <a:lnTo>
                    <a:pt x="219100" y="567766"/>
                  </a:lnTo>
                  <a:lnTo>
                    <a:pt x="219100" y="580478"/>
                  </a:lnTo>
                  <a:lnTo>
                    <a:pt x="219100" y="699846"/>
                  </a:lnTo>
                  <a:lnTo>
                    <a:pt x="125831" y="699846"/>
                  </a:lnTo>
                  <a:lnTo>
                    <a:pt x="125831" y="567766"/>
                  </a:lnTo>
                  <a:lnTo>
                    <a:pt x="100533" y="567766"/>
                  </a:lnTo>
                  <a:lnTo>
                    <a:pt x="100533" y="699846"/>
                  </a:lnTo>
                  <a:lnTo>
                    <a:pt x="0" y="699846"/>
                  </a:lnTo>
                  <a:lnTo>
                    <a:pt x="0" y="723976"/>
                  </a:lnTo>
                  <a:lnTo>
                    <a:pt x="100533" y="723976"/>
                  </a:lnTo>
                  <a:lnTo>
                    <a:pt x="100533" y="861136"/>
                  </a:lnTo>
                  <a:lnTo>
                    <a:pt x="125831" y="861136"/>
                  </a:lnTo>
                  <a:lnTo>
                    <a:pt x="125831" y="723976"/>
                  </a:lnTo>
                  <a:lnTo>
                    <a:pt x="219100" y="723976"/>
                  </a:lnTo>
                  <a:lnTo>
                    <a:pt x="219100" y="843368"/>
                  </a:lnTo>
                  <a:lnTo>
                    <a:pt x="219100" y="861136"/>
                  </a:lnTo>
                  <a:lnTo>
                    <a:pt x="244386" y="861136"/>
                  </a:lnTo>
                  <a:lnTo>
                    <a:pt x="244386" y="843368"/>
                  </a:lnTo>
                  <a:lnTo>
                    <a:pt x="244411" y="723976"/>
                  </a:lnTo>
                  <a:lnTo>
                    <a:pt x="344919" y="723976"/>
                  </a:lnTo>
                  <a:lnTo>
                    <a:pt x="344919" y="699846"/>
                  </a:lnTo>
                  <a:close/>
                </a:path>
                <a:path w="715645" h="861695">
                  <a:moveTo>
                    <a:pt x="715238" y="0"/>
                  </a:moveTo>
                  <a:lnTo>
                    <a:pt x="449630" y="0"/>
                  </a:lnTo>
                  <a:lnTo>
                    <a:pt x="449630" y="314109"/>
                  </a:lnTo>
                  <a:lnTo>
                    <a:pt x="715238" y="314109"/>
                  </a:lnTo>
                  <a:lnTo>
                    <a:pt x="715238" y="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806027" y="3859707"/>
              <a:ext cx="212090" cy="262890"/>
            </a:xfrm>
            <a:custGeom>
              <a:avLst/>
              <a:gdLst/>
              <a:ahLst/>
              <a:cxnLst/>
              <a:rect l="l" t="t" r="r" b="b"/>
              <a:pathLst>
                <a:path w="212090" h="262889">
                  <a:moveTo>
                    <a:pt x="211848" y="0"/>
                  </a:moveTo>
                  <a:lnTo>
                    <a:pt x="0" y="0"/>
                  </a:lnTo>
                  <a:lnTo>
                    <a:pt x="0" y="262648"/>
                  </a:lnTo>
                  <a:lnTo>
                    <a:pt x="211848" y="262648"/>
                  </a:lnTo>
                  <a:lnTo>
                    <a:pt x="2118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8792210" y="3849382"/>
              <a:ext cx="240029" cy="285750"/>
            </a:xfrm>
            <a:custGeom>
              <a:avLst/>
              <a:gdLst/>
              <a:ahLst/>
              <a:cxnLst/>
              <a:rect l="l" t="t" r="r" b="b"/>
              <a:pathLst>
                <a:path w="240029" h="285750">
                  <a:moveTo>
                    <a:pt x="239649" y="129540"/>
                  </a:moveTo>
                  <a:lnTo>
                    <a:pt x="132372" y="129540"/>
                  </a:lnTo>
                  <a:lnTo>
                    <a:pt x="132372" y="0"/>
                  </a:lnTo>
                  <a:lnTo>
                    <a:pt x="107086" y="0"/>
                  </a:lnTo>
                  <a:lnTo>
                    <a:pt x="107086" y="129540"/>
                  </a:lnTo>
                  <a:lnTo>
                    <a:pt x="0" y="129540"/>
                  </a:lnTo>
                  <a:lnTo>
                    <a:pt x="0" y="153670"/>
                  </a:lnTo>
                  <a:lnTo>
                    <a:pt x="107086" y="153670"/>
                  </a:lnTo>
                  <a:lnTo>
                    <a:pt x="107086" y="285750"/>
                  </a:lnTo>
                  <a:lnTo>
                    <a:pt x="132372" y="285750"/>
                  </a:lnTo>
                  <a:lnTo>
                    <a:pt x="132372" y="153670"/>
                  </a:lnTo>
                  <a:lnTo>
                    <a:pt x="239649" y="153670"/>
                  </a:lnTo>
                  <a:lnTo>
                    <a:pt x="239649" y="129540"/>
                  </a:lnTo>
                  <a:close/>
                </a:path>
              </a:pathLst>
            </a:custGeom>
            <a:solidFill>
              <a:srgbClr val="F167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139605" y="3223649"/>
              <a:ext cx="1101090" cy="565785"/>
            </a:xfrm>
            <a:custGeom>
              <a:avLst/>
              <a:gdLst/>
              <a:ahLst/>
              <a:cxnLst/>
              <a:rect l="l" t="t" r="r" b="b"/>
              <a:pathLst>
                <a:path w="1101090" h="565785">
                  <a:moveTo>
                    <a:pt x="550278" y="0"/>
                  </a:moveTo>
                  <a:lnTo>
                    <a:pt x="0" y="0"/>
                  </a:lnTo>
                  <a:lnTo>
                    <a:pt x="0" y="565340"/>
                  </a:lnTo>
                  <a:lnTo>
                    <a:pt x="550278" y="0"/>
                  </a:lnTo>
                  <a:close/>
                </a:path>
                <a:path w="1101090" h="565785">
                  <a:moveTo>
                    <a:pt x="1100543" y="0"/>
                  </a:moveTo>
                  <a:lnTo>
                    <a:pt x="550278" y="0"/>
                  </a:lnTo>
                  <a:lnTo>
                    <a:pt x="1100543" y="565340"/>
                  </a:lnTo>
                  <a:lnTo>
                    <a:pt x="1100543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07599" y="3535097"/>
              <a:ext cx="164566" cy="157619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8861221" y="4733251"/>
              <a:ext cx="260350" cy="38100"/>
            </a:xfrm>
            <a:custGeom>
              <a:avLst/>
              <a:gdLst/>
              <a:ahLst/>
              <a:cxnLst/>
              <a:rect l="l" t="t" r="r" b="b"/>
              <a:pathLst>
                <a:path w="260350" h="38100">
                  <a:moveTo>
                    <a:pt x="260223" y="0"/>
                  </a:moveTo>
                  <a:lnTo>
                    <a:pt x="0" y="0"/>
                  </a:lnTo>
                  <a:lnTo>
                    <a:pt x="0" y="37769"/>
                  </a:lnTo>
                  <a:lnTo>
                    <a:pt x="260223" y="37769"/>
                  </a:lnTo>
                  <a:lnTo>
                    <a:pt x="260223" y="0"/>
                  </a:lnTo>
                  <a:close/>
                </a:path>
              </a:pathLst>
            </a:custGeom>
            <a:solidFill>
              <a:srgbClr val="F593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828062" y="4767431"/>
              <a:ext cx="327025" cy="34925"/>
            </a:xfrm>
            <a:custGeom>
              <a:avLst/>
              <a:gdLst/>
              <a:ahLst/>
              <a:cxnLst/>
              <a:rect l="l" t="t" r="r" b="b"/>
              <a:pathLst>
                <a:path w="327025" h="34925">
                  <a:moveTo>
                    <a:pt x="0" y="34349"/>
                  </a:moveTo>
                  <a:lnTo>
                    <a:pt x="326542" y="34349"/>
                  </a:lnTo>
                  <a:lnTo>
                    <a:pt x="326542" y="0"/>
                  </a:lnTo>
                  <a:lnTo>
                    <a:pt x="0" y="0"/>
                  </a:lnTo>
                  <a:lnTo>
                    <a:pt x="0" y="34349"/>
                  </a:lnTo>
                  <a:close/>
                </a:path>
              </a:pathLst>
            </a:custGeom>
            <a:solidFill>
              <a:srgbClr val="F6A2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196986" y="3047149"/>
              <a:ext cx="240665" cy="179070"/>
            </a:xfrm>
            <a:custGeom>
              <a:avLst/>
              <a:gdLst/>
              <a:ahLst/>
              <a:cxnLst/>
              <a:rect l="l" t="t" r="r" b="b"/>
              <a:pathLst>
                <a:path w="240665" h="179069">
                  <a:moveTo>
                    <a:pt x="240410" y="0"/>
                  </a:moveTo>
                  <a:lnTo>
                    <a:pt x="0" y="0"/>
                  </a:lnTo>
                  <a:lnTo>
                    <a:pt x="0" y="178752"/>
                  </a:lnTo>
                  <a:lnTo>
                    <a:pt x="240410" y="178752"/>
                  </a:lnTo>
                  <a:lnTo>
                    <a:pt x="240410" y="0"/>
                  </a:lnTo>
                  <a:close/>
                </a:path>
              </a:pathLst>
            </a:custGeom>
            <a:solidFill>
              <a:srgbClr val="F48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961604" y="4801780"/>
              <a:ext cx="1691639" cy="760095"/>
            </a:xfrm>
            <a:custGeom>
              <a:avLst/>
              <a:gdLst/>
              <a:ahLst/>
              <a:cxnLst/>
              <a:rect l="l" t="t" r="r" b="b"/>
              <a:pathLst>
                <a:path w="1691640" h="760095">
                  <a:moveTo>
                    <a:pt x="1691170" y="0"/>
                  </a:moveTo>
                  <a:lnTo>
                    <a:pt x="0" y="0"/>
                  </a:lnTo>
                  <a:lnTo>
                    <a:pt x="0" y="759929"/>
                  </a:lnTo>
                  <a:lnTo>
                    <a:pt x="1691170" y="759929"/>
                  </a:lnTo>
                  <a:lnTo>
                    <a:pt x="1691170" y="0"/>
                  </a:lnTo>
                  <a:close/>
                </a:path>
              </a:pathLst>
            </a:custGeom>
            <a:solidFill>
              <a:srgbClr val="F0667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943600" y="5301741"/>
            <a:ext cx="1691639" cy="26035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519430">
              <a:lnSpc>
                <a:spcPct val="100000"/>
              </a:lnSpc>
              <a:spcBef>
                <a:spcPts val="229"/>
              </a:spcBef>
            </a:pPr>
            <a:r>
              <a:rPr dirty="0" sz="1450" spc="-10">
                <a:solidFill>
                  <a:srgbClr val="FFFFFF"/>
                </a:solidFill>
                <a:latin typeface="Arial Black"/>
                <a:cs typeface="Arial Black"/>
              </a:rPr>
              <a:t>Retired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8055609" y="4891906"/>
            <a:ext cx="1512570" cy="67310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5080" indent="387350">
              <a:lnSpc>
                <a:spcPts val="1680"/>
              </a:lnSpc>
              <a:spcBef>
                <a:spcPts val="200"/>
              </a:spcBef>
            </a:pPr>
            <a:r>
              <a:rPr dirty="0" sz="1450" spc="-10">
                <a:solidFill>
                  <a:srgbClr val="FFFFFF"/>
                </a:solidFill>
                <a:latin typeface="Arial Black"/>
                <a:cs typeface="Arial Black"/>
              </a:rPr>
              <a:t>Looking </a:t>
            </a:r>
            <a:r>
              <a:rPr dirty="0" sz="1450" spc="-85">
                <a:solidFill>
                  <a:srgbClr val="FFFFFF"/>
                </a:solidFill>
                <a:latin typeface="Arial Black"/>
                <a:cs typeface="Arial Black"/>
              </a:rPr>
              <a:t>after</a:t>
            </a:r>
            <a:r>
              <a:rPr dirty="0" sz="145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50" spc="-105">
                <a:solidFill>
                  <a:srgbClr val="FFFFFF"/>
                </a:solidFill>
                <a:latin typeface="Arial Black"/>
                <a:cs typeface="Arial Black"/>
              </a:rPr>
              <a:t>family</a:t>
            </a:r>
            <a:r>
              <a:rPr dirty="0" sz="1450" spc="-1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Arial Black"/>
                <a:cs typeface="Arial Black"/>
              </a:rPr>
              <a:t>and/</a:t>
            </a:r>
            <a:endParaRPr sz="1450">
              <a:latin typeface="Arial Black"/>
              <a:cs typeface="Arial Black"/>
            </a:endParaRPr>
          </a:p>
          <a:p>
            <a:pPr marL="394970">
              <a:lnSpc>
                <a:spcPts val="1639"/>
              </a:lnSpc>
            </a:pPr>
            <a:r>
              <a:rPr dirty="0" sz="1450" spc="-80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r>
              <a:rPr dirty="0" sz="1450" spc="-1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Arial Black"/>
                <a:cs typeface="Arial Black"/>
              </a:rPr>
              <a:t>home</a:t>
            </a:r>
            <a:endParaRPr sz="1450">
              <a:latin typeface="Arial Black"/>
              <a:cs typeface="Arial Black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10158504" y="5105703"/>
            <a:ext cx="1348105" cy="45974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298450" marR="5080" indent="-286385">
              <a:lnSpc>
                <a:spcPts val="1680"/>
              </a:lnSpc>
              <a:spcBef>
                <a:spcPts val="200"/>
              </a:spcBef>
            </a:pPr>
            <a:r>
              <a:rPr dirty="0" sz="1450" spc="-120">
                <a:solidFill>
                  <a:srgbClr val="FFFFFF"/>
                </a:solidFill>
                <a:latin typeface="Arial Black"/>
                <a:cs typeface="Arial Black"/>
              </a:rPr>
              <a:t>Sick,</a:t>
            </a:r>
            <a:r>
              <a:rPr dirty="0" sz="1450" spc="-1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50" spc="-100">
                <a:solidFill>
                  <a:srgbClr val="FFFFFF"/>
                </a:solidFill>
                <a:latin typeface="Arial Black"/>
                <a:cs typeface="Arial Black"/>
              </a:rPr>
              <a:t>injured</a:t>
            </a:r>
            <a:r>
              <a:rPr dirty="0" sz="1450" spc="-1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450" spc="-55">
                <a:solidFill>
                  <a:srgbClr val="FFFFFF"/>
                </a:solidFill>
                <a:latin typeface="Arial Black"/>
                <a:cs typeface="Arial Black"/>
              </a:rPr>
              <a:t>or </a:t>
            </a:r>
            <a:r>
              <a:rPr dirty="0" sz="1450" spc="-10">
                <a:solidFill>
                  <a:srgbClr val="FFFFFF"/>
                </a:solidFill>
                <a:latin typeface="Arial Black"/>
                <a:cs typeface="Arial Black"/>
              </a:rPr>
              <a:t>disabled</a:t>
            </a:r>
            <a:endParaRPr sz="1450">
              <a:latin typeface="Arial Black"/>
              <a:cs typeface="Arial Black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6281894" y="3466342"/>
            <a:ext cx="1063625" cy="1874520"/>
            <a:chOff x="6281894" y="3466342"/>
            <a:chExt cx="1063625" cy="1874520"/>
          </a:xfrm>
        </p:grpSpPr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1277" y="3554543"/>
              <a:ext cx="81445" cy="8629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6828906" y="3482772"/>
              <a:ext cx="200025" cy="327025"/>
            </a:xfrm>
            <a:custGeom>
              <a:avLst/>
              <a:gdLst/>
              <a:ahLst/>
              <a:cxnLst/>
              <a:rect l="l" t="t" r="r" b="b"/>
              <a:pathLst>
                <a:path w="200025" h="327025">
                  <a:moveTo>
                    <a:pt x="198532" y="207543"/>
                  </a:moveTo>
                  <a:lnTo>
                    <a:pt x="40639" y="207543"/>
                  </a:lnTo>
                  <a:lnTo>
                    <a:pt x="40891" y="211048"/>
                  </a:lnTo>
                  <a:lnTo>
                    <a:pt x="40947" y="213187"/>
                  </a:lnTo>
                  <a:lnTo>
                    <a:pt x="37350" y="263588"/>
                  </a:lnTo>
                  <a:lnTo>
                    <a:pt x="37234" y="274855"/>
                  </a:lnTo>
                  <a:lnTo>
                    <a:pt x="39455" y="285808"/>
                  </a:lnTo>
                  <a:lnTo>
                    <a:pt x="43901" y="296126"/>
                  </a:lnTo>
                  <a:lnTo>
                    <a:pt x="50457" y="305485"/>
                  </a:lnTo>
                  <a:lnTo>
                    <a:pt x="55257" y="311073"/>
                  </a:lnTo>
                  <a:lnTo>
                    <a:pt x="57962" y="316293"/>
                  </a:lnTo>
                  <a:lnTo>
                    <a:pt x="62242" y="318960"/>
                  </a:lnTo>
                  <a:lnTo>
                    <a:pt x="65189" y="319277"/>
                  </a:lnTo>
                  <a:lnTo>
                    <a:pt x="65862" y="319671"/>
                  </a:lnTo>
                  <a:lnTo>
                    <a:pt x="81508" y="325811"/>
                  </a:lnTo>
                  <a:lnTo>
                    <a:pt x="97474" y="326553"/>
                  </a:lnTo>
                  <a:lnTo>
                    <a:pt x="112680" y="321988"/>
                  </a:lnTo>
                  <a:lnTo>
                    <a:pt x="126047" y="312204"/>
                  </a:lnTo>
                  <a:lnTo>
                    <a:pt x="132206" y="305930"/>
                  </a:lnTo>
                  <a:lnTo>
                    <a:pt x="139128" y="298538"/>
                  </a:lnTo>
                  <a:lnTo>
                    <a:pt x="138595" y="291045"/>
                  </a:lnTo>
                  <a:lnTo>
                    <a:pt x="137159" y="266064"/>
                  </a:lnTo>
                  <a:lnTo>
                    <a:pt x="138282" y="257150"/>
                  </a:lnTo>
                  <a:lnTo>
                    <a:pt x="142895" y="251648"/>
                  </a:lnTo>
                  <a:lnTo>
                    <a:pt x="150434" y="247964"/>
                  </a:lnTo>
                  <a:lnTo>
                    <a:pt x="167919" y="241807"/>
                  </a:lnTo>
                  <a:lnTo>
                    <a:pt x="174790" y="239217"/>
                  </a:lnTo>
                  <a:lnTo>
                    <a:pt x="176695" y="238124"/>
                  </a:lnTo>
                  <a:lnTo>
                    <a:pt x="186465" y="230912"/>
                  </a:lnTo>
                  <a:lnTo>
                    <a:pt x="193181" y="222565"/>
                  </a:lnTo>
                  <a:lnTo>
                    <a:pt x="197356" y="213187"/>
                  </a:lnTo>
                  <a:lnTo>
                    <a:pt x="198532" y="207543"/>
                  </a:lnTo>
                  <a:close/>
                </a:path>
                <a:path w="200025" h="327025">
                  <a:moveTo>
                    <a:pt x="90131" y="0"/>
                  </a:moveTo>
                  <a:lnTo>
                    <a:pt x="53088" y="9196"/>
                  </a:lnTo>
                  <a:lnTo>
                    <a:pt x="23790" y="29729"/>
                  </a:lnTo>
                  <a:lnTo>
                    <a:pt x="5126" y="58612"/>
                  </a:lnTo>
                  <a:lnTo>
                    <a:pt x="0" y="92862"/>
                  </a:lnTo>
                  <a:lnTo>
                    <a:pt x="723" y="107327"/>
                  </a:lnTo>
                  <a:lnTo>
                    <a:pt x="5958" y="129703"/>
                  </a:lnTo>
                  <a:lnTo>
                    <a:pt x="16024" y="151241"/>
                  </a:lnTo>
                  <a:lnTo>
                    <a:pt x="27695" y="175536"/>
                  </a:lnTo>
                  <a:lnTo>
                    <a:pt x="37744" y="206184"/>
                  </a:lnTo>
                  <a:lnTo>
                    <a:pt x="38887" y="211048"/>
                  </a:lnTo>
                  <a:lnTo>
                    <a:pt x="40639" y="207543"/>
                  </a:lnTo>
                  <a:lnTo>
                    <a:pt x="198532" y="207543"/>
                  </a:lnTo>
                  <a:lnTo>
                    <a:pt x="199504" y="202882"/>
                  </a:lnTo>
                  <a:lnTo>
                    <a:pt x="189700" y="199558"/>
                  </a:lnTo>
                  <a:lnTo>
                    <a:pt x="182540" y="194768"/>
                  </a:lnTo>
                  <a:lnTo>
                    <a:pt x="177680" y="189571"/>
                  </a:lnTo>
                  <a:lnTo>
                    <a:pt x="174777" y="185026"/>
                  </a:lnTo>
                  <a:lnTo>
                    <a:pt x="174116" y="183781"/>
                  </a:lnTo>
                  <a:lnTo>
                    <a:pt x="176872" y="182765"/>
                  </a:lnTo>
                  <a:lnTo>
                    <a:pt x="199732" y="179412"/>
                  </a:lnTo>
                  <a:lnTo>
                    <a:pt x="199339" y="173253"/>
                  </a:lnTo>
                  <a:lnTo>
                    <a:pt x="198780" y="166852"/>
                  </a:lnTo>
                  <a:lnTo>
                    <a:pt x="198297" y="160273"/>
                  </a:lnTo>
                  <a:lnTo>
                    <a:pt x="192849" y="80606"/>
                  </a:lnTo>
                  <a:lnTo>
                    <a:pt x="182818" y="47330"/>
                  </a:lnTo>
                  <a:lnTo>
                    <a:pt x="160150" y="21072"/>
                  </a:lnTo>
                  <a:lnTo>
                    <a:pt x="128152" y="4429"/>
                  </a:lnTo>
                  <a:lnTo>
                    <a:pt x="90131" y="0"/>
                  </a:lnTo>
                  <a:close/>
                </a:path>
              </a:pathLst>
            </a:custGeom>
            <a:solidFill>
              <a:srgbClr val="EDC4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813384" y="3466342"/>
              <a:ext cx="227965" cy="267970"/>
            </a:xfrm>
            <a:custGeom>
              <a:avLst/>
              <a:gdLst/>
              <a:ahLst/>
              <a:cxnLst/>
              <a:rect l="l" t="t" r="r" b="b"/>
              <a:pathLst>
                <a:path w="227965" h="267970">
                  <a:moveTo>
                    <a:pt x="104174" y="151736"/>
                  </a:moveTo>
                  <a:lnTo>
                    <a:pt x="85658" y="151736"/>
                  </a:lnTo>
                  <a:lnTo>
                    <a:pt x="88172" y="190763"/>
                  </a:lnTo>
                  <a:lnTo>
                    <a:pt x="101736" y="228250"/>
                  </a:lnTo>
                  <a:lnTo>
                    <a:pt x="132749" y="254708"/>
                  </a:lnTo>
                  <a:lnTo>
                    <a:pt x="173047" y="267512"/>
                  </a:lnTo>
                  <a:lnTo>
                    <a:pt x="194546" y="266409"/>
                  </a:lnTo>
                  <a:lnTo>
                    <a:pt x="226234" y="233728"/>
                  </a:lnTo>
                  <a:lnTo>
                    <a:pt x="227390" y="224456"/>
                  </a:lnTo>
                  <a:lnTo>
                    <a:pt x="226967" y="215849"/>
                  </a:lnTo>
                  <a:lnTo>
                    <a:pt x="224967" y="207729"/>
                  </a:lnTo>
                  <a:lnTo>
                    <a:pt x="221553" y="200244"/>
                  </a:lnTo>
                  <a:lnTo>
                    <a:pt x="216887" y="193544"/>
                  </a:lnTo>
                  <a:lnTo>
                    <a:pt x="214597" y="177009"/>
                  </a:lnTo>
                  <a:lnTo>
                    <a:pt x="149526" y="177009"/>
                  </a:lnTo>
                  <a:lnTo>
                    <a:pt x="134888" y="175693"/>
                  </a:lnTo>
                  <a:lnTo>
                    <a:pt x="120759" y="170384"/>
                  </a:lnTo>
                  <a:lnTo>
                    <a:pt x="109494" y="161730"/>
                  </a:lnTo>
                  <a:lnTo>
                    <a:pt x="104174" y="151736"/>
                  </a:lnTo>
                  <a:close/>
                </a:path>
                <a:path w="227965" h="267970">
                  <a:moveTo>
                    <a:pt x="114696" y="0"/>
                  </a:moveTo>
                  <a:lnTo>
                    <a:pt x="74101" y="11845"/>
                  </a:lnTo>
                  <a:lnTo>
                    <a:pt x="19594" y="53503"/>
                  </a:lnTo>
                  <a:lnTo>
                    <a:pt x="1769" y="88367"/>
                  </a:lnTo>
                  <a:lnTo>
                    <a:pt x="0" y="130884"/>
                  </a:lnTo>
                  <a:lnTo>
                    <a:pt x="21612" y="179778"/>
                  </a:lnTo>
                  <a:lnTo>
                    <a:pt x="31129" y="194193"/>
                  </a:lnTo>
                  <a:lnTo>
                    <a:pt x="49278" y="223113"/>
                  </a:lnTo>
                  <a:lnTo>
                    <a:pt x="56181" y="233372"/>
                  </a:lnTo>
                  <a:lnTo>
                    <a:pt x="56295" y="232597"/>
                  </a:lnTo>
                  <a:lnTo>
                    <a:pt x="59636" y="162506"/>
                  </a:lnTo>
                  <a:lnTo>
                    <a:pt x="85658" y="151736"/>
                  </a:lnTo>
                  <a:lnTo>
                    <a:pt x="104174" y="151736"/>
                  </a:lnTo>
                  <a:lnTo>
                    <a:pt x="103451" y="150377"/>
                  </a:lnTo>
                  <a:lnTo>
                    <a:pt x="98142" y="124215"/>
                  </a:lnTo>
                  <a:lnTo>
                    <a:pt x="95538" y="117509"/>
                  </a:lnTo>
                  <a:lnTo>
                    <a:pt x="92249" y="111921"/>
                  </a:lnTo>
                  <a:lnTo>
                    <a:pt x="88452" y="107502"/>
                  </a:lnTo>
                  <a:lnTo>
                    <a:pt x="83562" y="90745"/>
                  </a:lnTo>
                  <a:lnTo>
                    <a:pt x="83758" y="65830"/>
                  </a:lnTo>
                  <a:lnTo>
                    <a:pt x="98391" y="39615"/>
                  </a:lnTo>
                  <a:lnTo>
                    <a:pt x="136813" y="18957"/>
                  </a:lnTo>
                  <a:lnTo>
                    <a:pt x="125125" y="5295"/>
                  </a:lnTo>
                  <a:lnTo>
                    <a:pt x="114696" y="0"/>
                  </a:lnTo>
                  <a:close/>
                </a:path>
                <a:path w="227965" h="267970">
                  <a:moveTo>
                    <a:pt x="214233" y="174380"/>
                  </a:moveTo>
                  <a:lnTo>
                    <a:pt x="149526" y="177009"/>
                  </a:lnTo>
                  <a:lnTo>
                    <a:pt x="214597" y="177009"/>
                  </a:lnTo>
                  <a:lnTo>
                    <a:pt x="214233" y="174380"/>
                  </a:lnTo>
                  <a:close/>
                </a:path>
              </a:pathLst>
            </a:custGeom>
            <a:solidFill>
              <a:srgbClr val="AAAF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634530" y="4243069"/>
              <a:ext cx="435609" cy="482600"/>
            </a:xfrm>
            <a:custGeom>
              <a:avLst/>
              <a:gdLst/>
              <a:ahLst/>
              <a:cxnLst/>
              <a:rect l="l" t="t" r="r" b="b"/>
              <a:pathLst>
                <a:path w="435609" h="482600">
                  <a:moveTo>
                    <a:pt x="435127" y="215950"/>
                  </a:moveTo>
                  <a:lnTo>
                    <a:pt x="396786" y="181483"/>
                  </a:lnTo>
                  <a:lnTo>
                    <a:pt x="357378" y="150431"/>
                  </a:lnTo>
                  <a:lnTo>
                    <a:pt x="298284" y="110223"/>
                  </a:lnTo>
                  <a:lnTo>
                    <a:pt x="244792" y="77520"/>
                  </a:lnTo>
                  <a:lnTo>
                    <a:pt x="196684" y="51219"/>
                  </a:lnTo>
                  <a:lnTo>
                    <a:pt x="153771" y="30251"/>
                  </a:lnTo>
                  <a:lnTo>
                    <a:pt x="115849" y="13538"/>
                  </a:lnTo>
                  <a:lnTo>
                    <a:pt x="82715" y="0"/>
                  </a:lnTo>
                  <a:lnTo>
                    <a:pt x="70307" y="5499"/>
                  </a:lnTo>
                  <a:lnTo>
                    <a:pt x="44170" y="42532"/>
                  </a:lnTo>
                  <a:lnTo>
                    <a:pt x="21932" y="116814"/>
                  </a:lnTo>
                  <a:lnTo>
                    <a:pt x="18275" y="159372"/>
                  </a:lnTo>
                  <a:lnTo>
                    <a:pt x="21183" y="186245"/>
                  </a:lnTo>
                  <a:lnTo>
                    <a:pt x="0" y="436587"/>
                  </a:lnTo>
                  <a:lnTo>
                    <a:pt x="168719" y="482053"/>
                  </a:lnTo>
                  <a:lnTo>
                    <a:pt x="229501" y="346760"/>
                  </a:lnTo>
                  <a:lnTo>
                    <a:pt x="261924" y="365277"/>
                  </a:lnTo>
                  <a:lnTo>
                    <a:pt x="312407" y="394677"/>
                  </a:lnTo>
                  <a:lnTo>
                    <a:pt x="435127" y="21595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334607" y="4044822"/>
              <a:ext cx="893444" cy="1186815"/>
            </a:xfrm>
            <a:custGeom>
              <a:avLst/>
              <a:gdLst/>
              <a:ahLst/>
              <a:cxnLst/>
              <a:rect l="l" t="t" r="r" b="b"/>
              <a:pathLst>
                <a:path w="893445" h="1186814">
                  <a:moveTo>
                    <a:pt x="468630" y="680300"/>
                  </a:moveTo>
                  <a:lnTo>
                    <a:pt x="299910" y="634834"/>
                  </a:lnTo>
                  <a:lnTo>
                    <a:pt x="293001" y="671068"/>
                  </a:lnTo>
                  <a:lnTo>
                    <a:pt x="282244" y="706234"/>
                  </a:lnTo>
                  <a:lnTo>
                    <a:pt x="267779" y="740054"/>
                  </a:lnTo>
                  <a:lnTo>
                    <a:pt x="249694" y="772198"/>
                  </a:lnTo>
                  <a:lnTo>
                    <a:pt x="42087" y="1091031"/>
                  </a:lnTo>
                  <a:lnTo>
                    <a:pt x="0" y="1147775"/>
                  </a:lnTo>
                  <a:lnTo>
                    <a:pt x="57696" y="1186243"/>
                  </a:lnTo>
                  <a:lnTo>
                    <a:pt x="98018" y="1134262"/>
                  </a:lnTo>
                  <a:lnTo>
                    <a:pt x="362826" y="853351"/>
                  </a:lnTo>
                  <a:lnTo>
                    <a:pt x="393344" y="812673"/>
                  </a:lnTo>
                  <a:lnTo>
                    <a:pt x="421208" y="770178"/>
                  </a:lnTo>
                  <a:lnTo>
                    <a:pt x="446328" y="726020"/>
                  </a:lnTo>
                  <a:lnTo>
                    <a:pt x="468630" y="680300"/>
                  </a:lnTo>
                  <a:close/>
                </a:path>
                <a:path w="893445" h="1186814">
                  <a:moveTo>
                    <a:pt x="873125" y="553643"/>
                  </a:moveTo>
                  <a:lnTo>
                    <a:pt x="870699" y="541007"/>
                  </a:lnTo>
                  <a:lnTo>
                    <a:pt x="864057" y="530517"/>
                  </a:lnTo>
                  <a:lnTo>
                    <a:pt x="854544" y="521449"/>
                  </a:lnTo>
                  <a:lnTo>
                    <a:pt x="843546" y="513105"/>
                  </a:lnTo>
                  <a:lnTo>
                    <a:pt x="819683" y="493801"/>
                  </a:lnTo>
                  <a:lnTo>
                    <a:pt x="793381" y="469785"/>
                  </a:lnTo>
                  <a:lnTo>
                    <a:pt x="735050" y="414197"/>
                  </a:lnTo>
                  <a:lnTo>
                    <a:pt x="612330" y="592924"/>
                  </a:lnTo>
                  <a:lnTo>
                    <a:pt x="660958" y="621372"/>
                  </a:lnTo>
                  <a:lnTo>
                    <a:pt x="703059" y="645718"/>
                  </a:lnTo>
                  <a:lnTo>
                    <a:pt x="752055" y="671245"/>
                  </a:lnTo>
                  <a:lnTo>
                    <a:pt x="753491" y="671614"/>
                  </a:lnTo>
                  <a:lnTo>
                    <a:pt x="754494" y="672884"/>
                  </a:lnTo>
                  <a:lnTo>
                    <a:pt x="770001" y="977379"/>
                  </a:lnTo>
                  <a:lnTo>
                    <a:pt x="769569" y="1025855"/>
                  </a:lnTo>
                  <a:lnTo>
                    <a:pt x="771385" y="1027455"/>
                  </a:lnTo>
                  <a:lnTo>
                    <a:pt x="841171" y="1017854"/>
                  </a:lnTo>
                  <a:lnTo>
                    <a:pt x="842416" y="1016495"/>
                  </a:lnTo>
                  <a:lnTo>
                    <a:pt x="842479" y="998689"/>
                  </a:lnTo>
                  <a:lnTo>
                    <a:pt x="842810" y="986256"/>
                  </a:lnTo>
                  <a:lnTo>
                    <a:pt x="845464" y="947115"/>
                  </a:lnTo>
                  <a:lnTo>
                    <a:pt x="862291" y="727075"/>
                  </a:lnTo>
                  <a:lnTo>
                    <a:pt x="866381" y="671029"/>
                  </a:lnTo>
                  <a:lnTo>
                    <a:pt x="869772" y="621233"/>
                  </a:lnTo>
                  <a:lnTo>
                    <a:pt x="872121" y="580986"/>
                  </a:lnTo>
                  <a:lnTo>
                    <a:pt x="873125" y="553643"/>
                  </a:lnTo>
                  <a:close/>
                </a:path>
                <a:path w="893445" h="1186814">
                  <a:moveTo>
                    <a:pt x="893000" y="231051"/>
                  </a:moveTo>
                  <a:lnTo>
                    <a:pt x="850849" y="192278"/>
                  </a:lnTo>
                  <a:lnTo>
                    <a:pt x="802017" y="179070"/>
                  </a:lnTo>
                  <a:lnTo>
                    <a:pt x="780516" y="169811"/>
                  </a:lnTo>
                  <a:lnTo>
                    <a:pt x="767702" y="163880"/>
                  </a:lnTo>
                  <a:lnTo>
                    <a:pt x="449795" y="0"/>
                  </a:lnTo>
                  <a:lnTo>
                    <a:pt x="410197" y="59359"/>
                  </a:lnTo>
                  <a:lnTo>
                    <a:pt x="677506" y="234378"/>
                  </a:lnTo>
                  <a:lnTo>
                    <a:pt x="763117" y="256908"/>
                  </a:lnTo>
                  <a:lnTo>
                    <a:pt x="777913" y="261086"/>
                  </a:lnTo>
                  <a:lnTo>
                    <a:pt x="812038" y="271272"/>
                  </a:lnTo>
                  <a:lnTo>
                    <a:pt x="833793" y="275869"/>
                  </a:lnTo>
                  <a:lnTo>
                    <a:pt x="851027" y="275844"/>
                  </a:lnTo>
                  <a:lnTo>
                    <a:pt x="866063" y="269557"/>
                  </a:lnTo>
                  <a:lnTo>
                    <a:pt x="878497" y="259524"/>
                  </a:lnTo>
                  <a:lnTo>
                    <a:pt x="887704" y="246456"/>
                  </a:lnTo>
                  <a:lnTo>
                    <a:pt x="893000" y="231051"/>
                  </a:lnTo>
                  <a:close/>
                </a:path>
              </a:pathLst>
            </a:custGeom>
            <a:solidFill>
              <a:srgbClr val="EDC4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603587" y="3750655"/>
              <a:ext cx="408305" cy="737235"/>
            </a:xfrm>
            <a:custGeom>
              <a:avLst/>
              <a:gdLst/>
              <a:ahLst/>
              <a:cxnLst/>
              <a:rect l="l" t="t" r="r" b="b"/>
              <a:pathLst>
                <a:path w="408304" h="737235">
                  <a:moveTo>
                    <a:pt x="269488" y="0"/>
                  </a:moveTo>
                  <a:lnTo>
                    <a:pt x="211926" y="27384"/>
                  </a:lnTo>
                  <a:lnTo>
                    <a:pt x="160780" y="88568"/>
                  </a:lnTo>
                  <a:lnTo>
                    <a:pt x="138147" y="129500"/>
                  </a:lnTo>
                  <a:lnTo>
                    <a:pt x="117759" y="176079"/>
                  </a:lnTo>
                  <a:lnTo>
                    <a:pt x="99828" y="227371"/>
                  </a:lnTo>
                  <a:lnTo>
                    <a:pt x="84570" y="282441"/>
                  </a:lnTo>
                  <a:lnTo>
                    <a:pt x="65984" y="353492"/>
                  </a:lnTo>
                  <a:lnTo>
                    <a:pt x="40630" y="440006"/>
                  </a:lnTo>
                  <a:lnTo>
                    <a:pt x="31597" y="479610"/>
                  </a:lnTo>
                  <a:lnTo>
                    <a:pt x="23483" y="532872"/>
                  </a:lnTo>
                  <a:lnTo>
                    <a:pt x="16945" y="568576"/>
                  </a:lnTo>
                  <a:lnTo>
                    <a:pt x="7194" y="619054"/>
                  </a:lnTo>
                  <a:lnTo>
                    <a:pt x="0" y="671363"/>
                  </a:lnTo>
                  <a:lnTo>
                    <a:pt x="1127" y="712562"/>
                  </a:lnTo>
                  <a:lnTo>
                    <a:pt x="16346" y="729710"/>
                  </a:lnTo>
                  <a:lnTo>
                    <a:pt x="61215" y="736746"/>
                  </a:lnTo>
                  <a:lnTo>
                    <a:pt x="98501" y="731014"/>
                  </a:lnTo>
                  <a:lnTo>
                    <a:pt x="128199" y="708966"/>
                  </a:lnTo>
                  <a:lnTo>
                    <a:pt x="182563" y="645648"/>
                  </a:lnTo>
                  <a:lnTo>
                    <a:pt x="221621" y="622532"/>
                  </a:lnTo>
                  <a:lnTo>
                    <a:pt x="267298" y="614248"/>
                  </a:lnTo>
                  <a:lnTo>
                    <a:pt x="308079" y="614441"/>
                  </a:lnTo>
                  <a:lnTo>
                    <a:pt x="332449" y="616756"/>
                  </a:lnTo>
                  <a:lnTo>
                    <a:pt x="346965" y="618432"/>
                  </a:lnTo>
                  <a:lnTo>
                    <a:pt x="354039" y="620629"/>
                  </a:lnTo>
                  <a:lnTo>
                    <a:pt x="360624" y="621307"/>
                  </a:lnTo>
                  <a:lnTo>
                    <a:pt x="366783" y="619533"/>
                  </a:lnTo>
                  <a:lnTo>
                    <a:pt x="371866" y="615627"/>
                  </a:lnTo>
                  <a:lnTo>
                    <a:pt x="375222" y="609911"/>
                  </a:lnTo>
                  <a:lnTo>
                    <a:pt x="365045" y="583528"/>
                  </a:lnTo>
                  <a:lnTo>
                    <a:pt x="357490" y="546909"/>
                  </a:lnTo>
                  <a:lnTo>
                    <a:pt x="352934" y="501913"/>
                  </a:lnTo>
                  <a:lnTo>
                    <a:pt x="351751" y="450399"/>
                  </a:lnTo>
                  <a:lnTo>
                    <a:pt x="354319" y="394224"/>
                  </a:lnTo>
                  <a:lnTo>
                    <a:pt x="361012" y="335248"/>
                  </a:lnTo>
                  <a:lnTo>
                    <a:pt x="372206" y="275329"/>
                  </a:lnTo>
                  <a:lnTo>
                    <a:pt x="388278" y="216325"/>
                  </a:lnTo>
                  <a:lnTo>
                    <a:pt x="404995" y="160414"/>
                  </a:lnTo>
                  <a:lnTo>
                    <a:pt x="408052" y="123269"/>
                  </a:lnTo>
                  <a:lnTo>
                    <a:pt x="395182" y="88234"/>
                  </a:lnTo>
                  <a:lnTo>
                    <a:pt x="364123" y="38652"/>
                  </a:lnTo>
                  <a:lnTo>
                    <a:pt x="331757" y="13892"/>
                  </a:lnTo>
                  <a:lnTo>
                    <a:pt x="300141" y="1319"/>
                  </a:lnTo>
                  <a:lnTo>
                    <a:pt x="269488" y="0"/>
                  </a:lnTo>
                  <a:close/>
                </a:path>
              </a:pathLst>
            </a:custGeom>
            <a:solidFill>
              <a:srgbClr val="578A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7084720" y="5126951"/>
              <a:ext cx="260350" cy="12700"/>
            </a:xfrm>
            <a:custGeom>
              <a:avLst/>
              <a:gdLst/>
              <a:ahLst/>
              <a:cxnLst/>
              <a:rect l="l" t="t" r="r" b="b"/>
              <a:pathLst>
                <a:path w="260350" h="12700">
                  <a:moveTo>
                    <a:pt x="260172" y="1270"/>
                  </a:moveTo>
                  <a:lnTo>
                    <a:pt x="232333" y="1270"/>
                  </a:lnTo>
                  <a:lnTo>
                    <a:pt x="23233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25" y="8890"/>
                  </a:lnTo>
                  <a:lnTo>
                    <a:pt x="1384" y="8890"/>
                  </a:lnTo>
                  <a:lnTo>
                    <a:pt x="1384" y="12700"/>
                  </a:lnTo>
                  <a:lnTo>
                    <a:pt x="258800" y="12700"/>
                  </a:lnTo>
                  <a:lnTo>
                    <a:pt x="258800" y="8890"/>
                  </a:lnTo>
                  <a:lnTo>
                    <a:pt x="260172" y="8890"/>
                  </a:lnTo>
                  <a:lnTo>
                    <a:pt x="260172" y="1270"/>
                  </a:lnTo>
                  <a:close/>
                </a:path>
              </a:pathLst>
            </a:custGeom>
            <a:solidFill>
              <a:srgbClr val="2134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292215" y="5029212"/>
              <a:ext cx="1053465" cy="300990"/>
            </a:xfrm>
            <a:custGeom>
              <a:avLst/>
              <a:gdLst/>
              <a:ahLst/>
              <a:cxnLst/>
              <a:rect l="l" t="t" r="r" b="b"/>
              <a:pathLst>
                <a:path w="1053465" h="300989">
                  <a:moveTo>
                    <a:pt x="254977" y="292341"/>
                  </a:moveTo>
                  <a:lnTo>
                    <a:pt x="231165" y="256286"/>
                  </a:lnTo>
                  <a:lnTo>
                    <a:pt x="198831" y="243014"/>
                  </a:lnTo>
                  <a:lnTo>
                    <a:pt x="193217" y="237705"/>
                  </a:lnTo>
                  <a:lnTo>
                    <a:pt x="186601" y="231825"/>
                  </a:lnTo>
                  <a:lnTo>
                    <a:pt x="182143" y="228244"/>
                  </a:lnTo>
                  <a:lnTo>
                    <a:pt x="177787" y="224536"/>
                  </a:lnTo>
                  <a:lnTo>
                    <a:pt x="171513" y="218300"/>
                  </a:lnTo>
                  <a:lnTo>
                    <a:pt x="131876" y="176682"/>
                  </a:lnTo>
                  <a:lnTo>
                    <a:pt x="127635" y="173050"/>
                  </a:lnTo>
                  <a:lnTo>
                    <a:pt x="124142" y="170053"/>
                  </a:lnTo>
                  <a:lnTo>
                    <a:pt x="119151" y="171056"/>
                  </a:lnTo>
                  <a:lnTo>
                    <a:pt x="111188" y="172351"/>
                  </a:lnTo>
                  <a:lnTo>
                    <a:pt x="101904" y="173050"/>
                  </a:lnTo>
                  <a:lnTo>
                    <a:pt x="92240" y="172542"/>
                  </a:lnTo>
                  <a:lnTo>
                    <a:pt x="83121" y="170230"/>
                  </a:lnTo>
                  <a:lnTo>
                    <a:pt x="74358" y="166408"/>
                  </a:lnTo>
                  <a:lnTo>
                    <a:pt x="68961" y="163042"/>
                  </a:lnTo>
                  <a:lnTo>
                    <a:pt x="65062" y="158978"/>
                  </a:lnTo>
                  <a:lnTo>
                    <a:pt x="60794" y="153073"/>
                  </a:lnTo>
                  <a:lnTo>
                    <a:pt x="55549" y="148196"/>
                  </a:lnTo>
                  <a:lnTo>
                    <a:pt x="49034" y="145872"/>
                  </a:lnTo>
                  <a:lnTo>
                    <a:pt x="42176" y="146278"/>
                  </a:lnTo>
                  <a:lnTo>
                    <a:pt x="35928" y="149618"/>
                  </a:lnTo>
                  <a:lnTo>
                    <a:pt x="3543" y="195122"/>
                  </a:lnTo>
                  <a:lnTo>
                    <a:pt x="0" y="202565"/>
                  </a:lnTo>
                  <a:lnTo>
                    <a:pt x="172237" y="284403"/>
                  </a:lnTo>
                  <a:lnTo>
                    <a:pt x="254076" y="300532"/>
                  </a:lnTo>
                  <a:lnTo>
                    <a:pt x="254977" y="292341"/>
                  </a:lnTo>
                  <a:close/>
                </a:path>
                <a:path w="1053465" h="300989">
                  <a:moveTo>
                    <a:pt x="1053071" y="78028"/>
                  </a:moveTo>
                  <a:lnTo>
                    <a:pt x="1023721" y="46482"/>
                  </a:lnTo>
                  <a:lnTo>
                    <a:pt x="989558" y="35674"/>
                  </a:lnTo>
                  <a:lnTo>
                    <a:pt x="972604" y="29870"/>
                  </a:lnTo>
                  <a:lnTo>
                    <a:pt x="955802" y="23647"/>
                  </a:lnTo>
                  <a:lnTo>
                    <a:pt x="900849" y="2400"/>
                  </a:lnTo>
                  <a:lnTo>
                    <a:pt x="890892" y="0"/>
                  </a:lnTo>
                  <a:lnTo>
                    <a:pt x="854189" y="17399"/>
                  </a:lnTo>
                  <a:lnTo>
                    <a:pt x="840054" y="18262"/>
                  </a:lnTo>
                  <a:lnTo>
                    <a:pt x="837387" y="17449"/>
                  </a:lnTo>
                  <a:lnTo>
                    <a:pt x="829729" y="13144"/>
                  </a:lnTo>
                  <a:lnTo>
                    <a:pt x="821258" y="10579"/>
                  </a:lnTo>
                  <a:lnTo>
                    <a:pt x="794550" y="50241"/>
                  </a:lnTo>
                  <a:lnTo>
                    <a:pt x="792505" y="97739"/>
                  </a:lnTo>
                  <a:lnTo>
                    <a:pt x="1052715" y="98450"/>
                  </a:lnTo>
                  <a:lnTo>
                    <a:pt x="1053071" y="78028"/>
                  </a:lnTo>
                  <a:close/>
                </a:path>
              </a:pathLst>
            </a:custGeom>
            <a:solidFill>
              <a:srgbClr val="578A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466078" y="3591496"/>
              <a:ext cx="436880" cy="895350"/>
            </a:xfrm>
            <a:custGeom>
              <a:avLst/>
              <a:gdLst/>
              <a:ahLst/>
              <a:cxnLst/>
              <a:rect l="l" t="t" r="r" b="b"/>
              <a:pathLst>
                <a:path w="436879" h="895350">
                  <a:moveTo>
                    <a:pt x="378790" y="344297"/>
                  </a:moveTo>
                  <a:lnTo>
                    <a:pt x="351078" y="278777"/>
                  </a:lnTo>
                  <a:lnTo>
                    <a:pt x="334060" y="247472"/>
                  </a:lnTo>
                  <a:lnTo>
                    <a:pt x="320763" y="241884"/>
                  </a:lnTo>
                  <a:lnTo>
                    <a:pt x="304177" y="253492"/>
                  </a:lnTo>
                  <a:lnTo>
                    <a:pt x="101638" y="425958"/>
                  </a:lnTo>
                  <a:lnTo>
                    <a:pt x="82994" y="465264"/>
                  </a:lnTo>
                  <a:lnTo>
                    <a:pt x="14605" y="773950"/>
                  </a:lnTo>
                  <a:lnTo>
                    <a:pt x="15646" y="774217"/>
                  </a:lnTo>
                  <a:lnTo>
                    <a:pt x="11468" y="789965"/>
                  </a:lnTo>
                  <a:lnTo>
                    <a:pt x="6096" y="808418"/>
                  </a:lnTo>
                  <a:lnTo>
                    <a:pt x="3949" y="817778"/>
                  </a:lnTo>
                  <a:lnTo>
                    <a:pt x="1435" y="832358"/>
                  </a:lnTo>
                  <a:lnTo>
                    <a:pt x="0" y="847598"/>
                  </a:lnTo>
                  <a:lnTo>
                    <a:pt x="876" y="862672"/>
                  </a:lnTo>
                  <a:lnTo>
                    <a:pt x="31013" y="895159"/>
                  </a:lnTo>
                  <a:lnTo>
                    <a:pt x="40614" y="895159"/>
                  </a:lnTo>
                  <a:lnTo>
                    <a:pt x="78778" y="868680"/>
                  </a:lnTo>
                  <a:lnTo>
                    <a:pt x="83566" y="824776"/>
                  </a:lnTo>
                  <a:lnTo>
                    <a:pt x="84213" y="803148"/>
                  </a:lnTo>
                  <a:lnTo>
                    <a:pt x="86169" y="791692"/>
                  </a:lnTo>
                  <a:lnTo>
                    <a:pt x="86398" y="791730"/>
                  </a:lnTo>
                  <a:lnTo>
                    <a:pt x="182511" y="500062"/>
                  </a:lnTo>
                  <a:lnTo>
                    <a:pt x="378790" y="344297"/>
                  </a:lnTo>
                  <a:close/>
                </a:path>
                <a:path w="436879" h="895350">
                  <a:moveTo>
                    <a:pt x="436422" y="28968"/>
                  </a:moveTo>
                  <a:lnTo>
                    <a:pt x="433882" y="18427"/>
                  </a:lnTo>
                  <a:lnTo>
                    <a:pt x="427926" y="9169"/>
                  </a:lnTo>
                  <a:lnTo>
                    <a:pt x="419798" y="2844"/>
                  </a:lnTo>
                  <a:lnTo>
                    <a:pt x="410565" y="0"/>
                  </a:lnTo>
                  <a:lnTo>
                    <a:pt x="401243" y="1193"/>
                  </a:lnTo>
                  <a:lnTo>
                    <a:pt x="393636" y="6388"/>
                  </a:lnTo>
                  <a:lnTo>
                    <a:pt x="389064" y="14439"/>
                  </a:lnTo>
                  <a:lnTo>
                    <a:pt x="387883" y="24282"/>
                  </a:lnTo>
                  <a:lnTo>
                    <a:pt x="390423" y="34823"/>
                  </a:lnTo>
                  <a:lnTo>
                    <a:pt x="396379" y="44081"/>
                  </a:lnTo>
                  <a:lnTo>
                    <a:pt x="404507" y="50406"/>
                  </a:lnTo>
                  <a:lnTo>
                    <a:pt x="413753" y="53251"/>
                  </a:lnTo>
                  <a:lnTo>
                    <a:pt x="423075" y="52057"/>
                  </a:lnTo>
                  <a:lnTo>
                    <a:pt x="430669" y="46863"/>
                  </a:lnTo>
                  <a:lnTo>
                    <a:pt x="435241" y="38811"/>
                  </a:lnTo>
                  <a:lnTo>
                    <a:pt x="436422" y="28968"/>
                  </a:lnTo>
                  <a:close/>
                </a:path>
              </a:pathLst>
            </a:custGeom>
            <a:solidFill>
              <a:srgbClr val="EDC4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289832" y="5233168"/>
              <a:ext cx="255904" cy="99695"/>
            </a:xfrm>
            <a:custGeom>
              <a:avLst/>
              <a:gdLst/>
              <a:ahLst/>
              <a:cxnLst/>
              <a:rect l="l" t="t" r="r" b="b"/>
              <a:pathLst>
                <a:path w="255904" h="99695">
                  <a:moveTo>
                    <a:pt x="0" y="0"/>
                  </a:moveTo>
                  <a:lnTo>
                    <a:pt x="172339" y="83578"/>
                  </a:lnTo>
                  <a:lnTo>
                    <a:pt x="255473" y="99593"/>
                  </a:lnTo>
                </a:path>
              </a:pathLst>
            </a:custGeom>
            <a:ln w="15278">
              <a:solidFill>
                <a:srgbClr val="2134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137117" y="3460788"/>
            <a:ext cx="584835" cy="1428750"/>
          </a:xfrm>
          <a:prstGeom prst="rect">
            <a:avLst/>
          </a:prstGeom>
        </p:spPr>
        <p:txBody>
          <a:bodyPr wrap="square" lIns="0" tIns="533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000" spc="-10">
                <a:solidFill>
                  <a:srgbClr val="40276F"/>
                </a:solidFill>
                <a:latin typeface="Arial Black"/>
                <a:cs typeface="Arial Black"/>
              </a:rPr>
              <a:t>26,000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9182896" y="3211949"/>
            <a:ext cx="584835" cy="1403350"/>
          </a:xfrm>
          <a:prstGeom prst="rect">
            <a:avLst/>
          </a:prstGeom>
        </p:spPr>
        <p:txBody>
          <a:bodyPr wrap="square" lIns="0" tIns="533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000" spc="-25">
                <a:solidFill>
                  <a:srgbClr val="40276F"/>
                </a:solidFill>
                <a:latin typeface="Arial Black"/>
                <a:cs typeface="Arial Black"/>
              </a:rPr>
              <a:t>76,000</a:t>
            </a:r>
            <a:endParaRPr sz="3000">
              <a:latin typeface="Arial Black"/>
              <a:cs typeface="Arial Black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11089286" y="462310"/>
            <a:ext cx="584835" cy="1607820"/>
          </a:xfrm>
          <a:prstGeom prst="rect">
            <a:avLst/>
          </a:prstGeom>
        </p:spPr>
        <p:txBody>
          <a:bodyPr wrap="square" lIns="0" tIns="5334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000" spc="-80">
                <a:solidFill>
                  <a:srgbClr val="40276F"/>
                </a:solidFill>
                <a:latin typeface="Arial Black"/>
                <a:cs typeface="Arial Black"/>
              </a:rPr>
              <a:t>297,000</a:t>
            </a:r>
            <a:endParaRPr sz="3000">
              <a:latin typeface="Arial Black"/>
              <a:cs typeface="Arial Black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9187653" y="488335"/>
            <a:ext cx="2284095" cy="5937885"/>
            <a:chOff x="9187653" y="488335"/>
            <a:chExt cx="2284095" cy="5937885"/>
          </a:xfrm>
        </p:grpSpPr>
        <p:pic>
          <p:nvPicPr>
            <p:cNvPr id="46" name="object 4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637408" y="661158"/>
              <a:ext cx="393252" cy="302281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0653005" y="514523"/>
              <a:ext cx="330200" cy="497205"/>
            </a:xfrm>
            <a:custGeom>
              <a:avLst/>
              <a:gdLst/>
              <a:ahLst/>
              <a:cxnLst/>
              <a:rect l="l" t="t" r="r" b="b"/>
              <a:pathLst>
                <a:path w="330200" h="497205">
                  <a:moveTo>
                    <a:pt x="101297" y="0"/>
                  </a:moveTo>
                  <a:lnTo>
                    <a:pt x="58720" y="37227"/>
                  </a:lnTo>
                  <a:lnTo>
                    <a:pt x="35967" y="88554"/>
                  </a:lnTo>
                  <a:lnTo>
                    <a:pt x="24233" y="148054"/>
                  </a:lnTo>
                  <a:lnTo>
                    <a:pt x="22097" y="174106"/>
                  </a:lnTo>
                  <a:lnTo>
                    <a:pt x="22531" y="194138"/>
                  </a:lnTo>
                  <a:lnTo>
                    <a:pt x="24639" y="214033"/>
                  </a:lnTo>
                  <a:lnTo>
                    <a:pt x="27836" y="233812"/>
                  </a:lnTo>
                  <a:lnTo>
                    <a:pt x="31534" y="253494"/>
                  </a:lnTo>
                  <a:lnTo>
                    <a:pt x="40414" y="290152"/>
                  </a:lnTo>
                  <a:lnTo>
                    <a:pt x="41528" y="308483"/>
                  </a:lnTo>
                  <a:lnTo>
                    <a:pt x="36207" y="326811"/>
                  </a:lnTo>
                  <a:lnTo>
                    <a:pt x="24604" y="353799"/>
                  </a:lnTo>
                  <a:lnTo>
                    <a:pt x="15527" y="384075"/>
                  </a:lnTo>
                  <a:lnTo>
                    <a:pt x="7738" y="417733"/>
                  </a:lnTo>
                  <a:lnTo>
                    <a:pt x="0" y="454865"/>
                  </a:lnTo>
                  <a:lnTo>
                    <a:pt x="35672" y="488290"/>
                  </a:lnTo>
                  <a:lnTo>
                    <a:pt x="127723" y="496830"/>
                  </a:lnTo>
                  <a:lnTo>
                    <a:pt x="222384" y="492871"/>
                  </a:lnTo>
                  <a:lnTo>
                    <a:pt x="265887" y="488799"/>
                  </a:lnTo>
                  <a:lnTo>
                    <a:pt x="308472" y="421316"/>
                  </a:lnTo>
                  <a:lnTo>
                    <a:pt x="328106" y="380508"/>
                  </a:lnTo>
                  <a:lnTo>
                    <a:pt x="329682" y="349894"/>
                  </a:lnTo>
                  <a:lnTo>
                    <a:pt x="318096" y="312993"/>
                  </a:lnTo>
                  <a:lnTo>
                    <a:pt x="313853" y="298465"/>
                  </a:lnTo>
                  <a:lnTo>
                    <a:pt x="311602" y="283629"/>
                  </a:lnTo>
                  <a:lnTo>
                    <a:pt x="311487" y="268657"/>
                  </a:lnTo>
                  <a:lnTo>
                    <a:pt x="320775" y="203220"/>
                  </a:lnTo>
                  <a:lnTo>
                    <a:pt x="320046" y="150585"/>
                  </a:lnTo>
                  <a:lnTo>
                    <a:pt x="310863" y="100134"/>
                  </a:lnTo>
                  <a:lnTo>
                    <a:pt x="292629" y="56181"/>
                  </a:lnTo>
                  <a:lnTo>
                    <a:pt x="264744" y="23039"/>
                  </a:lnTo>
                  <a:lnTo>
                    <a:pt x="204147" y="6026"/>
                  </a:lnTo>
                  <a:lnTo>
                    <a:pt x="171277" y="10240"/>
                  </a:lnTo>
                  <a:lnTo>
                    <a:pt x="140627" y="18264"/>
                  </a:lnTo>
                  <a:lnTo>
                    <a:pt x="124077" y="16908"/>
                  </a:lnTo>
                  <a:lnTo>
                    <a:pt x="112267" y="7360"/>
                  </a:lnTo>
                  <a:lnTo>
                    <a:pt x="101297" y="0"/>
                  </a:lnTo>
                  <a:close/>
                </a:path>
              </a:pathLst>
            </a:custGeom>
            <a:solidFill>
              <a:srgbClr val="F7C7C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91276" y="2426796"/>
              <a:ext cx="209919" cy="201730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33351" y="2426796"/>
              <a:ext cx="209919" cy="201730"/>
            </a:xfrm>
            <a:prstGeom prst="rect">
              <a:avLst/>
            </a:prstGeom>
          </p:spPr>
        </p:pic>
        <p:sp>
          <p:nvSpPr>
            <p:cNvPr id="50" name="object 50" descr=""/>
            <p:cNvSpPr/>
            <p:nvPr/>
          </p:nvSpPr>
          <p:spPr>
            <a:xfrm>
              <a:off x="10652494" y="1416189"/>
              <a:ext cx="353695" cy="1061085"/>
            </a:xfrm>
            <a:custGeom>
              <a:avLst/>
              <a:gdLst/>
              <a:ahLst/>
              <a:cxnLst/>
              <a:rect l="l" t="t" r="r" b="b"/>
              <a:pathLst>
                <a:path w="353695" h="1061085">
                  <a:moveTo>
                    <a:pt x="353199" y="0"/>
                  </a:moveTo>
                  <a:lnTo>
                    <a:pt x="197294" y="2882"/>
                  </a:lnTo>
                  <a:lnTo>
                    <a:pt x="197307" y="2641"/>
                  </a:lnTo>
                  <a:lnTo>
                    <a:pt x="0" y="6464"/>
                  </a:lnTo>
                  <a:lnTo>
                    <a:pt x="25158" y="1060564"/>
                  </a:lnTo>
                  <a:lnTo>
                    <a:pt x="152565" y="1057897"/>
                  </a:lnTo>
                  <a:lnTo>
                    <a:pt x="166001" y="740956"/>
                  </a:lnTo>
                  <a:lnTo>
                    <a:pt x="174447" y="1056881"/>
                  </a:lnTo>
                  <a:lnTo>
                    <a:pt x="308368" y="1054074"/>
                  </a:lnTo>
                  <a:lnTo>
                    <a:pt x="353199" y="0"/>
                  </a:lnTo>
                  <a:close/>
                </a:path>
              </a:pathLst>
            </a:custGeom>
            <a:solidFill>
              <a:srgbClr val="402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10506932" y="803226"/>
              <a:ext cx="640080" cy="1215390"/>
            </a:xfrm>
            <a:custGeom>
              <a:avLst/>
              <a:gdLst/>
              <a:ahLst/>
              <a:cxnLst/>
              <a:rect l="l" t="t" r="r" b="b"/>
              <a:pathLst>
                <a:path w="640079" h="1215389">
                  <a:moveTo>
                    <a:pt x="308686" y="0"/>
                  </a:moveTo>
                  <a:lnTo>
                    <a:pt x="224369" y="29822"/>
                  </a:lnTo>
                  <a:lnTo>
                    <a:pt x="171510" y="57157"/>
                  </a:lnTo>
                  <a:lnTo>
                    <a:pt x="123850" y="83934"/>
                  </a:lnTo>
                  <a:lnTo>
                    <a:pt x="90784" y="115589"/>
                  </a:lnTo>
                  <a:lnTo>
                    <a:pt x="76149" y="158940"/>
                  </a:lnTo>
                  <a:lnTo>
                    <a:pt x="65372" y="287567"/>
                  </a:lnTo>
                  <a:lnTo>
                    <a:pt x="53847" y="430001"/>
                  </a:lnTo>
                  <a:lnTo>
                    <a:pt x="0" y="1114704"/>
                  </a:lnTo>
                  <a:lnTo>
                    <a:pt x="20187" y="1128154"/>
                  </a:lnTo>
                  <a:lnTo>
                    <a:pt x="72366" y="1158955"/>
                  </a:lnTo>
                  <a:lnTo>
                    <a:pt x="143959" y="1192783"/>
                  </a:lnTo>
                  <a:lnTo>
                    <a:pt x="222389" y="1215313"/>
                  </a:lnTo>
                  <a:lnTo>
                    <a:pt x="243450" y="1196159"/>
                  </a:lnTo>
                  <a:lnTo>
                    <a:pt x="264696" y="1145765"/>
                  </a:lnTo>
                  <a:lnTo>
                    <a:pt x="285334" y="1084428"/>
                  </a:lnTo>
                  <a:lnTo>
                    <a:pt x="304571" y="1032443"/>
                  </a:lnTo>
                  <a:lnTo>
                    <a:pt x="321614" y="1010107"/>
                  </a:lnTo>
                  <a:lnTo>
                    <a:pt x="338347" y="1024896"/>
                  </a:lnTo>
                  <a:lnTo>
                    <a:pt x="356010" y="1062970"/>
                  </a:lnTo>
                  <a:lnTo>
                    <a:pt x="374643" y="1112569"/>
                  </a:lnTo>
                  <a:lnTo>
                    <a:pt x="394288" y="1161929"/>
                  </a:lnTo>
                  <a:lnTo>
                    <a:pt x="414986" y="1199289"/>
                  </a:lnTo>
                  <a:lnTo>
                    <a:pt x="436778" y="1212888"/>
                  </a:lnTo>
                  <a:lnTo>
                    <a:pt x="495584" y="1206303"/>
                  </a:lnTo>
                  <a:lnTo>
                    <a:pt x="536320" y="1196738"/>
                  </a:lnTo>
                  <a:lnTo>
                    <a:pt x="578010" y="1177560"/>
                  </a:lnTo>
                  <a:lnTo>
                    <a:pt x="639673" y="1142136"/>
                  </a:lnTo>
                  <a:lnTo>
                    <a:pt x="629635" y="986412"/>
                  </a:lnTo>
                  <a:lnTo>
                    <a:pt x="605870" y="641578"/>
                  </a:lnTo>
                  <a:lnTo>
                    <a:pt x="577903" y="291144"/>
                  </a:lnTo>
                  <a:lnTo>
                    <a:pt x="555256" y="118617"/>
                  </a:lnTo>
                  <a:lnTo>
                    <a:pt x="500181" y="74583"/>
                  </a:lnTo>
                  <a:lnTo>
                    <a:pt x="455312" y="48102"/>
                  </a:lnTo>
                  <a:lnTo>
                    <a:pt x="405256" y="24112"/>
                  </a:lnTo>
                  <a:lnTo>
                    <a:pt x="354789" y="6711"/>
                  </a:lnTo>
                  <a:lnTo>
                    <a:pt x="308686" y="0"/>
                  </a:lnTo>
                  <a:close/>
                </a:path>
              </a:pathLst>
            </a:custGeom>
            <a:solidFill>
              <a:srgbClr val="CFE8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10699978" y="596263"/>
              <a:ext cx="57150" cy="152400"/>
            </a:xfrm>
            <a:custGeom>
              <a:avLst/>
              <a:gdLst/>
              <a:ahLst/>
              <a:cxnLst/>
              <a:rect l="l" t="t" r="r" b="b"/>
              <a:pathLst>
                <a:path w="57150" h="152400">
                  <a:moveTo>
                    <a:pt x="56769" y="0"/>
                  </a:moveTo>
                  <a:lnTo>
                    <a:pt x="0" y="23596"/>
                  </a:lnTo>
                  <a:lnTo>
                    <a:pt x="43446" y="138907"/>
                  </a:lnTo>
                  <a:lnTo>
                    <a:pt x="48780" y="152234"/>
                  </a:lnTo>
                  <a:lnTo>
                    <a:pt x="37745" y="101589"/>
                  </a:lnTo>
                  <a:lnTo>
                    <a:pt x="39144" y="61091"/>
                  </a:lnTo>
                  <a:lnTo>
                    <a:pt x="47359" y="28106"/>
                  </a:lnTo>
                  <a:lnTo>
                    <a:pt x="56769" y="0"/>
                  </a:lnTo>
                  <a:close/>
                </a:path>
              </a:pathLst>
            </a:custGeom>
            <a:solidFill>
              <a:srgbClr val="F7C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10772229" y="739719"/>
              <a:ext cx="103505" cy="271780"/>
            </a:xfrm>
            <a:custGeom>
              <a:avLst/>
              <a:gdLst/>
              <a:ahLst/>
              <a:cxnLst/>
              <a:rect l="l" t="t" r="r" b="b"/>
              <a:pathLst>
                <a:path w="103504" h="271780">
                  <a:moveTo>
                    <a:pt x="98272" y="0"/>
                  </a:moveTo>
                  <a:lnTo>
                    <a:pt x="1714" y="11760"/>
                  </a:lnTo>
                  <a:lnTo>
                    <a:pt x="0" y="73469"/>
                  </a:lnTo>
                  <a:lnTo>
                    <a:pt x="4428" y="107512"/>
                  </a:lnTo>
                  <a:lnTo>
                    <a:pt x="16063" y="175126"/>
                  </a:lnTo>
                  <a:lnTo>
                    <a:pt x="31945" y="241454"/>
                  </a:lnTo>
                  <a:lnTo>
                    <a:pt x="49110" y="271640"/>
                  </a:lnTo>
                  <a:lnTo>
                    <a:pt x="66471" y="242182"/>
                  </a:lnTo>
                  <a:lnTo>
                    <a:pt x="84320" y="176039"/>
                  </a:lnTo>
                  <a:lnTo>
                    <a:pt x="98136" y="107932"/>
                  </a:lnTo>
                  <a:lnTo>
                    <a:pt x="103403" y="72580"/>
                  </a:lnTo>
                  <a:lnTo>
                    <a:pt x="98272" y="0"/>
                  </a:lnTo>
                  <a:close/>
                </a:path>
              </a:pathLst>
            </a:custGeom>
            <a:solidFill>
              <a:srgbClr val="874F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10772229" y="739719"/>
              <a:ext cx="103505" cy="271780"/>
            </a:xfrm>
            <a:custGeom>
              <a:avLst/>
              <a:gdLst/>
              <a:ahLst/>
              <a:cxnLst/>
              <a:rect l="l" t="t" r="r" b="b"/>
              <a:pathLst>
                <a:path w="103504" h="271780">
                  <a:moveTo>
                    <a:pt x="98272" y="0"/>
                  </a:moveTo>
                  <a:lnTo>
                    <a:pt x="1714" y="11760"/>
                  </a:lnTo>
                  <a:lnTo>
                    <a:pt x="0" y="73469"/>
                  </a:lnTo>
                  <a:lnTo>
                    <a:pt x="4428" y="107512"/>
                  </a:lnTo>
                  <a:lnTo>
                    <a:pt x="16063" y="175126"/>
                  </a:lnTo>
                  <a:lnTo>
                    <a:pt x="31945" y="241454"/>
                  </a:lnTo>
                  <a:lnTo>
                    <a:pt x="49110" y="271640"/>
                  </a:lnTo>
                  <a:lnTo>
                    <a:pt x="66471" y="242182"/>
                  </a:lnTo>
                  <a:lnTo>
                    <a:pt x="84320" y="176039"/>
                  </a:lnTo>
                  <a:lnTo>
                    <a:pt x="98136" y="107932"/>
                  </a:lnTo>
                  <a:lnTo>
                    <a:pt x="103403" y="72580"/>
                  </a:lnTo>
                  <a:lnTo>
                    <a:pt x="98272" y="0"/>
                  </a:lnTo>
                  <a:close/>
                </a:path>
              </a:pathLst>
            </a:custGeom>
            <a:solidFill>
              <a:srgbClr val="E8E2D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85434" y="898252"/>
              <a:ext cx="74294" cy="113112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0733298" y="523283"/>
              <a:ext cx="180975" cy="285115"/>
            </a:xfrm>
            <a:custGeom>
              <a:avLst/>
              <a:gdLst/>
              <a:ahLst/>
              <a:cxnLst/>
              <a:rect l="l" t="t" r="r" b="b"/>
              <a:pathLst>
                <a:path w="180975" h="285115">
                  <a:moveTo>
                    <a:pt x="93675" y="0"/>
                  </a:moveTo>
                  <a:lnTo>
                    <a:pt x="53810" y="9755"/>
                  </a:lnTo>
                  <a:lnTo>
                    <a:pt x="24358" y="36836"/>
                  </a:lnTo>
                  <a:lnTo>
                    <a:pt x="6146" y="77966"/>
                  </a:lnTo>
                  <a:lnTo>
                    <a:pt x="0" y="129870"/>
                  </a:lnTo>
                  <a:lnTo>
                    <a:pt x="5670" y="194595"/>
                  </a:lnTo>
                  <a:lnTo>
                    <a:pt x="22307" y="242936"/>
                  </a:lnTo>
                  <a:lnTo>
                    <a:pt x="49945" y="273454"/>
                  </a:lnTo>
                  <a:lnTo>
                    <a:pt x="88620" y="284708"/>
                  </a:lnTo>
                  <a:lnTo>
                    <a:pt x="124055" y="278134"/>
                  </a:lnTo>
                  <a:lnTo>
                    <a:pt x="150001" y="257301"/>
                  </a:lnTo>
                  <a:lnTo>
                    <a:pt x="167420" y="223674"/>
                  </a:lnTo>
                  <a:lnTo>
                    <a:pt x="177276" y="178719"/>
                  </a:lnTo>
                  <a:lnTo>
                    <a:pt x="180530" y="123901"/>
                  </a:lnTo>
                  <a:lnTo>
                    <a:pt x="175531" y="67669"/>
                  </a:lnTo>
                  <a:lnTo>
                    <a:pt x="159658" y="29175"/>
                  </a:lnTo>
                  <a:lnTo>
                    <a:pt x="132506" y="7068"/>
                  </a:lnTo>
                  <a:lnTo>
                    <a:pt x="93675" y="0"/>
                  </a:lnTo>
                  <a:close/>
                </a:path>
              </a:pathLst>
            </a:custGeom>
            <a:solidFill>
              <a:srgbClr val="FAE8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681805" y="488335"/>
              <a:ext cx="283845" cy="222885"/>
            </a:xfrm>
            <a:custGeom>
              <a:avLst/>
              <a:gdLst/>
              <a:ahLst/>
              <a:cxnLst/>
              <a:rect l="l" t="t" r="r" b="b"/>
              <a:pathLst>
                <a:path w="283845" h="222884">
                  <a:moveTo>
                    <a:pt x="158484" y="0"/>
                  </a:moveTo>
                  <a:lnTo>
                    <a:pt x="101234" y="6883"/>
                  </a:lnTo>
                  <a:lnTo>
                    <a:pt x="51842" y="36207"/>
                  </a:lnTo>
                  <a:lnTo>
                    <a:pt x="30397" y="70670"/>
                  </a:lnTo>
                  <a:lnTo>
                    <a:pt x="11262" y="124194"/>
                  </a:lnTo>
                  <a:lnTo>
                    <a:pt x="0" y="180331"/>
                  </a:lnTo>
                  <a:lnTo>
                    <a:pt x="2172" y="222631"/>
                  </a:lnTo>
                  <a:lnTo>
                    <a:pt x="4475" y="214698"/>
                  </a:lnTo>
                  <a:lnTo>
                    <a:pt x="12473" y="173067"/>
                  </a:lnTo>
                  <a:lnTo>
                    <a:pt x="15177" y="164934"/>
                  </a:lnTo>
                  <a:lnTo>
                    <a:pt x="16357" y="172431"/>
                  </a:lnTo>
                  <a:lnTo>
                    <a:pt x="20374" y="202544"/>
                  </a:lnTo>
                  <a:lnTo>
                    <a:pt x="21997" y="209219"/>
                  </a:lnTo>
                  <a:lnTo>
                    <a:pt x="47079" y="197164"/>
                  </a:lnTo>
                  <a:lnTo>
                    <a:pt x="69055" y="171502"/>
                  </a:lnTo>
                  <a:lnTo>
                    <a:pt x="89028" y="141555"/>
                  </a:lnTo>
                  <a:lnTo>
                    <a:pt x="108103" y="116649"/>
                  </a:lnTo>
                  <a:lnTo>
                    <a:pt x="130625" y="137325"/>
                  </a:lnTo>
                  <a:lnTo>
                    <a:pt x="156794" y="154204"/>
                  </a:lnTo>
                  <a:lnTo>
                    <a:pt x="188813" y="163800"/>
                  </a:lnTo>
                  <a:lnTo>
                    <a:pt x="228880" y="162623"/>
                  </a:lnTo>
                  <a:lnTo>
                    <a:pt x="248812" y="161297"/>
                  </a:lnTo>
                  <a:lnTo>
                    <a:pt x="266884" y="160797"/>
                  </a:lnTo>
                  <a:lnTo>
                    <a:pt x="279575" y="156169"/>
                  </a:lnTo>
                  <a:lnTo>
                    <a:pt x="283363" y="142455"/>
                  </a:lnTo>
                  <a:lnTo>
                    <a:pt x="271589" y="92268"/>
                  </a:lnTo>
                  <a:lnTo>
                    <a:pt x="246245" y="47586"/>
                  </a:lnTo>
                  <a:lnTo>
                    <a:pt x="208241" y="14725"/>
                  </a:lnTo>
                  <a:lnTo>
                    <a:pt x="158484" y="0"/>
                  </a:lnTo>
                  <a:close/>
                </a:path>
              </a:pathLst>
            </a:custGeom>
            <a:solidFill>
              <a:srgbClr val="F7C7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0483685" y="921841"/>
              <a:ext cx="712470" cy="801370"/>
            </a:xfrm>
            <a:custGeom>
              <a:avLst/>
              <a:gdLst/>
              <a:ahLst/>
              <a:cxnLst/>
              <a:rect l="l" t="t" r="r" b="b"/>
              <a:pathLst>
                <a:path w="712470" h="801369">
                  <a:moveTo>
                    <a:pt x="187540" y="65201"/>
                  </a:moveTo>
                  <a:lnTo>
                    <a:pt x="98577" y="51142"/>
                  </a:lnTo>
                  <a:lnTo>
                    <a:pt x="0" y="646861"/>
                  </a:lnTo>
                  <a:lnTo>
                    <a:pt x="2032" y="663625"/>
                  </a:lnTo>
                  <a:lnTo>
                    <a:pt x="10058" y="677824"/>
                  </a:lnTo>
                  <a:lnTo>
                    <a:pt x="22834" y="687971"/>
                  </a:lnTo>
                  <a:lnTo>
                    <a:pt x="39077" y="692607"/>
                  </a:lnTo>
                  <a:lnTo>
                    <a:pt x="105257" y="697826"/>
                  </a:lnTo>
                  <a:lnTo>
                    <a:pt x="187540" y="65201"/>
                  </a:lnTo>
                  <a:close/>
                </a:path>
                <a:path w="712470" h="801369">
                  <a:moveTo>
                    <a:pt x="712330" y="420928"/>
                  </a:moveTo>
                  <a:lnTo>
                    <a:pt x="578497" y="0"/>
                  </a:lnTo>
                  <a:lnTo>
                    <a:pt x="461543" y="698258"/>
                  </a:lnTo>
                  <a:lnTo>
                    <a:pt x="608495" y="796836"/>
                  </a:lnTo>
                  <a:lnTo>
                    <a:pt x="683602" y="800811"/>
                  </a:lnTo>
                  <a:lnTo>
                    <a:pt x="710374" y="684174"/>
                  </a:lnTo>
                  <a:lnTo>
                    <a:pt x="712330" y="420928"/>
                  </a:lnTo>
                  <a:close/>
                </a:path>
              </a:pathLst>
            </a:custGeom>
            <a:solidFill>
              <a:srgbClr val="CFE8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880450" y="651661"/>
              <a:ext cx="54610" cy="67945"/>
            </a:xfrm>
            <a:custGeom>
              <a:avLst/>
              <a:gdLst/>
              <a:ahLst/>
              <a:cxnLst/>
              <a:rect l="l" t="t" r="r" b="b"/>
              <a:pathLst>
                <a:path w="54609" h="67945">
                  <a:moveTo>
                    <a:pt x="35327" y="0"/>
                  </a:moveTo>
                  <a:lnTo>
                    <a:pt x="1164" y="27038"/>
                  </a:lnTo>
                  <a:lnTo>
                    <a:pt x="0" y="40739"/>
                  </a:lnTo>
                  <a:lnTo>
                    <a:pt x="2945" y="52947"/>
                  </a:lnTo>
                  <a:lnTo>
                    <a:pt x="9429" y="62358"/>
                  </a:lnTo>
                  <a:lnTo>
                    <a:pt x="18880" y="67665"/>
                  </a:lnTo>
                  <a:lnTo>
                    <a:pt x="29623" y="67648"/>
                  </a:lnTo>
                  <a:lnTo>
                    <a:pt x="39629" y="62557"/>
                  </a:lnTo>
                  <a:lnTo>
                    <a:pt x="47802" y="53260"/>
                  </a:lnTo>
                  <a:lnTo>
                    <a:pt x="53043" y="40627"/>
                  </a:lnTo>
                  <a:lnTo>
                    <a:pt x="54208" y="26924"/>
                  </a:lnTo>
                  <a:lnTo>
                    <a:pt x="51262" y="14712"/>
                  </a:lnTo>
                  <a:lnTo>
                    <a:pt x="44778" y="5301"/>
                  </a:lnTo>
                  <a:lnTo>
                    <a:pt x="35327" y="0"/>
                  </a:lnTo>
                  <a:close/>
                </a:path>
              </a:pathLst>
            </a:custGeom>
            <a:solidFill>
              <a:srgbClr val="FAE8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0417495" y="1635920"/>
              <a:ext cx="117475" cy="949325"/>
            </a:xfrm>
            <a:custGeom>
              <a:avLst/>
              <a:gdLst/>
              <a:ahLst/>
              <a:cxnLst/>
              <a:rect l="l" t="t" r="r" b="b"/>
              <a:pathLst>
                <a:path w="117475" h="949325">
                  <a:moveTo>
                    <a:pt x="49361" y="0"/>
                  </a:moveTo>
                  <a:lnTo>
                    <a:pt x="14625" y="8383"/>
                  </a:lnTo>
                  <a:lnTo>
                    <a:pt x="1828" y="42415"/>
                  </a:lnTo>
                  <a:lnTo>
                    <a:pt x="0" y="111883"/>
                  </a:lnTo>
                  <a:lnTo>
                    <a:pt x="0" y="948877"/>
                  </a:lnTo>
                  <a:lnTo>
                    <a:pt x="25209" y="948877"/>
                  </a:lnTo>
                  <a:lnTo>
                    <a:pt x="25209" y="111883"/>
                  </a:lnTo>
                  <a:lnTo>
                    <a:pt x="24501" y="66090"/>
                  </a:lnTo>
                  <a:lnTo>
                    <a:pt x="33639" y="42574"/>
                  </a:lnTo>
                  <a:lnTo>
                    <a:pt x="61060" y="33911"/>
                  </a:lnTo>
                  <a:lnTo>
                    <a:pt x="115201" y="32673"/>
                  </a:lnTo>
                  <a:lnTo>
                    <a:pt x="117005" y="7476"/>
                  </a:lnTo>
                  <a:lnTo>
                    <a:pt x="49361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399496" y="2563202"/>
              <a:ext cx="63500" cy="33020"/>
            </a:xfrm>
            <a:custGeom>
              <a:avLst/>
              <a:gdLst/>
              <a:ahLst/>
              <a:cxnLst/>
              <a:rect l="l" t="t" r="r" b="b"/>
              <a:pathLst>
                <a:path w="63500" h="33019">
                  <a:moveTo>
                    <a:pt x="63004" y="0"/>
                  </a:moveTo>
                  <a:lnTo>
                    <a:pt x="0" y="0"/>
                  </a:lnTo>
                  <a:lnTo>
                    <a:pt x="0" y="32397"/>
                  </a:lnTo>
                  <a:lnTo>
                    <a:pt x="63004" y="32397"/>
                  </a:lnTo>
                  <a:lnTo>
                    <a:pt x="630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0520997" y="1641589"/>
              <a:ext cx="64135" cy="31115"/>
            </a:xfrm>
            <a:custGeom>
              <a:avLst/>
              <a:gdLst/>
              <a:ahLst/>
              <a:cxnLst/>
              <a:rect l="l" t="t" r="r" b="b"/>
              <a:pathLst>
                <a:path w="64134" h="31114">
                  <a:moveTo>
                    <a:pt x="63893" y="0"/>
                  </a:moveTo>
                  <a:lnTo>
                    <a:pt x="0" y="0"/>
                  </a:lnTo>
                  <a:lnTo>
                    <a:pt x="0" y="30607"/>
                  </a:lnTo>
                  <a:lnTo>
                    <a:pt x="63893" y="30607"/>
                  </a:lnTo>
                  <a:lnTo>
                    <a:pt x="63893" y="0"/>
                  </a:lnTo>
                  <a:close/>
                </a:path>
              </a:pathLst>
            </a:custGeom>
            <a:solidFill>
              <a:srgbClr val="FEC2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484688" y="1585495"/>
              <a:ext cx="82550" cy="111125"/>
            </a:xfrm>
            <a:custGeom>
              <a:avLst/>
              <a:gdLst/>
              <a:ahLst/>
              <a:cxnLst/>
              <a:rect l="l" t="t" r="r" b="b"/>
              <a:pathLst>
                <a:path w="82550" h="111125">
                  <a:moveTo>
                    <a:pt x="2353" y="0"/>
                  </a:moveTo>
                  <a:lnTo>
                    <a:pt x="0" y="31183"/>
                  </a:lnTo>
                  <a:lnTo>
                    <a:pt x="4737" y="66333"/>
                  </a:lnTo>
                  <a:lnTo>
                    <a:pt x="16776" y="96056"/>
                  </a:lnTo>
                  <a:lnTo>
                    <a:pt x="36325" y="110959"/>
                  </a:lnTo>
                  <a:lnTo>
                    <a:pt x="55551" y="103294"/>
                  </a:lnTo>
                  <a:lnTo>
                    <a:pt x="68055" y="78151"/>
                  </a:lnTo>
                  <a:lnTo>
                    <a:pt x="76175" y="45399"/>
                  </a:lnTo>
                  <a:lnTo>
                    <a:pt x="82249" y="14909"/>
                  </a:lnTo>
                  <a:lnTo>
                    <a:pt x="2353" y="0"/>
                  </a:lnTo>
                  <a:close/>
                </a:path>
              </a:pathLst>
            </a:custGeom>
            <a:solidFill>
              <a:srgbClr val="FAE8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9187653" y="5886001"/>
              <a:ext cx="290195" cy="468630"/>
            </a:xfrm>
            <a:custGeom>
              <a:avLst/>
              <a:gdLst/>
              <a:ahLst/>
              <a:cxnLst/>
              <a:rect l="l" t="t" r="r" b="b"/>
              <a:pathLst>
                <a:path w="290195" h="468629">
                  <a:moveTo>
                    <a:pt x="288899" y="0"/>
                  </a:moveTo>
                  <a:lnTo>
                    <a:pt x="287515" y="0"/>
                  </a:lnTo>
                  <a:lnTo>
                    <a:pt x="800" y="0"/>
                  </a:lnTo>
                  <a:lnTo>
                    <a:pt x="0" y="800"/>
                  </a:lnTo>
                  <a:lnTo>
                    <a:pt x="0" y="467334"/>
                  </a:lnTo>
                  <a:lnTo>
                    <a:pt x="800" y="468134"/>
                  </a:lnTo>
                  <a:lnTo>
                    <a:pt x="18224" y="468134"/>
                  </a:lnTo>
                  <a:lnTo>
                    <a:pt x="18808" y="467804"/>
                  </a:lnTo>
                  <a:lnTo>
                    <a:pt x="289750" y="1498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423547" y="5885333"/>
              <a:ext cx="128866" cy="221081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9279397" y="6176641"/>
              <a:ext cx="273050" cy="177800"/>
            </a:xfrm>
            <a:custGeom>
              <a:avLst/>
              <a:gdLst/>
              <a:ahLst/>
              <a:cxnLst/>
              <a:rect l="l" t="t" r="r" b="b"/>
              <a:pathLst>
                <a:path w="273050" h="177800">
                  <a:moveTo>
                    <a:pt x="272224" y="0"/>
                  </a:moveTo>
                  <a:lnTo>
                    <a:pt x="102374" y="0"/>
                  </a:lnTo>
                  <a:lnTo>
                    <a:pt x="101790" y="317"/>
                  </a:lnTo>
                  <a:lnTo>
                    <a:pt x="0" y="176009"/>
                  </a:lnTo>
                  <a:lnTo>
                    <a:pt x="850" y="177495"/>
                  </a:lnTo>
                  <a:lnTo>
                    <a:pt x="272224" y="177495"/>
                  </a:lnTo>
                  <a:lnTo>
                    <a:pt x="273011" y="176707"/>
                  </a:lnTo>
                  <a:lnTo>
                    <a:pt x="273011" y="175729"/>
                  </a:lnTo>
                  <a:lnTo>
                    <a:pt x="273011" y="787"/>
                  </a:lnTo>
                  <a:lnTo>
                    <a:pt x="272224" y="0"/>
                  </a:lnTo>
                  <a:close/>
                </a:path>
              </a:pathLst>
            </a:custGeom>
            <a:solidFill>
              <a:srgbClr val="4027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4536" y="5886005"/>
              <a:ext cx="1836864" cy="539995"/>
            </a:xfrm>
            <a:prstGeom prst="rect">
              <a:avLst/>
            </a:prstGeom>
          </p:spPr>
        </p:pic>
      </p:grpSp>
      <p:sp>
        <p:nvSpPr>
          <p:cNvPr id="68" name="object 68" descr=""/>
          <p:cNvSpPr txBox="1"/>
          <p:nvPr/>
        </p:nvSpPr>
        <p:spPr>
          <a:xfrm>
            <a:off x="6585007" y="1216754"/>
            <a:ext cx="3683635" cy="42735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457834" marR="5080" indent="-445770">
              <a:lnSpc>
                <a:spcPct val="102600"/>
              </a:lnSpc>
              <a:spcBef>
                <a:spcPts val="60"/>
              </a:spcBef>
            </a:pPr>
            <a:r>
              <a:rPr dirty="0" sz="1300" spc="-85">
                <a:solidFill>
                  <a:srgbClr val="40276F"/>
                </a:solidFill>
                <a:latin typeface="Arial Black"/>
                <a:cs typeface="Arial Black"/>
              </a:rPr>
              <a:t>Number</a:t>
            </a:r>
            <a:r>
              <a:rPr dirty="0" sz="1300" spc="-110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30">
                <a:solidFill>
                  <a:srgbClr val="40276F"/>
                </a:solidFill>
                <a:latin typeface="Arial Black"/>
                <a:cs typeface="Arial Black"/>
              </a:rPr>
              <a:t>of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people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aged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55">
                <a:solidFill>
                  <a:srgbClr val="40276F"/>
                </a:solidFill>
                <a:latin typeface="Arial Black"/>
                <a:cs typeface="Arial Black"/>
              </a:rPr>
              <a:t>50-</a:t>
            </a:r>
            <a:r>
              <a:rPr dirty="0" sz="1300" spc="-10">
                <a:solidFill>
                  <a:srgbClr val="40276F"/>
                </a:solidFill>
                <a:latin typeface="Arial Black"/>
                <a:cs typeface="Arial Black"/>
              </a:rPr>
              <a:t>64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14">
                <a:solidFill>
                  <a:srgbClr val="40276F"/>
                </a:solidFill>
                <a:latin typeface="Arial Black"/>
                <a:cs typeface="Arial Black"/>
              </a:rPr>
              <a:t>who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95">
                <a:solidFill>
                  <a:srgbClr val="40276F"/>
                </a:solidFill>
                <a:latin typeface="Arial Black"/>
                <a:cs typeface="Arial Black"/>
              </a:rPr>
              <a:t>would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80">
                <a:solidFill>
                  <a:srgbClr val="40276F"/>
                </a:solidFill>
                <a:latin typeface="Arial Black"/>
                <a:cs typeface="Arial Black"/>
              </a:rPr>
              <a:t>like </a:t>
            </a:r>
            <a:r>
              <a:rPr dirty="0" sz="1300" spc="-60">
                <a:solidFill>
                  <a:srgbClr val="40276F"/>
                </a:solidFill>
                <a:latin typeface="Arial Black"/>
                <a:cs typeface="Arial Black"/>
              </a:rPr>
              <a:t>to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be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0">
                <a:solidFill>
                  <a:srgbClr val="40276F"/>
                </a:solidFill>
                <a:latin typeface="Arial Black"/>
                <a:cs typeface="Arial Black"/>
              </a:rPr>
              <a:t>working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60">
                <a:solidFill>
                  <a:srgbClr val="40276F"/>
                </a:solidFill>
                <a:latin typeface="Arial Black"/>
                <a:cs typeface="Arial Black"/>
              </a:rPr>
              <a:t>but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aren’t,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75">
                <a:solidFill>
                  <a:srgbClr val="40276F"/>
                </a:solidFill>
                <a:latin typeface="Arial Black"/>
                <a:cs typeface="Arial Black"/>
              </a:rPr>
              <a:t>by</a:t>
            </a:r>
            <a:r>
              <a:rPr dirty="0" sz="1300" spc="-105">
                <a:solidFill>
                  <a:srgbClr val="40276F"/>
                </a:solidFill>
                <a:latin typeface="Arial Black"/>
                <a:cs typeface="Arial Black"/>
              </a:rPr>
              <a:t> </a:t>
            </a:r>
            <a:r>
              <a:rPr dirty="0" sz="1300" spc="-10">
                <a:solidFill>
                  <a:srgbClr val="40276F"/>
                </a:solidFill>
                <a:latin typeface="Arial Black"/>
                <a:cs typeface="Arial Black"/>
              </a:rPr>
              <a:t>reason</a:t>
            </a:r>
            <a:endParaRPr sz="13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246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2024-07-31T14:02:48Z</dcterms:created>
  <dcterms:modified xsi:type="dcterms:W3CDTF">2024-07-31T14:02:48Z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Adobe InDesign 19.4 (Macintosh)</vt:lpwstr>
  </property>
  <property fmtid="{D5CDD505-2E9C-101B-9397-08002B2CF9AE}" pid="4" name="LastSaved">
    <vt:filetime>2024-07-31T00:00:00Z</vt:filetime>
  </property>
  <property fmtid="{D5CDD505-2E9C-101B-9397-08002B2CF9AE}" pid="5" name="Producer">
    <vt:lpwstr>Adobe PDF Library 17.0</vt:lpwstr>
  </property>
</Properties>
</file>